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BB86-A0D5-19FA-D661-60969DF5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94E1B-8761-C34C-0205-0ACFD0E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CE086-F45A-8D6B-78F7-3648CEDB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F3787-BF9B-37A8-46A0-E9F9D27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285CC-E682-B3C4-9FE4-21DE054F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30A4E-7D34-620A-3A76-990283C8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45C1BF-CBF7-1510-CC7A-C1CD141A7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E04C2-42F5-B5E3-582F-253C5FF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E4F0B-6C44-9BC2-2466-6B4A291A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E6CC8-5DF3-4DE6-9191-B14C80D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4B60E-6502-57CD-234B-DFD014C3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BB23C7-6815-47C4-23CB-40A4408F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DD2A1-C469-4CE9-E9C3-A77A9965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F4B21-26D8-589D-12DB-D1AE1BBA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C4942-A432-4789-2A62-6A72803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8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" y="1"/>
            <a:ext cx="12192000" cy="687923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141507"/>
            <a:ext cx="11425269" cy="593752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CF1-9BCD-4DE0-A08C-9C49251946A2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9F1-2F78-4E0F-AD09-49297595773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827B-3A94-8082-7E9F-BB8986EA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A11E1-0C0B-A486-2B6E-1FCF9A73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46A820-413F-B709-AC4C-612A88A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53273-3C83-F691-3ECF-5053970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6D1E3-1927-BA87-1F2C-C41A2102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8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D618A-55A4-19A3-53C1-037C846A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FAADB-0247-F37F-4358-17A89D4E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FB04F-DA35-1056-E04B-CA033A5A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6EC95-18A1-D6DE-39C2-7FF65C4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CAA82-2CFD-D6C6-0E80-D652FC7F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9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8854-D78B-A16C-C4F2-0B8445A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A077-74DE-2CDD-AE96-5C32D6CE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E42A5-05C9-5411-7BC8-99C5DD78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4E0FA4-D59F-F587-5A7C-86312CC1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1A10D-6F8A-01EB-FC36-F1CB0306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9D404-B4AF-3885-C1E7-A4B7032F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B24CF-FA79-A68C-E2B0-4A029534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C62F5-09D7-AD8A-3BA0-33648C40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37EFB6-B3F9-1F1D-185B-1CE26E5C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82974B-9F31-9B05-042D-9AC9D38D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C13853-1A3E-1AFC-4BC8-E209F1616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35337A-272C-3BBD-BED5-FEA21755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12FAD7-7DAF-F26A-0CC5-0598725C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2B5CD8-0B77-66C6-92F5-D251489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82D19-92BD-394E-0B71-5705F28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170017-32D3-572E-18E9-96D97FF2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998925-8EA9-AFA6-5767-2F50BC28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D2072D-C264-3FC2-9691-2391F5F7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3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0EA108-56F2-FE56-70FD-3CFD06EB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C6E5DD-6747-E383-100E-8805E0FD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E7FD8C-65CC-5631-923F-530E30F2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7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B36D0-F5E6-B66E-EE43-2D05344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F860C-E0B5-EDFF-B288-B18F1515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C5626D-1637-908C-ADA0-977FF398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E901B-0B38-551F-4425-313A3E9C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450FE-EAD6-A653-42BD-AA284B10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379E5B-BEBC-E2B6-5264-0DAD02AD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9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5E001-819B-3772-DDBE-D85BF829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089F3-674B-F0A0-57E2-2552F007D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190FDD-BBEC-2210-42C8-EB6C7BA1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47709-CCAF-41AF-9BDA-3ACBE3E8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9E61B0-F51A-3367-3207-BA35D2C4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B34AB-5E29-0D34-4D54-7126E580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5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30FE7A-CA46-71DB-A183-B5434C83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9F306-C15A-0B44-2297-1478DB3A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4EDCF-2786-5765-9C12-9E63DB98D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501A-8D0F-427C-8583-423E599BC1FA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4C7E0-0FD3-C3B3-5E5D-0F1BFD62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03058-AC47-9C7E-8E38-5FD13C2C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4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 bwMode="auto">
          <a:xfrm>
            <a:off x="573863" y="742793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Gastos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8609588" y="2291678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↑ Trabalhadores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3" name="Conector de seta reta 32"/>
          <p:cNvCxnSpPr>
            <a:stCxn id="25" idx="3"/>
            <a:endCxn id="36" idx="1"/>
          </p:cNvCxnSpPr>
          <p:nvPr/>
        </p:nvCxnSpPr>
        <p:spPr bwMode="auto">
          <a:xfrm>
            <a:off x="2454928" y="1187823"/>
            <a:ext cx="2310441" cy="933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 bwMode="auto">
          <a:xfrm>
            <a:off x="4765369" y="752124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Demanda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agregada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8544271" y="747664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↑</a:t>
            </a:r>
            <a:r>
              <a:rPr lang="en-US" dirty="0" err="1">
                <a:solidFill>
                  <a:schemeClr val="bg1"/>
                </a:solidFill>
              </a:rPr>
              <a:t>Produção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8" name="Retângulo de cantos arredondados 57"/>
          <p:cNvSpPr/>
          <p:nvPr/>
        </p:nvSpPr>
        <p:spPr bwMode="auto">
          <a:xfrm>
            <a:off x="8606948" y="333995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↑ Capital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5" name="Conector de seta reta 74"/>
          <p:cNvCxnSpPr>
            <a:cxnSpLocks/>
            <a:stCxn id="36" idx="3"/>
            <a:endCxn id="44" idx="1"/>
          </p:cNvCxnSpPr>
          <p:nvPr/>
        </p:nvCxnSpPr>
        <p:spPr bwMode="auto">
          <a:xfrm flipV="1">
            <a:off x="6646434" y="1192694"/>
            <a:ext cx="1897837" cy="44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80"/>
          <p:cNvCxnSpPr>
            <a:cxnSpLocks/>
            <a:stCxn id="44" idx="3"/>
            <a:endCxn id="58" idx="3"/>
          </p:cNvCxnSpPr>
          <p:nvPr/>
        </p:nvCxnSpPr>
        <p:spPr bwMode="auto">
          <a:xfrm>
            <a:off x="10425336" y="1192694"/>
            <a:ext cx="62677" cy="2592288"/>
          </a:xfrm>
          <a:prstGeom prst="bentConnector3">
            <a:avLst>
              <a:gd name="adj1" fmla="val 464727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tângulo de cantos arredondados 35">
            <a:extLst>
              <a:ext uri="{FF2B5EF4-FFF2-40B4-BE49-F238E27FC236}">
                <a16:creationId xmlns:a16="http://schemas.microsoft.com/office/drawing/2014/main" id="{B8A2D10C-B05E-B1B1-028C-F0035D4887E7}"/>
              </a:ext>
            </a:extLst>
          </p:cNvPr>
          <p:cNvSpPr/>
          <p:nvPr/>
        </p:nvSpPr>
        <p:spPr bwMode="auto">
          <a:xfrm>
            <a:off x="6001988" y="2291678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Salário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Conector de seta reta 74">
            <a:extLst>
              <a:ext uri="{FF2B5EF4-FFF2-40B4-BE49-F238E27FC236}">
                <a16:creationId xmlns:a16="http://schemas.microsoft.com/office/drawing/2014/main" id="{92F3C5B7-6A79-5AA4-D257-504DD96E35AD}"/>
              </a:ext>
            </a:extLst>
          </p:cNvPr>
          <p:cNvCxnSpPr>
            <a:cxnSpLocks/>
            <a:stCxn id="27" idx="1"/>
            <a:endCxn id="13" idx="3"/>
          </p:cNvCxnSpPr>
          <p:nvPr/>
        </p:nvCxnSpPr>
        <p:spPr bwMode="auto">
          <a:xfrm flipH="1">
            <a:off x="7883053" y="2736708"/>
            <a:ext cx="72653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35">
            <a:extLst>
              <a:ext uri="{FF2B5EF4-FFF2-40B4-BE49-F238E27FC236}">
                <a16:creationId xmlns:a16="http://schemas.microsoft.com/office/drawing/2014/main" id="{C7A9C5F6-208F-6C48-30D1-E06D58BAB866}"/>
              </a:ext>
            </a:extLst>
          </p:cNvPr>
          <p:cNvSpPr/>
          <p:nvPr/>
        </p:nvSpPr>
        <p:spPr bwMode="auto">
          <a:xfrm>
            <a:off x="6014425" y="3339818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Juros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Lucro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8" name="Conector de seta reta 74">
            <a:extLst>
              <a:ext uri="{FF2B5EF4-FFF2-40B4-BE49-F238E27FC236}">
                <a16:creationId xmlns:a16="http://schemas.microsoft.com/office/drawing/2014/main" id="{D81AFD61-DEF5-9DDD-8F56-7F1D283FD160}"/>
              </a:ext>
            </a:extLst>
          </p:cNvPr>
          <p:cNvCxnSpPr>
            <a:cxnSpLocks/>
            <a:stCxn id="58" idx="1"/>
            <a:endCxn id="17" idx="3"/>
          </p:cNvCxnSpPr>
          <p:nvPr/>
        </p:nvCxnSpPr>
        <p:spPr bwMode="auto">
          <a:xfrm flipH="1" flipV="1">
            <a:off x="7895490" y="3784848"/>
            <a:ext cx="711458" cy="13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35">
            <a:extLst>
              <a:ext uri="{FF2B5EF4-FFF2-40B4-BE49-F238E27FC236}">
                <a16:creationId xmlns:a16="http://schemas.microsoft.com/office/drawing/2014/main" id="{E3D2FE18-BD41-E3EF-5968-2DDBE0DD3943}"/>
              </a:ext>
            </a:extLst>
          </p:cNvPr>
          <p:cNvSpPr/>
          <p:nvPr/>
        </p:nvSpPr>
        <p:spPr bwMode="auto">
          <a:xfrm>
            <a:off x="3298656" y="2817303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↑Renda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2" name="Conector de seta reta 74">
            <a:extLst>
              <a:ext uri="{FF2B5EF4-FFF2-40B4-BE49-F238E27FC236}">
                <a16:creationId xmlns:a16="http://schemas.microsoft.com/office/drawing/2014/main" id="{DB5DDC16-9A51-09A7-4856-DFF0962C6DC5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 bwMode="auto">
          <a:xfrm flipH="1">
            <a:off x="5179721" y="2736708"/>
            <a:ext cx="822267" cy="52562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74">
            <a:extLst>
              <a:ext uri="{FF2B5EF4-FFF2-40B4-BE49-F238E27FC236}">
                <a16:creationId xmlns:a16="http://schemas.microsoft.com/office/drawing/2014/main" id="{2A927429-77DC-6B49-6245-FCA5F61C39E1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 bwMode="auto">
          <a:xfrm flipH="1" flipV="1">
            <a:off x="5179721" y="3262333"/>
            <a:ext cx="834704" cy="522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tângulo de cantos arredondados 35">
            <a:extLst>
              <a:ext uri="{FF2B5EF4-FFF2-40B4-BE49-F238E27FC236}">
                <a16:creationId xmlns:a16="http://schemas.microsoft.com/office/drawing/2014/main" id="{ACCE6AE7-D38A-9A3B-C5F6-D219CC05A25D}"/>
              </a:ext>
            </a:extLst>
          </p:cNvPr>
          <p:cNvSpPr/>
          <p:nvPr/>
        </p:nvSpPr>
        <p:spPr bwMode="auto">
          <a:xfrm>
            <a:off x="1086982" y="2817303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Consumo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5" name="Conector de seta reta 74">
            <a:extLst>
              <a:ext uri="{FF2B5EF4-FFF2-40B4-BE49-F238E27FC236}">
                <a16:creationId xmlns:a16="http://schemas.microsoft.com/office/drawing/2014/main" id="{3D71A09F-4B45-BCEC-7D2F-AB29E01B2811}"/>
              </a:ext>
            </a:extLst>
          </p:cNvPr>
          <p:cNvCxnSpPr>
            <a:cxnSpLocks/>
            <a:stCxn id="21" idx="1"/>
            <a:endCxn id="34" idx="3"/>
          </p:cNvCxnSpPr>
          <p:nvPr/>
        </p:nvCxnSpPr>
        <p:spPr bwMode="auto">
          <a:xfrm flipH="1">
            <a:off x="2968047" y="3262333"/>
            <a:ext cx="33060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5">
            <a:extLst>
              <a:ext uri="{FF2B5EF4-FFF2-40B4-BE49-F238E27FC236}">
                <a16:creationId xmlns:a16="http://schemas.microsoft.com/office/drawing/2014/main" id="{D07BB2F7-B4EB-D83D-2C1C-E1FF922898AB}"/>
              </a:ext>
            </a:extLst>
          </p:cNvPr>
          <p:cNvSpPr/>
          <p:nvPr/>
        </p:nvSpPr>
        <p:spPr bwMode="auto">
          <a:xfrm>
            <a:off x="1086982" y="3961050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? Investimento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0" name="Conector de seta reta 74">
            <a:extLst>
              <a:ext uri="{FF2B5EF4-FFF2-40B4-BE49-F238E27FC236}">
                <a16:creationId xmlns:a16="http://schemas.microsoft.com/office/drawing/2014/main" id="{062FE2F5-5D0D-C3CC-E58E-E2C17086F479}"/>
              </a:ext>
            </a:extLst>
          </p:cNvPr>
          <p:cNvCxnSpPr>
            <a:cxnSpLocks/>
            <a:stCxn id="21" idx="1"/>
            <a:endCxn id="39" idx="3"/>
          </p:cNvCxnSpPr>
          <p:nvPr/>
        </p:nvCxnSpPr>
        <p:spPr bwMode="auto">
          <a:xfrm flipH="1">
            <a:off x="2968047" y="3262333"/>
            <a:ext cx="330609" cy="11437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80">
            <a:extLst>
              <a:ext uri="{FF2B5EF4-FFF2-40B4-BE49-F238E27FC236}">
                <a16:creationId xmlns:a16="http://schemas.microsoft.com/office/drawing/2014/main" id="{7DB38C39-0C97-A02C-5BE2-FFC944EC64A0}"/>
              </a:ext>
            </a:extLst>
          </p:cNvPr>
          <p:cNvCxnSpPr>
            <a:cxnSpLocks/>
            <a:stCxn id="17" idx="2"/>
            <a:endCxn id="39" idx="3"/>
          </p:cNvCxnSpPr>
          <p:nvPr/>
        </p:nvCxnSpPr>
        <p:spPr bwMode="auto">
          <a:xfrm rot="5400000">
            <a:off x="4873402" y="2324524"/>
            <a:ext cx="176202" cy="398691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Conector angulado 80">
            <a:extLst>
              <a:ext uri="{FF2B5EF4-FFF2-40B4-BE49-F238E27FC236}">
                <a16:creationId xmlns:a16="http://schemas.microsoft.com/office/drawing/2014/main" id="{F5BC9F7B-E17F-2351-1D43-F4E42FF35C8E}"/>
              </a:ext>
            </a:extLst>
          </p:cNvPr>
          <p:cNvCxnSpPr>
            <a:cxnSpLocks/>
            <a:stCxn id="44" idx="3"/>
            <a:endCxn id="27" idx="3"/>
          </p:cNvCxnSpPr>
          <p:nvPr/>
        </p:nvCxnSpPr>
        <p:spPr bwMode="auto">
          <a:xfrm>
            <a:off x="10425336" y="1192694"/>
            <a:ext cx="65317" cy="1544014"/>
          </a:xfrm>
          <a:prstGeom prst="bentConnector3">
            <a:avLst>
              <a:gd name="adj1" fmla="val 449985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angulado 80">
            <a:extLst>
              <a:ext uri="{FF2B5EF4-FFF2-40B4-BE49-F238E27FC236}">
                <a16:creationId xmlns:a16="http://schemas.microsoft.com/office/drawing/2014/main" id="{FCE2DF99-4DE7-4C7B-1C25-2085C6B60216}"/>
              </a:ext>
            </a:extLst>
          </p:cNvPr>
          <p:cNvCxnSpPr>
            <a:cxnSpLocks/>
            <a:stCxn id="34" idx="1"/>
            <a:endCxn id="62" idx="1"/>
          </p:cNvCxnSpPr>
          <p:nvPr/>
        </p:nvCxnSpPr>
        <p:spPr bwMode="auto">
          <a:xfrm rot="10800000" flipV="1">
            <a:off x="1086982" y="3262333"/>
            <a:ext cx="12700" cy="240784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Retângulo de cantos arredondados 35">
            <a:extLst>
              <a:ext uri="{FF2B5EF4-FFF2-40B4-BE49-F238E27FC236}">
                <a16:creationId xmlns:a16="http://schemas.microsoft.com/office/drawing/2014/main" id="{6EAA8960-1BFD-001D-5B6F-84881B9BD3B7}"/>
              </a:ext>
            </a:extLst>
          </p:cNvPr>
          <p:cNvSpPr/>
          <p:nvPr/>
        </p:nvSpPr>
        <p:spPr bwMode="auto">
          <a:xfrm>
            <a:off x="1086982" y="5225147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Demanda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</a:rPr>
              <a:t>agregada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5" name="Conector angulado 80">
            <a:extLst>
              <a:ext uri="{FF2B5EF4-FFF2-40B4-BE49-F238E27FC236}">
                <a16:creationId xmlns:a16="http://schemas.microsoft.com/office/drawing/2014/main" id="{1117DF7E-66E8-A33E-C05D-DACDFD64B24B}"/>
              </a:ext>
            </a:extLst>
          </p:cNvPr>
          <p:cNvCxnSpPr>
            <a:cxnSpLocks/>
            <a:stCxn id="39" idx="1"/>
            <a:endCxn id="62" idx="1"/>
          </p:cNvCxnSpPr>
          <p:nvPr/>
        </p:nvCxnSpPr>
        <p:spPr bwMode="auto">
          <a:xfrm rot="10800000" flipV="1">
            <a:off x="1086982" y="4406079"/>
            <a:ext cx="12700" cy="126409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onector de seta reta 32">
            <a:extLst>
              <a:ext uri="{FF2B5EF4-FFF2-40B4-BE49-F238E27FC236}">
                <a16:creationId xmlns:a16="http://schemas.microsoft.com/office/drawing/2014/main" id="{436C6B23-3AE1-2035-DB62-F2EF04183518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 bwMode="auto">
          <a:xfrm>
            <a:off x="2968047" y="5670177"/>
            <a:ext cx="250743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tângulo de cantos arredondados 35">
            <a:extLst>
              <a:ext uri="{FF2B5EF4-FFF2-40B4-BE49-F238E27FC236}">
                <a16:creationId xmlns:a16="http://schemas.microsoft.com/office/drawing/2014/main" id="{C207149C-6A09-4577-138E-6D0B0305B038}"/>
              </a:ext>
            </a:extLst>
          </p:cNvPr>
          <p:cNvSpPr/>
          <p:nvPr/>
        </p:nvSpPr>
        <p:spPr bwMode="auto">
          <a:xfrm>
            <a:off x="5475480" y="5225147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…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6" grpId="0" animBg="1"/>
      <p:bldP spid="44" grpId="0" animBg="1"/>
      <p:bldP spid="58" grpId="0" animBg="1"/>
      <p:bldP spid="13" grpId="0" animBg="1"/>
      <p:bldP spid="17" grpId="0" animBg="1"/>
      <p:bldP spid="21" grpId="0" animBg="1"/>
      <p:bldP spid="34" grpId="0" animBg="1"/>
      <p:bldP spid="39" grpId="0" animBg="1"/>
      <p:bldP spid="62" grpId="0" animBg="1"/>
      <p:bldP spid="7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Costa Filho</dc:creator>
  <cp:lastModifiedBy>João Ricardo Mendes Gonçalves Costa Filho</cp:lastModifiedBy>
  <cp:revision>2</cp:revision>
  <dcterms:created xsi:type="dcterms:W3CDTF">2023-03-29T15:00:36Z</dcterms:created>
  <dcterms:modified xsi:type="dcterms:W3CDTF">2025-05-26T16:22:12Z</dcterms:modified>
</cp:coreProperties>
</file>