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Goudy Stout" panose="0202090407030B020401" pitchFamily="18" charset="0"/>
              </a:rPr>
              <a:t>Circuit de </a:t>
            </a:r>
            <a:r>
              <a:rPr lang="en-US" sz="5400" dirty="0" err="1" smtClean="0">
                <a:latin typeface="Goudy Stout" panose="0202090407030B020401" pitchFamily="18" charset="0"/>
              </a:rPr>
              <a:t>integrare</a:t>
            </a:r>
            <a:r>
              <a:rPr lang="en-US" sz="5400" dirty="0" smtClean="0">
                <a:latin typeface="Goudy Stout" panose="0202090407030B020401" pitchFamily="18" charset="0"/>
              </a:rPr>
              <a:t> </a:t>
            </a:r>
            <a:r>
              <a:rPr lang="en-US" sz="5400" dirty="0" smtClean="0">
                <a:latin typeface="Goudy Stout" panose="0202090407030B020401" pitchFamily="18" charset="0"/>
              </a:rPr>
              <a:t>cu </a:t>
            </a:r>
            <a:r>
              <a:rPr lang="en-US" sz="5400" dirty="0" err="1" smtClean="0">
                <a:latin typeface="Goudy Stout" panose="0202090407030B020401" pitchFamily="18" charset="0"/>
              </a:rPr>
              <a:t>Rc</a:t>
            </a:r>
            <a:endParaRPr lang="ro-RO" sz="5400" dirty="0">
              <a:latin typeface="Goudy Stout" panose="0202090407030B0204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Caracteristici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Costan</a:t>
            </a:r>
            <a:r>
              <a:rPr lang="en-US" dirty="0" smtClean="0"/>
              <a:t> </a:t>
            </a:r>
            <a:r>
              <a:rPr lang="en-US" dirty="0" err="1" smtClean="0"/>
              <a:t>stefan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g2126 ETTI AN II</a:t>
            </a:r>
          </a:p>
        </p:txBody>
      </p:sp>
    </p:spTree>
    <p:extLst>
      <p:ext uri="{BB962C8B-B14F-4D97-AF65-F5344CB8AC3E}">
        <p14:creationId xmlns:p14="http://schemas.microsoft.com/office/powerpoint/2010/main" val="19721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Consideratii</a:t>
            </a:r>
            <a:r>
              <a:rPr lang="en-US" dirty="0" smtClean="0"/>
              <a:t> </a:t>
            </a:r>
            <a:r>
              <a:rPr lang="en-US" dirty="0" err="1" smtClean="0"/>
              <a:t>teoretice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1262130" y="3915177"/>
            <a:ext cx="9247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j-lt"/>
              </a:rPr>
              <a:t>După cum sugerează și numele, </a:t>
            </a:r>
            <a:r>
              <a:rPr lang="vi-VN" sz="2400" b="1" dirty="0">
                <a:latin typeface="+mj-lt"/>
              </a:rPr>
              <a:t>A.O. Integrator</a:t>
            </a:r>
            <a:r>
              <a:rPr lang="vi-VN" sz="2400" dirty="0">
                <a:latin typeface="+mj-lt"/>
              </a:rPr>
              <a:t> este un circuit care realizează operația matematică de </a:t>
            </a:r>
            <a:r>
              <a:rPr lang="vi-VN" sz="2400" b="1" dirty="0">
                <a:latin typeface="+mj-lt"/>
              </a:rPr>
              <a:t>integrare</a:t>
            </a:r>
            <a:r>
              <a:rPr lang="vi-VN" sz="2400" dirty="0">
                <a:latin typeface="+mj-lt"/>
              </a:rPr>
              <a:t>, adică putem provoca ieșirea să răspundă modificărilor tensiunii de intrare în timp, deoarece A.O. integrator produce o </a:t>
            </a:r>
            <a:r>
              <a:rPr lang="vi-VN" sz="2400" i="1" dirty="0">
                <a:latin typeface="+mj-lt"/>
              </a:rPr>
              <a:t>tensiune de ieșire care este proporțională cu integrala tensiunii de intrare</a:t>
            </a:r>
            <a:r>
              <a:rPr lang="vi-VN" sz="2400" dirty="0">
                <a:latin typeface="+mj-lt"/>
              </a:rPr>
              <a:t>.</a:t>
            </a:r>
            <a:endParaRPr lang="ro-RO" sz="2400" dirty="0">
              <a:latin typeface="+mj-lt"/>
            </a:endParaRPr>
          </a:p>
        </p:txBody>
      </p:sp>
      <p:pic>
        <p:nvPicPr>
          <p:cNvPr id="1026" name="Picture 2" descr="C:\Users\Me\Desktop\Proiect Matlab\Stefan_Costan_proiect_Matlab\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00" y="1830047"/>
            <a:ext cx="4136279" cy="194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9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Ecuatia</a:t>
            </a:r>
            <a:r>
              <a:rPr lang="en-US" dirty="0" smtClean="0"/>
              <a:t> </a:t>
            </a:r>
            <a:r>
              <a:rPr lang="en-US" dirty="0" err="1" smtClean="0"/>
              <a:t>semnalului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endParaRPr lang="ro-R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58" y="2964246"/>
            <a:ext cx="6676961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36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Functionarea</a:t>
            </a:r>
            <a:r>
              <a:rPr lang="en-US" dirty="0" smtClean="0"/>
              <a:t> CIRCUITULUI </a:t>
            </a:r>
            <a:r>
              <a:rPr lang="en-US" dirty="0" err="1" smtClean="0"/>
              <a:t>iNTEGRATOR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semnalului</a:t>
            </a:r>
            <a:r>
              <a:rPr lang="en-US" dirty="0" smtClean="0"/>
              <a:t> sinusoidal</a:t>
            </a:r>
            <a:endParaRPr lang="en-US" dirty="0"/>
          </a:p>
        </p:txBody>
      </p:sp>
      <p:pic>
        <p:nvPicPr>
          <p:cNvPr id="3074" name="Picture 2" descr="C:\Users\Me\Desktop\Proiect Matlab\Stefan_Costan_proiect_Matlab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0" y="3259434"/>
            <a:ext cx="6185912" cy="30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4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Functionarea</a:t>
            </a:r>
            <a:r>
              <a:rPr lang="en-US" dirty="0" smtClean="0"/>
              <a:t> </a:t>
            </a:r>
            <a:r>
              <a:rPr lang="en-US" dirty="0" err="1" smtClean="0"/>
              <a:t>Circuitului</a:t>
            </a:r>
            <a:r>
              <a:rPr lang="en-US" dirty="0" smtClean="0"/>
              <a:t> integrator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semnal</a:t>
            </a:r>
            <a:r>
              <a:rPr lang="en-US" dirty="0" smtClean="0"/>
              <a:t> </a:t>
            </a:r>
            <a:r>
              <a:rPr lang="en-US" dirty="0" err="1" smtClean="0"/>
              <a:t>cosinusoidal</a:t>
            </a:r>
            <a:endParaRPr lang="en-US" dirty="0"/>
          </a:p>
        </p:txBody>
      </p:sp>
      <p:pic>
        <p:nvPicPr>
          <p:cNvPr id="4098" name="Picture 2" descr="C:\Users\Me\Desktop\Proiect Matlab\Stefan_Costan_proiect_Matlab\Screensho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44" y="3327333"/>
            <a:ext cx="5725741" cy="285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82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Functionarea</a:t>
            </a:r>
            <a:r>
              <a:rPr lang="en-US" dirty="0" smtClean="0"/>
              <a:t> </a:t>
            </a:r>
            <a:r>
              <a:rPr lang="en-US" dirty="0" err="1" smtClean="0"/>
              <a:t>circuitului</a:t>
            </a:r>
            <a:r>
              <a:rPr lang="en-US" dirty="0" smtClean="0"/>
              <a:t> integrator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semnal</a:t>
            </a:r>
            <a:r>
              <a:rPr lang="en-US" dirty="0" smtClean="0"/>
              <a:t> </a:t>
            </a:r>
            <a:r>
              <a:rPr lang="en-US" dirty="0" err="1" smtClean="0"/>
              <a:t>dreptunghiular</a:t>
            </a:r>
            <a:endParaRPr lang="ro-RO" dirty="0"/>
          </a:p>
        </p:txBody>
      </p:sp>
      <p:pic>
        <p:nvPicPr>
          <p:cNvPr id="5122" name="Picture 2" descr="C:\Users\Me\Desktop\Proiect Matlab\Stefan_Costan_proiect_Matlab\Screensho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79" y="3398651"/>
            <a:ext cx="5891989" cy="29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5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Functionarea</a:t>
            </a:r>
            <a:r>
              <a:rPr lang="en-US" dirty="0" smtClean="0"/>
              <a:t> </a:t>
            </a:r>
            <a:r>
              <a:rPr lang="en-US" dirty="0" err="1" smtClean="0"/>
              <a:t>circuitului</a:t>
            </a:r>
            <a:r>
              <a:rPr lang="en-US" dirty="0" smtClean="0"/>
              <a:t> integrator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semnal</a:t>
            </a:r>
            <a:r>
              <a:rPr lang="en-US" dirty="0" smtClean="0"/>
              <a:t> </a:t>
            </a:r>
            <a:r>
              <a:rPr lang="en-US" dirty="0" err="1" smtClean="0"/>
              <a:t>triunghiular</a:t>
            </a:r>
            <a:endParaRPr lang="en-US" dirty="0"/>
          </a:p>
        </p:txBody>
      </p:sp>
      <p:pic>
        <p:nvPicPr>
          <p:cNvPr id="6146" name="Picture 2" descr="C:\Users\Me\Desktop\Proiect Matlab\Stefan_Costan_proiect_Matlab\Screensho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02" y="3436671"/>
            <a:ext cx="5832723" cy="28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0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898" y="267913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Sfarsit</a:t>
            </a:r>
            <a:endParaRPr lang="ro-RO" sz="6600" dirty="0"/>
          </a:p>
        </p:txBody>
      </p:sp>
    </p:spTree>
    <p:extLst>
      <p:ext uri="{BB962C8B-B14F-4D97-AF65-F5344CB8AC3E}">
        <p14:creationId xmlns:p14="http://schemas.microsoft.com/office/powerpoint/2010/main" val="4191816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1202</TotalTime>
  <Words>54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Circuit de integrare cu Rc</vt:lpstr>
      <vt:lpstr>Consideratii teoretice</vt:lpstr>
      <vt:lpstr>Ecuatia semnalului de iesire</vt:lpstr>
      <vt:lpstr>Functionarea CIRCUITULUI iNTEGRATOR</vt:lpstr>
      <vt:lpstr>Functionarea Circuitului integrator</vt:lpstr>
      <vt:lpstr>Functionarea circuitului integrator</vt:lpstr>
      <vt:lpstr>Functionarea circuitului integrator</vt:lpstr>
      <vt:lpstr>Sfarsit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dioda</dc:title>
  <dc:creator>adela</dc:creator>
  <cp:lastModifiedBy>Windows User</cp:lastModifiedBy>
  <cp:revision>16</cp:revision>
  <dcterms:created xsi:type="dcterms:W3CDTF">2018-01-03T19:03:03Z</dcterms:created>
  <dcterms:modified xsi:type="dcterms:W3CDTF">2022-01-13T11:14:54Z</dcterms:modified>
</cp:coreProperties>
</file>