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576">
          <p15:clr>
            <a:srgbClr val="A4A3A4"/>
          </p15:clr>
        </p15:guide>
        <p15:guide id="4" pos="7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  <p:guide pos="576"/>
        <p:guide pos="71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Black-boldItalic.fntdata"/><Relationship Id="rId25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slide" Target="slides/slide11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2ca91cb4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2ca91cb4c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ca91cb4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72ca91cb4c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72ca91cb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72ca91cb4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2ca91cb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72ca91cb4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2ca91cb4c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72ca91cb4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2ca91cb4c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2ca91cb4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ca91cb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72ca91cb4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2ca91cb4c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2ca91cb4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ca91cb4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72ca91cb4c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2ca91cb4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72ca91cb4c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/>
          <p:nvPr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10744448" y="449754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0;p3"/>
          <p:cNvSpPr/>
          <p:nvPr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2;p3"/>
          <p:cNvSpPr/>
          <p:nvPr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4;p3"/>
          <p:cNvSpPr txBox="1"/>
          <p:nvPr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GRAPHICBULB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11121648" y="513134"/>
            <a:ext cx="75935" cy="131426"/>
          </a:xfrm>
          <a:custGeom>
            <a:rect b="b" l="l" r="r" t="t"/>
            <a:pathLst>
              <a:path extrusionOk="0" h="396" w="228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0534176" y="513134"/>
            <a:ext cx="75935" cy="131426"/>
          </a:xfrm>
          <a:custGeom>
            <a:rect b="b" l="l" r="r" t="t"/>
            <a:pathLst>
              <a:path extrusionOk="0" h="396" w="228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545443" y="6506949"/>
            <a:ext cx="146261" cy="96400"/>
          </a:xfrm>
          <a:custGeom>
            <a:rect b="b" l="l" r="r" t="t"/>
            <a:pathLst>
              <a:path extrusionOk="0" h="338" w="514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300060" y="6490329"/>
            <a:ext cx="69807" cy="129641"/>
          </a:xfrm>
          <a:custGeom>
            <a:rect b="b" l="l" r="r" t="t"/>
            <a:pathLst>
              <a:path extrusionOk="0" h="453" w="249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978162" y="6502379"/>
            <a:ext cx="131303" cy="105541"/>
          </a:xfrm>
          <a:custGeom>
            <a:rect b="b" l="l" r="r" t="t"/>
            <a:pathLst>
              <a:path extrusionOk="0" h="374" w="462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222A35"/>
                </a:solidFill>
                <a:latin typeface="Lato Black"/>
                <a:ea typeface="Lato Black"/>
                <a:cs typeface="Lato Black"/>
                <a:sym typeface="Lato Black"/>
              </a:rPr>
              <a:t>‹#›</a:t>
            </a:fld>
            <a:endParaRPr sz="900">
              <a:solidFill>
                <a:srgbClr val="222A35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GRAPHICBULB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1545443" y="6506949"/>
            <a:ext cx="146261" cy="96400"/>
          </a:xfrm>
          <a:custGeom>
            <a:rect b="b" l="l" r="r" t="t"/>
            <a:pathLst>
              <a:path extrusionOk="0" h="338" w="514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1300060" y="6490329"/>
            <a:ext cx="69807" cy="129641"/>
          </a:xfrm>
          <a:custGeom>
            <a:rect b="b" l="l" r="r" t="t"/>
            <a:pathLst>
              <a:path extrusionOk="0" h="453" w="249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978162" y="6502379"/>
            <a:ext cx="131303" cy="105541"/>
          </a:xfrm>
          <a:custGeom>
            <a:rect b="b" l="l" r="r" t="t"/>
            <a:pathLst>
              <a:path extrusionOk="0" h="374" w="462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rgbClr val="222A3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F282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log.iqmatrix.com/visualiz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3107397" y="2989650"/>
            <a:ext cx="607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Early January.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" name="Google Shape;35;p6"/>
          <p:cNvCxnSpPr/>
          <p:nvPr/>
        </p:nvCxnSpPr>
        <p:spPr>
          <a:xfrm>
            <a:off x="5638699" y="4029356"/>
            <a:ext cx="914602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5"/>
          <p:cNvCxnSpPr/>
          <p:nvPr/>
        </p:nvCxnSpPr>
        <p:spPr>
          <a:xfrm>
            <a:off x="896849" y="1021881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15"/>
          <p:cNvSpPr txBox="1"/>
          <p:nvPr/>
        </p:nvSpPr>
        <p:spPr>
          <a:xfrm>
            <a:off x="792375" y="287775"/>
            <a:ext cx="10689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virtual buddy to help you fight Covid19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910525" y="1509800"/>
            <a:ext cx="5185500" cy="4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729075" y="1543300"/>
            <a:ext cx="17292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038" y="1543300"/>
            <a:ext cx="5791174" cy="4880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820650" y="1899400"/>
            <a:ext cx="49536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cute character that </a:t>
            </a:r>
            <a:r>
              <a:rPr b="1" lang="en-US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mirrors </a:t>
            </a:r>
            <a:endParaRPr b="1" sz="2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your behavior</a:t>
            </a: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846475" y="4639875"/>
            <a:ext cx="4953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Reflect </a:t>
            </a:r>
            <a:r>
              <a:rPr b="1" lang="en-US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unconsciously</a:t>
            </a: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this behavior on </a:t>
            </a:r>
            <a:r>
              <a:rPr b="1" lang="en-US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yourself</a:t>
            </a: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  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792375" y="2886700"/>
            <a:ext cx="49536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Make it </a:t>
            </a:r>
            <a:r>
              <a:rPr b="1" lang="en-US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survive</a:t>
            </a: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day after day </a:t>
            </a:r>
            <a:r>
              <a:rPr b="1" lang="en-US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until the end</a:t>
            </a: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 the quarantine, by enforcing </a:t>
            </a:r>
            <a:r>
              <a:rPr b="1" lang="en-US" sz="2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healthy practices</a:t>
            </a: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7691000" y="5881325"/>
            <a:ext cx="18018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 OVI</a:t>
            </a:r>
            <a:endParaRPr b="1" sz="2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896849" y="1021881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16"/>
          <p:cNvSpPr txBox="1"/>
          <p:nvPr/>
        </p:nvSpPr>
        <p:spPr>
          <a:xfrm>
            <a:off x="792375" y="287775"/>
            <a:ext cx="6303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968650" y="1549825"/>
            <a:ext cx="9705900" cy="3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https://blog.iqmatrix.com/visualization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/>
        </p:nvSpPr>
        <p:spPr>
          <a:xfrm>
            <a:off x="3107397" y="2989650"/>
            <a:ext cx="607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23rd </a:t>
            </a: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January.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" name="Google Shape;41;p7"/>
          <p:cNvCxnSpPr/>
          <p:nvPr/>
        </p:nvCxnSpPr>
        <p:spPr>
          <a:xfrm>
            <a:off x="5638699" y="4029356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3107397" y="2989650"/>
            <a:ext cx="607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February.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" name="Google Shape;47;p8"/>
          <p:cNvCxnSpPr/>
          <p:nvPr/>
        </p:nvCxnSpPr>
        <p:spPr>
          <a:xfrm>
            <a:off x="5638699" y="4029356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/>
        </p:nvSpPr>
        <p:spPr>
          <a:xfrm>
            <a:off x="3107397" y="2989650"/>
            <a:ext cx="607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Mid-March.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" name="Google Shape;53;p9"/>
          <p:cNvCxnSpPr/>
          <p:nvPr/>
        </p:nvCxnSpPr>
        <p:spPr>
          <a:xfrm>
            <a:off x="5638699" y="4029356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9"/>
          <p:cNvSpPr txBox="1"/>
          <p:nvPr/>
        </p:nvSpPr>
        <p:spPr>
          <a:xfrm>
            <a:off x="2956475" y="4583475"/>
            <a:ext cx="6651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Quarantine starts in your country.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/>
        </p:nvSpPr>
        <p:spPr>
          <a:xfrm>
            <a:off x="3107397" y="2989650"/>
            <a:ext cx="607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Mid-March.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" name="Google Shape;60;p10"/>
          <p:cNvCxnSpPr/>
          <p:nvPr/>
        </p:nvCxnSpPr>
        <p:spPr>
          <a:xfrm>
            <a:off x="5638699" y="4029356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0"/>
          <p:cNvSpPr txBox="1"/>
          <p:nvPr/>
        </p:nvSpPr>
        <p:spPr>
          <a:xfrm>
            <a:off x="2956475" y="4583475"/>
            <a:ext cx="6651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Quarantine starts for </a:t>
            </a:r>
            <a:r>
              <a:rPr b="1"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</a:t>
            </a: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1"/>
          <p:cNvCxnSpPr/>
          <p:nvPr/>
        </p:nvCxnSpPr>
        <p:spPr>
          <a:xfrm>
            <a:off x="896849" y="1021881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1"/>
          <p:cNvSpPr txBox="1"/>
          <p:nvPr/>
        </p:nvSpPr>
        <p:spPr>
          <a:xfrm>
            <a:off x="792375" y="287775"/>
            <a:ext cx="6303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 need to </a:t>
            </a:r>
            <a:r>
              <a:rPr b="1" lang="en-US" sz="3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adapt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925" y="3191738"/>
            <a:ext cx="1818701" cy="17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437" y="1897625"/>
            <a:ext cx="2235124" cy="223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350" y="3223588"/>
            <a:ext cx="1576550" cy="15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/>
          <p:nvPr/>
        </p:nvSpPr>
        <p:spPr>
          <a:xfrm>
            <a:off x="914400" y="5707100"/>
            <a:ext cx="10363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-US" sz="2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maintain</a:t>
            </a:r>
            <a:r>
              <a:rPr b="1"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those efforts </a:t>
            </a:r>
            <a:r>
              <a:rPr b="1" lang="en-US" sz="2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until the end</a:t>
            </a:r>
            <a:r>
              <a:rPr b="1"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 quarantine.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1965125" y="940300"/>
            <a:ext cx="6303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Change </a:t>
            </a:r>
            <a:r>
              <a:rPr b="1"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 routine.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/>
        </p:nvSpPr>
        <p:spPr>
          <a:xfrm>
            <a:off x="3897900" y="2685175"/>
            <a:ext cx="60741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Fear is fading.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3495975" y="3385950"/>
            <a:ext cx="70431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 may lower your guard.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800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338425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354800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354800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800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354800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354800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354800" y="26851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2"/>
          <p:cNvSpPr txBox="1"/>
          <p:nvPr/>
        </p:nvSpPr>
        <p:spPr>
          <a:xfrm>
            <a:off x="4600100" y="4184850"/>
            <a:ext cx="42588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Mistake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2"/>
          <p:cNvSpPr/>
          <p:nvPr/>
        </p:nvSpPr>
        <p:spPr>
          <a:xfrm flipH="1" rot="10800000">
            <a:off x="2759100" y="4488916"/>
            <a:ext cx="977400" cy="214200"/>
          </a:xfrm>
          <a:prstGeom prst="rect">
            <a:avLst/>
          </a:prstGeom>
          <a:solidFill>
            <a:srgbClr val="1F28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/>
          <p:nvPr/>
        </p:nvSpPr>
        <p:spPr>
          <a:xfrm flipH="1" rot="10800000">
            <a:off x="789575" y="2532766"/>
            <a:ext cx="977400" cy="214200"/>
          </a:xfrm>
          <a:prstGeom prst="rect">
            <a:avLst/>
          </a:prstGeom>
          <a:solidFill>
            <a:srgbClr val="1F28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/>
          <p:nvPr/>
        </p:nvSpPr>
        <p:spPr>
          <a:xfrm flipH="1" rot="-5400000">
            <a:off x="880625" y="4565716"/>
            <a:ext cx="977400" cy="214200"/>
          </a:xfrm>
          <a:prstGeom prst="rect">
            <a:avLst/>
          </a:prstGeom>
          <a:solidFill>
            <a:srgbClr val="1F28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 flipH="1" rot="-5400000">
            <a:off x="2759100" y="2598508"/>
            <a:ext cx="977400" cy="214200"/>
          </a:xfrm>
          <a:prstGeom prst="rect">
            <a:avLst/>
          </a:prstGeom>
          <a:solidFill>
            <a:srgbClr val="1F28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4873250" y="2090150"/>
            <a:ext cx="19884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OVI. </a:t>
            </a:r>
            <a:endParaRPr b="1" i="0" sz="4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5410099" y="2962556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3"/>
          <p:cNvSpPr txBox="1"/>
          <p:nvPr/>
        </p:nvSpPr>
        <p:spPr>
          <a:xfrm>
            <a:off x="3058950" y="4686225"/>
            <a:ext cx="32658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Help users 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lang="en-US" sz="3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b="1" sz="3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3191550" y="3169250"/>
            <a:ext cx="58089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Overcome VIrus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6313775" y="4678250"/>
            <a:ext cx="24744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maintain </a:t>
            </a:r>
            <a:endParaRPr b="1" sz="3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191550" y="5250800"/>
            <a:ext cx="60741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good practices</a:t>
            </a:r>
            <a:endParaRPr b="1" sz="36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4"/>
          <p:cNvCxnSpPr/>
          <p:nvPr/>
        </p:nvCxnSpPr>
        <p:spPr>
          <a:xfrm>
            <a:off x="896849" y="1021881"/>
            <a:ext cx="914700" cy="0"/>
          </a:xfrm>
          <a:prstGeom prst="straightConnector1">
            <a:avLst/>
          </a:prstGeom>
          <a:noFill/>
          <a:ln cap="flat" cmpd="sng" w="57150">
            <a:solidFill>
              <a:srgbClr val="01CEA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4"/>
          <p:cNvSpPr txBox="1"/>
          <p:nvPr/>
        </p:nvSpPr>
        <p:spPr>
          <a:xfrm>
            <a:off x="792375" y="287775"/>
            <a:ext cx="6303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36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new habits</a:t>
            </a:r>
            <a:r>
              <a:rPr b="1"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910525" y="1433600"/>
            <a:ext cx="5185500" cy="45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3869077" y="2522673"/>
            <a:ext cx="1729200" cy="167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325" y="2708498"/>
            <a:ext cx="1328700" cy="13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6772652" y="2536148"/>
            <a:ext cx="1729200" cy="167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729075" y="1543300"/>
            <a:ext cx="17292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2900" y="2708500"/>
            <a:ext cx="1328700" cy="13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/>
        </p:nvSpPr>
        <p:spPr>
          <a:xfrm>
            <a:off x="5873925" y="3020100"/>
            <a:ext cx="565200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4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7838800" y="4037200"/>
            <a:ext cx="36624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Visualize yourself achieving the goal.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511175" y="1933150"/>
            <a:ext cx="31668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Funny, interactive game.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ZColor Dark Theme">
      <a:dk1>
        <a:srgbClr val="000000"/>
      </a:dk1>
      <a:lt1>
        <a:srgbClr val="FFFFFF"/>
      </a:lt1>
      <a:dk2>
        <a:srgbClr val="44546A"/>
      </a:dk2>
      <a:lt2>
        <a:srgbClr val="EBEBEB"/>
      </a:lt2>
      <a:accent1>
        <a:srgbClr val="192421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