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>
        <p:scale>
          <a:sx n="66" d="100"/>
          <a:sy n="66" d="100"/>
        </p:scale>
        <p:origin x="9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In this course, you’ll learn everything you need to be able to do this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you’ll be</a:t>
            </a:r>
            <a:r>
              <a:rPr lang="en-US" baseline="0" dirty="0"/>
              <a:t> able to build complex web applications even as a single developer.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Questions?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1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9704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EB317EBF-1FD4-4A4A-BA13-2AE31A089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" b="7103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B317EBF-1FD4-4A4A-BA13-2AE31A089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15" y="834089"/>
              <a:ext cx="5362575" cy="5362575"/>
            </a:xfrm>
            <a:prstGeom prst="rect">
              <a:avLst/>
            </a:prstGeom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Full-Stack Development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5A9DC9-3BCA-4D48-8A37-BEC34474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041230"/>
            <a:ext cx="9144000" cy="48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70"/>
          <p:cNvSpPr txBox="1">
            <a:spLocks/>
          </p:cNvSpPr>
          <p:nvPr/>
        </p:nvSpPr>
        <p:spPr>
          <a:xfrm>
            <a:off x="635422" y="1447708"/>
            <a:ext cx="3079750" cy="179850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6" name="Shape 70"/>
          <p:cNvSpPr txBox="1">
            <a:spLocks/>
          </p:cNvSpPr>
          <p:nvPr/>
        </p:nvSpPr>
        <p:spPr>
          <a:xfrm>
            <a:off x="4668823" y="1395112"/>
            <a:ext cx="1920875" cy="1354788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</a:p>
          <a:p>
            <a:pPr marL="685800" indent="-457200">
              <a:spcBef>
                <a:spcPts val="0"/>
              </a:spcBef>
            </a:pP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7" name="Shape 70"/>
          <p:cNvSpPr txBox="1">
            <a:spLocks/>
          </p:cNvSpPr>
          <p:nvPr/>
        </p:nvSpPr>
        <p:spPr>
          <a:xfrm>
            <a:off x="635422" y="4001581"/>
            <a:ext cx="3962401" cy="182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8" name="Shape 70"/>
          <p:cNvSpPr txBox="1">
            <a:spLocks/>
          </p:cNvSpPr>
          <p:nvPr/>
        </p:nvSpPr>
        <p:spPr>
          <a:xfrm>
            <a:off x="7872006" y="1403523"/>
            <a:ext cx="3841750" cy="1931309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Tests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Python (+Django</a:t>
            </a: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" name="Shape 70"/>
          <p:cNvSpPr txBox="1">
            <a:spLocks/>
          </p:cNvSpPr>
          <p:nvPr/>
        </p:nvSpPr>
        <p:spPr>
          <a:xfrm>
            <a:off x="4668823" y="3155255"/>
            <a:ext cx="2130158" cy="901668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alt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Shape 70"/>
          <p:cNvSpPr txBox="1">
            <a:spLocks/>
          </p:cNvSpPr>
          <p:nvPr/>
        </p:nvSpPr>
        <p:spPr>
          <a:xfrm>
            <a:off x="4668823" y="4238986"/>
            <a:ext cx="3049242" cy="1084663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altLang="en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Algorítimos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1" name="Shape 70"/>
          <p:cNvSpPr txBox="1">
            <a:spLocks/>
          </p:cNvSpPr>
          <p:nvPr/>
        </p:nvSpPr>
        <p:spPr>
          <a:xfrm>
            <a:off x="635422" y="3596090"/>
            <a:ext cx="2305050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alt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</a:t>
            </a:r>
            <a:r>
              <a:rPr lang="en" altLang="en" sz="20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integração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2" name="Shape 70"/>
          <p:cNvSpPr txBox="1">
            <a:spLocks/>
          </p:cNvSpPr>
          <p:nvPr/>
        </p:nvSpPr>
        <p:spPr>
          <a:xfrm>
            <a:off x="4668823" y="2794627"/>
            <a:ext cx="2401713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altLang="en" sz="20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Base de dados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Shape 70"/>
          <p:cNvSpPr txBox="1">
            <a:spLocks/>
          </p:cNvSpPr>
          <p:nvPr/>
        </p:nvSpPr>
        <p:spPr>
          <a:xfrm>
            <a:off x="4668823" y="4486992"/>
            <a:ext cx="2592042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altLang="en" sz="20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Fundamentos  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Shape 70"/>
          <p:cNvSpPr txBox="1">
            <a:spLocks/>
          </p:cNvSpPr>
          <p:nvPr/>
        </p:nvSpPr>
        <p:spPr>
          <a:xfrm>
            <a:off x="7872006" y="3924953"/>
            <a:ext cx="3904940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altLang="en" sz="20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Novidades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Shape 70"/>
          <p:cNvSpPr txBox="1">
            <a:spLocks/>
          </p:cNvSpPr>
          <p:nvPr/>
        </p:nvSpPr>
        <p:spPr>
          <a:xfrm>
            <a:off x="635422" y="1041223"/>
            <a:ext cx="2181003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altLang="en" sz="20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Browser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Shape 70"/>
          <p:cNvSpPr txBox="1">
            <a:spLocks/>
          </p:cNvSpPr>
          <p:nvPr/>
        </p:nvSpPr>
        <p:spPr>
          <a:xfrm>
            <a:off x="4668823" y="1001486"/>
            <a:ext cx="2538144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alt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</a:t>
            </a:r>
            <a:r>
              <a:rPr lang="en" altLang="en" sz="20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Ferramentas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8" name="Shape 70"/>
          <p:cNvSpPr txBox="1">
            <a:spLocks/>
          </p:cNvSpPr>
          <p:nvPr/>
        </p:nvSpPr>
        <p:spPr>
          <a:xfrm>
            <a:off x="7872006" y="1001486"/>
            <a:ext cx="3522975" cy="45128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Servidor</a:t>
            </a:r>
            <a:endParaRPr lang="en" alt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2" name="Shape 70"/>
          <p:cNvSpPr txBox="1">
            <a:spLocks/>
          </p:cNvSpPr>
          <p:nvPr/>
        </p:nvSpPr>
        <p:spPr>
          <a:xfrm>
            <a:off x="7872006" y="4238022"/>
            <a:ext cx="2213008" cy="926548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alt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422" y="1001486"/>
            <a:ext cx="3962401" cy="23333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9082" y="3556359"/>
            <a:ext cx="3962401" cy="23333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8824" y="1006131"/>
            <a:ext cx="2884408" cy="14891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65163" y="2662837"/>
            <a:ext cx="2884408" cy="14891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67733" y="4392110"/>
            <a:ext cx="2884408" cy="9315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18064" y="1006131"/>
            <a:ext cx="3995691" cy="24684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18063" y="3795935"/>
            <a:ext cx="3995691" cy="1162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85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2</cp:revision>
  <dcterms:created xsi:type="dcterms:W3CDTF">2020-05-22T21:22:49Z</dcterms:created>
  <dcterms:modified xsi:type="dcterms:W3CDTF">2020-05-22T21:42:22Z</dcterms:modified>
</cp:coreProperties>
</file>