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1026" name="Picture 2" descr="How to Make a Website with Javascript, HTML and CSS - Skywell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90" y="1321875"/>
            <a:ext cx="6394452" cy="42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5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pic>
        <p:nvPicPr>
          <p:cNvPr id="1026" name="Picture 2" descr="How to Make a Website with Javascript, HTML and CSS - Skywell Soft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547" y="834089"/>
            <a:ext cx="3664396" cy="24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2957" y="3278213"/>
            <a:ext cx="897300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HTML: </a:t>
            </a:r>
            <a:r>
              <a:rPr lang="en-US" dirty="0" smtClean="0"/>
              <a:t>é a </a:t>
            </a:r>
            <a:r>
              <a:rPr lang="en-US" dirty="0" err="1" smtClean="0"/>
              <a:t>primeira</a:t>
            </a:r>
            <a:r>
              <a:rPr lang="en-US" dirty="0" smtClean="0"/>
              <a:t> base e </a:t>
            </a:r>
            <a:r>
              <a:rPr lang="en-US" dirty="0" err="1" smtClean="0"/>
              <a:t>cuida</a:t>
            </a:r>
            <a:r>
              <a:rPr lang="en-US" dirty="0" smtClean="0"/>
              <a:t> do </a:t>
            </a:r>
            <a:r>
              <a:rPr lang="en-US" dirty="0" err="1" smtClean="0"/>
              <a:t>conteúdo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1200" i="1" dirty="0" smtClean="0"/>
              <a:t>(é o </a:t>
            </a:r>
            <a:r>
              <a:rPr lang="en-US" sz="1200" i="1" dirty="0" err="1" smtClean="0"/>
              <a:t>esqueleto</a:t>
            </a:r>
            <a:r>
              <a:rPr lang="en-US" sz="1200" i="1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CSS: </a:t>
            </a:r>
            <a:r>
              <a:rPr lang="en-US" dirty="0" smtClean="0"/>
              <a:t>é a </a:t>
            </a:r>
            <a:r>
              <a:rPr lang="en-US" dirty="0" err="1" smtClean="0"/>
              <a:t>segunda</a:t>
            </a:r>
            <a:r>
              <a:rPr lang="en-US" dirty="0" smtClean="0"/>
              <a:t> base e </a:t>
            </a:r>
            <a:r>
              <a:rPr lang="en-US" dirty="0" err="1" smtClean="0"/>
              <a:t>cuida</a:t>
            </a:r>
            <a:r>
              <a:rPr lang="en-US" dirty="0" smtClean="0"/>
              <a:t> da </a:t>
            </a:r>
            <a:r>
              <a:rPr lang="en-US" dirty="0" err="1" smtClean="0"/>
              <a:t>aparência</a:t>
            </a:r>
            <a:r>
              <a:rPr lang="en-US" dirty="0" smtClean="0"/>
              <a:t>.</a:t>
            </a:r>
          </a:p>
          <a:p>
            <a:r>
              <a:rPr lang="en-US" sz="1200" i="1" dirty="0" smtClean="0"/>
              <a:t>(é a </a:t>
            </a:r>
            <a:r>
              <a:rPr lang="en-US" sz="1200" i="1" dirty="0" err="1" smtClean="0"/>
              <a:t>maquiagem</a:t>
            </a:r>
            <a:r>
              <a:rPr lang="en-US" sz="1200" i="1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JavaScript:</a:t>
            </a:r>
            <a:r>
              <a:rPr lang="en-US" dirty="0" smtClean="0"/>
              <a:t> é a Terceira base e </a:t>
            </a:r>
            <a:r>
              <a:rPr lang="en-US" dirty="0" err="1" smtClean="0"/>
              <a:t>cuida</a:t>
            </a:r>
            <a:r>
              <a:rPr lang="en-US" dirty="0" smtClean="0"/>
              <a:t> da parte </a:t>
            </a:r>
            <a:r>
              <a:rPr lang="en-US" dirty="0" err="1" smtClean="0"/>
              <a:t>lógica</a:t>
            </a:r>
            <a:r>
              <a:rPr lang="en-US" dirty="0" smtClean="0"/>
              <a:t>, </a:t>
            </a:r>
            <a:r>
              <a:rPr lang="en-US" dirty="0" err="1" smtClean="0"/>
              <a:t>animações</a:t>
            </a:r>
            <a:r>
              <a:rPr lang="en-US" dirty="0" smtClean="0"/>
              <a:t>,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dinâmicas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sz="1200" i="1" dirty="0" smtClean="0"/>
              <a:t>(é o </a:t>
            </a:r>
            <a:r>
              <a:rPr lang="en-US" sz="1200" i="1" dirty="0" err="1" smtClean="0"/>
              <a:t>cérebro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362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8</cp:revision>
  <dcterms:created xsi:type="dcterms:W3CDTF">2020-05-22T21:22:49Z</dcterms:created>
  <dcterms:modified xsi:type="dcterms:W3CDTF">2020-05-26T22:01:26Z</dcterms:modified>
</cp:coreProperties>
</file>