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76C37-6D54-4D77-9827-21F942D3795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FFC6A-4DB5-4348-B095-574146CA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0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3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7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8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6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4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8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9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4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5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7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9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B468C-DD99-4A67-88E0-6A9E9115AC9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Full-Stack Development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57" y="1525547"/>
            <a:ext cx="4902970" cy="39844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36023" y="2260884"/>
            <a:ext cx="5131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Link: https</a:t>
            </a:r>
            <a:r>
              <a:rPr lang="en-US" sz="2000" dirty="0"/>
              <a:t>://</a:t>
            </a:r>
            <a:r>
              <a:rPr lang="en-US" sz="2000" dirty="0">
                <a:solidFill>
                  <a:srgbClr val="0070C0"/>
                </a:solidFill>
              </a:rPr>
              <a:t>costargc</a:t>
            </a:r>
            <a:r>
              <a:rPr lang="en-US" sz="2000" dirty="0"/>
              <a:t>.github.io/</a:t>
            </a:r>
            <a:r>
              <a:rPr lang="en-US" sz="2000" dirty="0">
                <a:solidFill>
                  <a:srgbClr val="FF0000"/>
                </a:solidFill>
              </a:rPr>
              <a:t>hackman-hang</a:t>
            </a:r>
            <a:r>
              <a:rPr lang="en-US" sz="2000" dirty="0"/>
              <a:t>/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6023" y="1698581"/>
            <a:ext cx="36295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Nome do </a:t>
            </a:r>
            <a:r>
              <a:rPr lang="en-US" sz="2000" dirty="0" err="1" smtClean="0"/>
              <a:t>projeto</a:t>
            </a:r>
            <a:r>
              <a:rPr lang="en-US" sz="2000" dirty="0" smtClean="0"/>
              <a:t>: </a:t>
            </a:r>
            <a:r>
              <a:rPr lang="en-US" sz="2000" dirty="0" err="1" smtClean="0">
                <a:solidFill>
                  <a:srgbClr val="FF0000"/>
                </a:solidFill>
              </a:rPr>
              <a:t>hackman</a:t>
            </a:r>
            <a:r>
              <a:rPr lang="en-US" sz="2000" dirty="0" smtClean="0">
                <a:solidFill>
                  <a:srgbClr val="FF0000"/>
                </a:solidFill>
              </a:rPr>
              <a:t>-hang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136023" y="4537106"/>
            <a:ext cx="4500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 smtClean="0"/>
              <a:t>Se </a:t>
            </a:r>
            <a:r>
              <a:rPr lang="en-US" i="1" dirty="0" err="1" smtClean="0"/>
              <a:t>eu</a:t>
            </a:r>
            <a:r>
              <a:rPr lang="en-US" i="1" dirty="0" smtClean="0"/>
              <a:t> </a:t>
            </a:r>
            <a:r>
              <a:rPr lang="en-US" i="1" dirty="0" err="1" smtClean="0"/>
              <a:t>carrego</a:t>
            </a:r>
            <a:r>
              <a:rPr lang="en-US" i="1" dirty="0" smtClean="0"/>
              <a:t> um </a:t>
            </a:r>
            <a:r>
              <a:rPr lang="en-US" i="1" dirty="0" err="1" smtClean="0"/>
              <a:t>arquivo</a:t>
            </a:r>
            <a:r>
              <a:rPr lang="en-US" i="1" dirty="0" smtClean="0"/>
              <a:t> </a:t>
            </a:r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index.html</a:t>
            </a:r>
            <a:r>
              <a:rPr lang="en-US" i="1" dirty="0" smtClean="0"/>
              <a:t> </a:t>
            </a:r>
            <a:r>
              <a:rPr lang="en-US" i="1" dirty="0" err="1" smtClean="0"/>
              <a:t>ele</a:t>
            </a:r>
            <a:r>
              <a:rPr lang="en-US" i="1" dirty="0" smtClean="0"/>
              <a:t> é </a:t>
            </a:r>
            <a:r>
              <a:rPr lang="en-US" i="1" dirty="0" err="1" smtClean="0"/>
              <a:t>reconhecido</a:t>
            </a:r>
            <a:r>
              <a:rPr lang="en-US" i="1" dirty="0" smtClean="0"/>
              <a:t> </a:t>
            </a:r>
            <a:r>
              <a:rPr lang="en-US" i="1" dirty="0" err="1" smtClean="0"/>
              <a:t>pelo</a:t>
            </a:r>
            <a:r>
              <a:rPr lang="en-US" i="1" dirty="0" smtClean="0"/>
              <a:t> </a:t>
            </a:r>
            <a:r>
              <a:rPr lang="en-US" i="1" dirty="0" err="1" smtClean="0"/>
              <a:t>github</a:t>
            </a:r>
            <a:r>
              <a:rPr lang="en-US" i="1" dirty="0" smtClean="0"/>
              <a:t> e </a:t>
            </a:r>
            <a:r>
              <a:rPr lang="en-US" i="1" dirty="0" err="1" smtClean="0"/>
              <a:t>eu</a:t>
            </a:r>
            <a:r>
              <a:rPr lang="en-US" i="1" dirty="0" smtClean="0"/>
              <a:t> </a:t>
            </a:r>
            <a:r>
              <a:rPr lang="en-US" i="1" dirty="0" err="1" smtClean="0"/>
              <a:t>consigo</a:t>
            </a:r>
            <a:r>
              <a:rPr lang="en-US" i="1" dirty="0" smtClean="0"/>
              <a:t> </a:t>
            </a:r>
            <a:r>
              <a:rPr lang="en-US" i="1" dirty="0" err="1" smtClean="0"/>
              <a:t>acessar</a:t>
            </a:r>
            <a:r>
              <a:rPr lang="en-US" i="1" dirty="0" smtClean="0"/>
              <a:t> </a:t>
            </a:r>
            <a:r>
              <a:rPr lang="en-US" i="1" dirty="0" err="1" smtClean="0"/>
              <a:t>como</a:t>
            </a:r>
            <a:r>
              <a:rPr lang="en-US" i="1" dirty="0" smtClean="0"/>
              <a:t> </a:t>
            </a:r>
            <a:r>
              <a:rPr lang="en-US" i="1" dirty="0" err="1" smtClean="0"/>
              <a:t>uma</a:t>
            </a:r>
            <a:r>
              <a:rPr lang="en-US" i="1" dirty="0" smtClean="0"/>
              <a:t> </a:t>
            </a:r>
            <a:r>
              <a:rPr lang="en-US" i="1" dirty="0" err="1" smtClean="0"/>
              <a:t>página</a:t>
            </a:r>
            <a:r>
              <a:rPr lang="en-US" i="1" dirty="0" smtClean="0"/>
              <a:t> da internet </a:t>
            </a:r>
            <a:r>
              <a:rPr lang="en-US" i="1" dirty="0" err="1" smtClean="0"/>
              <a:t>usando</a:t>
            </a:r>
            <a:r>
              <a:rPr lang="en-US" i="1" dirty="0" smtClean="0"/>
              <a:t> o link.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6136023" y="3218481"/>
            <a:ext cx="3927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&lt;</a:t>
            </a:r>
            <a:r>
              <a:rPr lang="en-US" sz="2400" dirty="0" err="1" smtClean="0">
                <a:solidFill>
                  <a:srgbClr val="0070C0"/>
                </a:solidFill>
              </a:rPr>
              <a:t>nome</a:t>
            </a:r>
            <a:r>
              <a:rPr lang="en-US" sz="2400" dirty="0" smtClean="0">
                <a:solidFill>
                  <a:srgbClr val="0070C0"/>
                </a:solidFill>
              </a:rPr>
              <a:t> do </a:t>
            </a:r>
            <a:r>
              <a:rPr lang="en-US" sz="2400" dirty="0" err="1" smtClean="0">
                <a:solidFill>
                  <a:srgbClr val="0070C0"/>
                </a:solidFill>
              </a:rPr>
              <a:t>usuário</a:t>
            </a:r>
            <a:r>
              <a:rPr lang="en-US" sz="2400" dirty="0" smtClean="0">
                <a:solidFill>
                  <a:srgbClr val="0070C0"/>
                </a:solidFill>
              </a:rPr>
              <a:t>&gt; = </a:t>
            </a:r>
            <a:r>
              <a:rPr lang="en-US" sz="2400" dirty="0" err="1" smtClean="0">
                <a:solidFill>
                  <a:srgbClr val="0070C0"/>
                </a:solidFill>
              </a:rPr>
              <a:t>costargc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136023" y="3715619"/>
            <a:ext cx="4725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&lt;</a:t>
            </a:r>
            <a:r>
              <a:rPr lang="en-US" sz="2400" dirty="0" err="1">
                <a:solidFill>
                  <a:srgbClr val="FF0000"/>
                </a:solidFill>
              </a:rPr>
              <a:t>nome</a:t>
            </a:r>
            <a:r>
              <a:rPr lang="en-US" sz="2400" dirty="0">
                <a:solidFill>
                  <a:srgbClr val="FF0000"/>
                </a:solidFill>
              </a:rPr>
              <a:t> do </a:t>
            </a:r>
            <a:r>
              <a:rPr lang="en-US" sz="2400" dirty="0" err="1" smtClean="0">
                <a:solidFill>
                  <a:srgbClr val="FF0000"/>
                </a:solidFill>
              </a:rPr>
              <a:t>projeto</a:t>
            </a:r>
            <a:r>
              <a:rPr lang="en-US" sz="2400" dirty="0" smtClean="0">
                <a:solidFill>
                  <a:srgbClr val="FF0000"/>
                </a:solidFill>
              </a:rPr>
              <a:t>&gt; </a:t>
            </a:r>
            <a:r>
              <a:rPr lang="en-US" sz="2400" dirty="0">
                <a:solidFill>
                  <a:srgbClr val="FF0000"/>
                </a:solidFill>
              </a:rPr>
              <a:t>= </a:t>
            </a:r>
            <a:r>
              <a:rPr lang="en-US" sz="2400" dirty="0" err="1">
                <a:solidFill>
                  <a:srgbClr val="FF0000"/>
                </a:solidFill>
              </a:rPr>
              <a:t>hackman</a:t>
            </a:r>
            <a:r>
              <a:rPr lang="en-US" sz="2400" dirty="0">
                <a:solidFill>
                  <a:srgbClr val="FF0000"/>
                </a:solidFill>
              </a:rPr>
              <a:t>-hang</a:t>
            </a:r>
            <a:endParaRPr lang="en-US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14399" y="582280"/>
            <a:ext cx="42513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 smtClean="0"/>
              <a:t>Publicando</a:t>
            </a:r>
            <a:r>
              <a:rPr lang="en-US" sz="2400" dirty="0" smtClean="0"/>
              <a:t> Website!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475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Full-Stack Development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36023" y="4537106"/>
            <a:ext cx="4500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 smtClean="0"/>
              <a:t>Se </a:t>
            </a:r>
            <a:r>
              <a:rPr lang="en-US" i="1" dirty="0" err="1" smtClean="0"/>
              <a:t>eu</a:t>
            </a:r>
            <a:r>
              <a:rPr lang="en-US" i="1" dirty="0" smtClean="0"/>
              <a:t> </a:t>
            </a:r>
            <a:r>
              <a:rPr lang="en-US" i="1" dirty="0" err="1" smtClean="0"/>
              <a:t>carrego</a:t>
            </a:r>
            <a:r>
              <a:rPr lang="en-US" i="1" dirty="0" smtClean="0"/>
              <a:t> um </a:t>
            </a:r>
            <a:r>
              <a:rPr lang="en-US" i="1" dirty="0" err="1" smtClean="0"/>
              <a:t>arquivo</a:t>
            </a:r>
            <a:r>
              <a:rPr lang="en-US" i="1" dirty="0" smtClean="0"/>
              <a:t> </a:t>
            </a:r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index.html</a:t>
            </a:r>
            <a:r>
              <a:rPr lang="en-US" i="1" dirty="0" smtClean="0"/>
              <a:t> </a:t>
            </a:r>
            <a:r>
              <a:rPr lang="en-US" i="1" dirty="0" err="1" smtClean="0"/>
              <a:t>ele</a:t>
            </a:r>
            <a:r>
              <a:rPr lang="en-US" i="1" dirty="0" smtClean="0"/>
              <a:t> é </a:t>
            </a:r>
            <a:r>
              <a:rPr lang="en-US" i="1" dirty="0" err="1" smtClean="0"/>
              <a:t>reconhecido</a:t>
            </a:r>
            <a:r>
              <a:rPr lang="en-US" i="1" dirty="0" smtClean="0"/>
              <a:t> </a:t>
            </a:r>
            <a:r>
              <a:rPr lang="en-US" i="1" dirty="0" err="1" smtClean="0"/>
              <a:t>pelo</a:t>
            </a:r>
            <a:r>
              <a:rPr lang="en-US" i="1" dirty="0" smtClean="0"/>
              <a:t> </a:t>
            </a:r>
            <a:r>
              <a:rPr lang="en-US" i="1" dirty="0" err="1" smtClean="0"/>
              <a:t>github</a:t>
            </a:r>
            <a:r>
              <a:rPr lang="en-US" i="1" dirty="0" smtClean="0"/>
              <a:t> e </a:t>
            </a:r>
            <a:r>
              <a:rPr lang="en-US" i="1" dirty="0" err="1" smtClean="0"/>
              <a:t>eu</a:t>
            </a:r>
            <a:r>
              <a:rPr lang="en-US" i="1" dirty="0" smtClean="0"/>
              <a:t> </a:t>
            </a:r>
            <a:r>
              <a:rPr lang="en-US" i="1" dirty="0" err="1" smtClean="0"/>
              <a:t>consigo</a:t>
            </a:r>
            <a:r>
              <a:rPr lang="en-US" i="1" dirty="0" smtClean="0"/>
              <a:t> </a:t>
            </a:r>
            <a:r>
              <a:rPr lang="en-US" i="1" dirty="0" err="1" smtClean="0"/>
              <a:t>acessar</a:t>
            </a:r>
            <a:r>
              <a:rPr lang="en-US" i="1" dirty="0" smtClean="0"/>
              <a:t> </a:t>
            </a:r>
            <a:r>
              <a:rPr lang="en-US" i="1" dirty="0" err="1" smtClean="0"/>
              <a:t>como</a:t>
            </a:r>
            <a:r>
              <a:rPr lang="en-US" i="1" dirty="0" smtClean="0"/>
              <a:t> </a:t>
            </a:r>
            <a:r>
              <a:rPr lang="en-US" i="1" dirty="0" err="1" smtClean="0"/>
              <a:t>uma</a:t>
            </a:r>
            <a:r>
              <a:rPr lang="en-US" i="1" dirty="0" smtClean="0"/>
              <a:t> </a:t>
            </a:r>
            <a:r>
              <a:rPr lang="en-US" i="1" dirty="0" err="1" smtClean="0"/>
              <a:t>página</a:t>
            </a:r>
            <a:r>
              <a:rPr lang="en-US" i="1" dirty="0" smtClean="0"/>
              <a:t> da internet </a:t>
            </a:r>
            <a:r>
              <a:rPr lang="en-US" i="1" dirty="0" err="1" smtClean="0"/>
              <a:t>usando</a:t>
            </a:r>
            <a:r>
              <a:rPr lang="en-US" i="1" dirty="0" smtClean="0"/>
              <a:t> o link.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6136023" y="3218481"/>
            <a:ext cx="3927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&lt;</a:t>
            </a:r>
            <a:r>
              <a:rPr lang="en-US" sz="2400" dirty="0" err="1" smtClean="0">
                <a:solidFill>
                  <a:srgbClr val="0070C0"/>
                </a:solidFill>
              </a:rPr>
              <a:t>nome</a:t>
            </a:r>
            <a:r>
              <a:rPr lang="en-US" sz="2400" dirty="0" smtClean="0">
                <a:solidFill>
                  <a:srgbClr val="0070C0"/>
                </a:solidFill>
              </a:rPr>
              <a:t> do </a:t>
            </a:r>
            <a:r>
              <a:rPr lang="en-US" sz="2400" dirty="0" err="1" smtClean="0">
                <a:solidFill>
                  <a:srgbClr val="0070C0"/>
                </a:solidFill>
              </a:rPr>
              <a:t>usuário</a:t>
            </a:r>
            <a:r>
              <a:rPr lang="en-US" sz="2400" dirty="0" smtClean="0">
                <a:solidFill>
                  <a:srgbClr val="0070C0"/>
                </a:solidFill>
              </a:rPr>
              <a:t>&gt; = </a:t>
            </a:r>
            <a:r>
              <a:rPr lang="en-US" sz="2400" dirty="0" err="1" smtClean="0">
                <a:solidFill>
                  <a:srgbClr val="0070C0"/>
                </a:solidFill>
              </a:rPr>
              <a:t>costargc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136023" y="3715619"/>
            <a:ext cx="5103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&lt;</a:t>
            </a:r>
            <a:r>
              <a:rPr lang="en-US" sz="2400" dirty="0" err="1">
                <a:solidFill>
                  <a:srgbClr val="FF0000"/>
                </a:solidFill>
              </a:rPr>
              <a:t>nome</a:t>
            </a:r>
            <a:r>
              <a:rPr lang="en-US" sz="2400" dirty="0">
                <a:solidFill>
                  <a:srgbClr val="FF0000"/>
                </a:solidFill>
              </a:rPr>
              <a:t> do </a:t>
            </a:r>
            <a:r>
              <a:rPr lang="en-US" sz="2400" dirty="0" err="1" smtClean="0">
                <a:solidFill>
                  <a:srgbClr val="FF0000"/>
                </a:solidFill>
              </a:rPr>
              <a:t>projeto</a:t>
            </a:r>
            <a:r>
              <a:rPr lang="en-US" sz="2400" dirty="0" smtClean="0">
                <a:solidFill>
                  <a:srgbClr val="FF0000"/>
                </a:solidFill>
              </a:rPr>
              <a:t>&gt; </a:t>
            </a:r>
            <a:r>
              <a:rPr lang="en-US" sz="2400" dirty="0">
                <a:solidFill>
                  <a:srgbClr val="FF0000"/>
                </a:solidFill>
              </a:rPr>
              <a:t>= </a:t>
            </a:r>
            <a:r>
              <a:rPr lang="en-US" sz="2400" dirty="0">
                <a:solidFill>
                  <a:srgbClr val="0070C0"/>
                </a:solidFill>
              </a:rPr>
              <a:t>costargc</a:t>
            </a:r>
            <a:r>
              <a:rPr lang="en-US" sz="2400" dirty="0">
                <a:solidFill>
                  <a:srgbClr val="FF0000"/>
                </a:solidFill>
              </a:rPr>
              <a:t>.github.io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136023" y="2260884"/>
            <a:ext cx="3483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Link: https</a:t>
            </a:r>
            <a:r>
              <a:rPr lang="en-US" sz="2000" dirty="0"/>
              <a:t>://</a:t>
            </a:r>
            <a:r>
              <a:rPr lang="en-US" sz="2000" dirty="0">
                <a:solidFill>
                  <a:srgbClr val="0070C0"/>
                </a:solidFill>
              </a:rPr>
              <a:t>costargc</a:t>
            </a:r>
            <a:r>
              <a:rPr lang="en-US" sz="2000" dirty="0"/>
              <a:t>.github.io</a:t>
            </a:r>
            <a:r>
              <a:rPr lang="en-US" sz="2000" dirty="0" smtClean="0"/>
              <a:t>/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136023" y="1698581"/>
            <a:ext cx="3946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Nome do </a:t>
            </a:r>
            <a:r>
              <a:rPr lang="en-US" sz="2000" dirty="0" err="1" smtClean="0"/>
              <a:t>projeto</a:t>
            </a:r>
            <a:r>
              <a:rPr lang="en-US" sz="2000" dirty="0" smtClean="0"/>
              <a:t>: </a:t>
            </a:r>
            <a:r>
              <a:rPr lang="en-US" sz="2000" dirty="0">
                <a:solidFill>
                  <a:srgbClr val="FF0000"/>
                </a:solidFill>
              </a:rPr>
              <a:t>costargc.</a:t>
            </a:r>
            <a:r>
              <a:rPr lang="en-US" sz="2000" dirty="0">
                <a:solidFill>
                  <a:srgbClr val="FF0000"/>
                </a:solidFill>
              </a:rPr>
              <a:t>github.io</a:t>
            </a:r>
            <a:endParaRPr lang="en-US" sz="20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914399" y="897589"/>
            <a:ext cx="42513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14399" y="582280"/>
            <a:ext cx="42513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Publicando</a:t>
            </a:r>
            <a:r>
              <a:rPr lang="en-US" sz="2400" dirty="0"/>
              <a:t> Website! (especial)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25547"/>
            <a:ext cx="4902969" cy="398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5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Costa</dc:creator>
  <cp:lastModifiedBy>Rodrigo Costa</cp:lastModifiedBy>
  <cp:revision>9</cp:revision>
  <dcterms:created xsi:type="dcterms:W3CDTF">2020-05-22T21:22:49Z</dcterms:created>
  <dcterms:modified xsi:type="dcterms:W3CDTF">2020-05-29T19:30:30Z</dcterms:modified>
</cp:coreProperties>
</file>