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67" r:id="rId3"/>
    <p:sldId id="268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Costa" initials="RC" lastIdx="2" clrIdx="0">
    <p:extLst>
      <p:ext uri="{19B8F6BF-5375-455C-9EA6-DF929625EA0E}">
        <p15:presenceInfo xmlns:p15="http://schemas.microsoft.com/office/powerpoint/2012/main" userId="5b60dbfea358b9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76C37-6D54-4D77-9827-21F942D3795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FFC6A-4DB5-4348-B095-574146C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5" name="Picture 2" descr="Bootstrap (front-end framework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05" y="2268192"/>
            <a:ext cx="2372416" cy="23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26049" y="4805244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Exercício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0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54" y="953331"/>
            <a:ext cx="5399494" cy="515012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62268" y="1565088"/>
            <a:ext cx="2477795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Quantas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linhas</a:t>
            </a:r>
            <a:r>
              <a:rPr lang="en-US" sz="2800" b="1" dirty="0" smtClean="0"/>
              <a:t>? (ROWS)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22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54" y="953331"/>
            <a:ext cx="5399494" cy="51501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616200" y="1345533"/>
            <a:ext cx="7277100" cy="4763167"/>
            <a:chOff x="62697" y="465012"/>
            <a:chExt cx="9806044" cy="7404077"/>
          </a:xfrm>
        </p:grpSpPr>
        <p:sp>
          <p:nvSpPr>
            <p:cNvPr id="5" name="Rectangle 4"/>
            <p:cNvSpPr/>
            <p:nvPr/>
          </p:nvSpPr>
          <p:spPr>
            <a:xfrm>
              <a:off x="1219200" y="860876"/>
              <a:ext cx="7190072" cy="586922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200" y="1690018"/>
              <a:ext cx="7190072" cy="1006813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2933729"/>
              <a:ext cx="7190072" cy="1085779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4276145"/>
              <a:ext cx="7190072" cy="102655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1900" y="5480375"/>
              <a:ext cx="7190072" cy="1085779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1900" y="6763568"/>
              <a:ext cx="7190072" cy="1105521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0" y="8915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" y="1811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800" y="3210431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" y="4583666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" y="5847325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8500" y="7080813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01246" y="5815152"/>
              <a:ext cx="1467495" cy="110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6</a:t>
              </a:r>
              <a:r>
                <a:rPr lang="en-US" b="1" dirty="0"/>
                <a:t> 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59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54" y="953331"/>
            <a:ext cx="5399494" cy="515012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62268" y="1565088"/>
            <a:ext cx="2477795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Quantas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colunas</a:t>
            </a:r>
            <a:r>
              <a:rPr lang="en-US" sz="2800" b="1" dirty="0" smtClean="0"/>
              <a:t>? (COLUMNS)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7883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54" y="953331"/>
            <a:ext cx="5399494" cy="51501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323449" y="1279666"/>
            <a:ext cx="9166186" cy="4892697"/>
            <a:chOff x="-331793" y="362625"/>
            <a:chExt cx="12351629" cy="7605425"/>
          </a:xfrm>
        </p:grpSpPr>
        <p:sp>
          <p:nvSpPr>
            <p:cNvPr id="5" name="Rectangle 4"/>
            <p:cNvSpPr/>
            <p:nvPr/>
          </p:nvSpPr>
          <p:spPr>
            <a:xfrm>
              <a:off x="1219200" y="860876"/>
              <a:ext cx="7190072" cy="586922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200" y="1690018"/>
              <a:ext cx="7190072" cy="1006813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2933729"/>
              <a:ext cx="7190072" cy="1085779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4276145"/>
              <a:ext cx="7190072" cy="102655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1900" y="5480375"/>
              <a:ext cx="7190072" cy="1085779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1900" y="6763568"/>
              <a:ext cx="7190072" cy="1105521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0" y="8915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" y="1997190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800" y="3179533"/>
              <a:ext cx="406528" cy="57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" y="4552762"/>
              <a:ext cx="406528" cy="57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" y="5692831"/>
              <a:ext cx="406528" cy="57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8900000">
              <a:off x="-331793" y="362625"/>
              <a:ext cx="1571762" cy="57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COLUMNS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8500" y="7173520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01246" y="5815152"/>
              <a:ext cx="3618590" cy="215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Cada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linha</a:t>
              </a:r>
              <a:r>
                <a:rPr lang="en-US" sz="2800" b="1" dirty="0" smtClean="0"/>
                <a:t> tem o </a:t>
              </a:r>
              <a:r>
                <a:rPr lang="en-US" sz="2800" b="1" dirty="0" err="1" smtClean="0"/>
                <a:t>seu</a:t>
              </a:r>
              <a:r>
                <a:rPr lang="en-US" sz="2800" b="1" dirty="0" smtClean="0"/>
                <a:t> no </a:t>
              </a:r>
              <a:r>
                <a:rPr lang="en-US" sz="2800" b="1" dirty="0" err="1" smtClean="0"/>
                <a:t>máximo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são</a:t>
              </a:r>
              <a:r>
                <a:rPr lang="en-US" sz="2800" b="1" dirty="0" smtClean="0"/>
                <a:t> 12!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46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268" y="1565088"/>
            <a:ext cx="2477795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Quantas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linhas</a:t>
            </a:r>
            <a:r>
              <a:rPr lang="en-US" sz="2800" b="1" dirty="0" smtClean="0"/>
              <a:t>? (ROWS)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63" y="834089"/>
            <a:ext cx="5923722" cy="565013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62268" y="2513110"/>
            <a:ext cx="2477795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Quantas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colunas</a:t>
            </a:r>
            <a:r>
              <a:rPr lang="en-US" sz="2800" b="1" dirty="0" smtClean="0"/>
              <a:t>? (COLUMNS)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063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268" y="1565088"/>
            <a:ext cx="2477795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Quantas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linhas</a:t>
            </a:r>
            <a:r>
              <a:rPr lang="en-US" sz="2800" b="1" dirty="0" smtClean="0"/>
              <a:t>? (ROWS)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63" y="834089"/>
            <a:ext cx="5923722" cy="565013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62268" y="2513110"/>
            <a:ext cx="2477795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Quantas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colunas</a:t>
            </a:r>
            <a:r>
              <a:rPr lang="en-US" sz="2800" b="1" dirty="0" smtClean="0"/>
              <a:t>? (COLUMNS)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351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268" y="1565088"/>
            <a:ext cx="2477795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Quantas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linhas</a:t>
            </a:r>
            <a:r>
              <a:rPr lang="en-US" sz="2800" b="1" dirty="0" smtClean="0"/>
              <a:t>? (ROWS)</a:t>
            </a:r>
            <a:endParaRPr lang="en-US" sz="28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2268" y="2513110"/>
            <a:ext cx="2477795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Quantas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colunas</a:t>
            </a:r>
            <a:r>
              <a:rPr lang="en-US" sz="2800" b="1" dirty="0" smtClean="0"/>
              <a:t>? (COLUMNS)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75" y="834089"/>
            <a:ext cx="5208104" cy="49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1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91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Costa</dc:creator>
  <cp:lastModifiedBy>Rodrigo Costa</cp:lastModifiedBy>
  <cp:revision>19</cp:revision>
  <dcterms:created xsi:type="dcterms:W3CDTF">2020-05-22T21:22:49Z</dcterms:created>
  <dcterms:modified xsi:type="dcterms:W3CDTF">2020-06-30T21:20:30Z</dcterms:modified>
</cp:coreProperties>
</file>