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2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Costa" initials="RC" lastIdx="2" clrIdx="0">
    <p:extLst>
      <p:ext uri="{19B8F6BF-5375-455C-9EA6-DF929625EA0E}">
        <p15:presenceInfo xmlns:p15="http://schemas.microsoft.com/office/powerpoint/2012/main" userId="5b60dbfea358b9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76C37-6D54-4D77-9827-21F942D3795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FFC6A-4DB5-4348-B095-574146C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68C-DD99-4A67-88E0-6A9E9115AC9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5" name="Picture 2" descr="Bootstrap (front-end framework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05" y="2268192"/>
            <a:ext cx="2372416" cy="23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5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8" name="Picture 4" descr="https://cdn.tutsplus.com/webdesign/uploads/legacy/tuts/341_wf/wireframe-b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67" y="1149626"/>
            <a:ext cx="682751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5" name="Picture 9" descr="http://eyelearn.org/ma-stu-gallery/gridEssay-2013/aimee/images/gu-gri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r="10674"/>
          <a:stretch/>
        </p:blipFill>
        <p:spPr bwMode="auto">
          <a:xfrm>
            <a:off x="1992340" y="993913"/>
            <a:ext cx="7578529" cy="530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90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4" name="Picture 2" descr="http://1.bp.blogspot.com/-MApmsFuowRg/U4b9KpiOLbI/AAAAAAAAAh4/pDVukrQsJ_Y/s1600/cn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r="10523"/>
          <a:stretch/>
        </p:blipFill>
        <p:spPr bwMode="auto">
          <a:xfrm>
            <a:off x="2210719" y="1331844"/>
            <a:ext cx="7129216" cy="43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8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834089"/>
            <a:ext cx="7715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Costa</dc:creator>
  <cp:lastModifiedBy>Rodrigo Costa</cp:lastModifiedBy>
  <cp:revision>19</cp:revision>
  <dcterms:created xsi:type="dcterms:W3CDTF">2020-05-22T21:22:49Z</dcterms:created>
  <dcterms:modified xsi:type="dcterms:W3CDTF">2020-06-30T21:22:50Z</dcterms:modified>
</cp:coreProperties>
</file>