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Costa" initials="RC" lastIdx="2" clrIdx="0">
    <p:extLst>
      <p:ext uri="{19B8F6BF-5375-455C-9EA6-DF929625EA0E}">
        <p15:presenceInfo xmlns:p15="http://schemas.microsoft.com/office/powerpoint/2012/main" userId="5b60dbfea358b9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>
        <p:scale>
          <a:sx n="50" d="100"/>
          <a:sy n="50" d="100"/>
        </p:scale>
        <p:origin x="66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76C37-6D54-4D77-9827-21F942D3795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FFC6A-4DB5-4348-B095-574146CA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0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3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7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8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1026" name="Picture 2" descr="How to Make a Website with Javascript, HTML and CSS - Skywell Softwa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7" r="33490"/>
          <a:stretch/>
        </p:blipFill>
        <p:spPr bwMode="auto">
          <a:xfrm>
            <a:off x="5109028" y="1321875"/>
            <a:ext cx="2104571" cy="426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75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8300" y="1248230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Sem</a:t>
            </a:r>
            <a:r>
              <a:rPr lang="en-US" sz="2800" b="1" dirty="0" smtClean="0"/>
              <a:t> CSS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06157" y="1248230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 CSS</a:t>
            </a:r>
            <a:endParaRPr lang="en-US" sz="2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956027"/>
            <a:ext cx="5242627" cy="35408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783" y="1956026"/>
            <a:ext cx="5242626" cy="354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3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5" y="834089"/>
            <a:ext cx="5410200" cy="528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05" y="834089"/>
            <a:ext cx="54006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7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sp>
        <p:nvSpPr>
          <p:cNvPr id="7" name="Shape 536"/>
          <p:cNvSpPr/>
          <p:nvPr/>
        </p:nvSpPr>
        <p:spPr>
          <a:xfrm>
            <a:off x="2097766" y="3330236"/>
            <a:ext cx="746339" cy="707882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h1</a:t>
            </a:r>
            <a:endParaRPr dirty="0"/>
          </a:p>
        </p:txBody>
      </p:sp>
      <p:sp>
        <p:nvSpPr>
          <p:cNvPr id="8" name="Shape 537"/>
          <p:cNvSpPr/>
          <p:nvPr/>
        </p:nvSpPr>
        <p:spPr>
          <a:xfrm>
            <a:off x="2844104" y="3327399"/>
            <a:ext cx="6649145" cy="707882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 smtClean="0"/>
              <a:t>{                     :               ;   }</a:t>
            </a:r>
            <a:endParaRPr dirty="0"/>
          </a:p>
        </p:txBody>
      </p:sp>
      <p:sp>
        <p:nvSpPr>
          <p:cNvPr id="10" name="Shape 539"/>
          <p:cNvSpPr txBox="1"/>
          <p:nvPr/>
        </p:nvSpPr>
        <p:spPr>
          <a:xfrm>
            <a:off x="2553727" y="5016680"/>
            <a:ext cx="1432439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 err="1" smtClean="0"/>
              <a:t>Início</a:t>
            </a:r>
            <a:r>
              <a:rPr lang="en-US" dirty="0" smtClean="0"/>
              <a:t> da </a:t>
            </a:r>
          </a:p>
          <a:p>
            <a:pPr algn="ctr"/>
            <a:r>
              <a:rPr lang="en-US" dirty="0" err="1" smtClean="0"/>
              <a:t>declaração</a:t>
            </a:r>
            <a:endParaRPr dirty="0"/>
          </a:p>
        </p:txBody>
      </p:sp>
      <p:sp>
        <p:nvSpPr>
          <p:cNvPr id="11" name="Shape 540"/>
          <p:cNvSpPr txBox="1"/>
          <p:nvPr/>
        </p:nvSpPr>
        <p:spPr>
          <a:xfrm>
            <a:off x="6864192" y="5016680"/>
            <a:ext cx="323100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 err="1" smtClean="0"/>
              <a:t>separador</a:t>
            </a:r>
            <a:endParaRPr lang="en-US" dirty="0"/>
          </a:p>
          <a:p>
            <a:pPr algn="ctr"/>
            <a:r>
              <a:rPr lang="en-US" sz="1200" dirty="0" smtClean="0"/>
              <a:t>(se </a:t>
            </a:r>
            <a:r>
              <a:rPr lang="en-US" sz="1200" dirty="0" err="1" smtClean="0"/>
              <a:t>eu</a:t>
            </a:r>
            <a:r>
              <a:rPr lang="en-US" sz="1200" dirty="0" smtClean="0"/>
              <a:t> </a:t>
            </a:r>
            <a:r>
              <a:rPr lang="en-US" sz="1200" dirty="0" err="1" smtClean="0"/>
              <a:t>quiser</a:t>
            </a:r>
            <a:r>
              <a:rPr lang="en-US" sz="1200" dirty="0" smtClean="0"/>
              <a:t> </a:t>
            </a:r>
            <a:r>
              <a:rPr lang="en-US" sz="1200" dirty="0" err="1" smtClean="0"/>
              <a:t>adicionar</a:t>
            </a:r>
            <a:r>
              <a:rPr lang="en-US" sz="1200" dirty="0" smtClean="0"/>
              <a:t> </a:t>
            </a:r>
            <a:r>
              <a:rPr lang="en-US" sz="1200" dirty="0" err="1" smtClean="0"/>
              <a:t>mais</a:t>
            </a:r>
            <a:r>
              <a:rPr lang="en-US" sz="1200" dirty="0" smtClean="0"/>
              <a:t> </a:t>
            </a:r>
            <a:r>
              <a:rPr lang="en-US" sz="1200" dirty="0" err="1" smtClean="0"/>
              <a:t>propriedades</a:t>
            </a:r>
            <a:r>
              <a:rPr lang="en-US" sz="1200" dirty="0" smtClean="0"/>
              <a:t>)</a:t>
            </a:r>
            <a:endParaRPr sz="1200" dirty="0"/>
          </a:p>
        </p:txBody>
      </p:sp>
      <p:sp>
        <p:nvSpPr>
          <p:cNvPr id="12" name="Shape 541"/>
          <p:cNvSpPr txBox="1"/>
          <p:nvPr/>
        </p:nvSpPr>
        <p:spPr>
          <a:xfrm>
            <a:off x="5610241" y="1863163"/>
            <a:ext cx="133305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 smtClean="0"/>
              <a:t>separador</a:t>
            </a:r>
            <a:endParaRPr dirty="0"/>
          </a:p>
        </p:txBody>
      </p:sp>
      <p:cxnSp>
        <p:nvCxnSpPr>
          <p:cNvPr id="13" name="Connector 542"/>
          <p:cNvCxnSpPr/>
          <p:nvPr/>
        </p:nvCxnSpPr>
        <p:spPr>
          <a:xfrm flipH="1" flipV="1">
            <a:off x="3269947" y="4201884"/>
            <a:ext cx="2444" cy="814796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14" name="Shape 543"/>
          <p:cNvSpPr/>
          <p:nvPr/>
        </p:nvSpPr>
        <p:spPr>
          <a:xfrm flipV="1">
            <a:off x="8580456" y="4201884"/>
            <a:ext cx="5" cy="814801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Shape 544"/>
          <p:cNvSpPr/>
          <p:nvPr/>
        </p:nvSpPr>
        <p:spPr>
          <a:xfrm>
            <a:off x="6222750" y="2425400"/>
            <a:ext cx="5" cy="98908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" name="Shape 537"/>
          <p:cNvSpPr/>
          <p:nvPr/>
        </p:nvSpPr>
        <p:spPr>
          <a:xfrm>
            <a:off x="3448137" y="3554736"/>
            <a:ext cx="2271399" cy="369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1800" dirty="0" smtClean="0"/>
              <a:t>Background-color</a:t>
            </a:r>
            <a:endParaRPr sz="1800" dirty="0"/>
          </a:p>
        </p:txBody>
      </p:sp>
      <p:sp>
        <p:nvSpPr>
          <p:cNvPr id="17" name="Shape 537"/>
          <p:cNvSpPr/>
          <p:nvPr/>
        </p:nvSpPr>
        <p:spPr>
          <a:xfrm>
            <a:off x="6783830" y="3554736"/>
            <a:ext cx="1078141" cy="369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1800" dirty="0" smtClean="0"/>
              <a:t>green</a:t>
            </a:r>
            <a:endParaRPr lang="en-US" sz="1800" dirty="0"/>
          </a:p>
        </p:txBody>
      </p:sp>
      <p:sp>
        <p:nvSpPr>
          <p:cNvPr id="3" name="Right Brace 2"/>
          <p:cNvSpPr/>
          <p:nvPr/>
        </p:nvSpPr>
        <p:spPr>
          <a:xfrm rot="16200000">
            <a:off x="4443799" y="1945341"/>
            <a:ext cx="246068" cy="2237391"/>
          </a:xfrm>
          <a:prstGeom prst="rightBrace">
            <a:avLst>
              <a:gd name="adj1" fmla="val 40662"/>
              <a:gd name="adj2" fmla="val 50000"/>
            </a:avLst>
          </a:prstGeom>
          <a:ln w="19050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hape 541"/>
          <p:cNvSpPr txBox="1"/>
          <p:nvPr/>
        </p:nvSpPr>
        <p:spPr>
          <a:xfrm>
            <a:off x="3779279" y="2407882"/>
            <a:ext cx="1575107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 err="1" smtClean="0"/>
              <a:t>propriedade</a:t>
            </a:r>
            <a:endParaRPr dirty="0"/>
          </a:p>
        </p:txBody>
      </p:sp>
      <p:sp>
        <p:nvSpPr>
          <p:cNvPr id="23" name="Right Brace 22"/>
          <p:cNvSpPr/>
          <p:nvPr/>
        </p:nvSpPr>
        <p:spPr>
          <a:xfrm rot="16200000">
            <a:off x="7218914" y="2417011"/>
            <a:ext cx="232041" cy="1308078"/>
          </a:xfrm>
          <a:prstGeom prst="rightBrace">
            <a:avLst>
              <a:gd name="adj1" fmla="val 40662"/>
              <a:gd name="adj2" fmla="val 50000"/>
            </a:avLst>
          </a:prstGeom>
          <a:ln w="19050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hape 541"/>
          <p:cNvSpPr txBox="1"/>
          <p:nvPr/>
        </p:nvSpPr>
        <p:spPr>
          <a:xfrm>
            <a:off x="6982595" y="2444994"/>
            <a:ext cx="704677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 smtClean="0"/>
              <a:t>valor</a:t>
            </a:r>
            <a:endParaRPr dirty="0"/>
          </a:p>
        </p:txBody>
      </p:sp>
      <p:sp>
        <p:nvSpPr>
          <p:cNvPr id="26" name="Shape 541"/>
          <p:cNvSpPr txBox="1"/>
          <p:nvPr/>
        </p:nvSpPr>
        <p:spPr>
          <a:xfrm>
            <a:off x="8499609" y="1519851"/>
            <a:ext cx="1432440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 err="1"/>
              <a:t>Fim</a:t>
            </a:r>
            <a:r>
              <a:rPr lang="en-US" dirty="0"/>
              <a:t> da </a:t>
            </a:r>
          </a:p>
          <a:p>
            <a:pPr algn="ctr"/>
            <a:r>
              <a:rPr lang="en-US" dirty="0" err="1"/>
              <a:t>declaração</a:t>
            </a:r>
            <a:endParaRPr lang="en-US" dirty="0"/>
          </a:p>
        </p:txBody>
      </p:sp>
      <p:sp>
        <p:nvSpPr>
          <p:cNvPr id="27" name="Shape 544"/>
          <p:cNvSpPr/>
          <p:nvPr/>
        </p:nvSpPr>
        <p:spPr>
          <a:xfrm>
            <a:off x="9215829" y="2285581"/>
            <a:ext cx="5" cy="98908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940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37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Costa</dc:creator>
  <cp:lastModifiedBy>Rodrigo Costa</cp:lastModifiedBy>
  <cp:revision>15</cp:revision>
  <dcterms:created xsi:type="dcterms:W3CDTF">2020-05-22T21:22:49Z</dcterms:created>
  <dcterms:modified xsi:type="dcterms:W3CDTF">2020-05-27T18:29:09Z</dcterms:modified>
</cp:coreProperties>
</file>