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E6"/>
    <a:srgbClr val="73D2FE"/>
    <a:srgbClr val="203C48"/>
    <a:srgbClr val="FE9F73"/>
    <a:srgbClr val="72FE9D"/>
    <a:srgbClr val="32638B"/>
    <a:srgbClr val="215DDE"/>
    <a:srgbClr val="F3E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967E-F0E0-4605-956C-7240659F25E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528503" y="964216"/>
            <a:ext cx="3020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03C48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forts   t</a:t>
            </a:r>
            <a:endParaRPr lang="en-US" sz="7200" dirty="0">
              <a:solidFill>
                <a:srgbClr val="203C48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3567" y="208659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3C48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TAKE CONTROL!</a:t>
            </a:r>
            <a:endParaRPr lang="en-US" dirty="0">
              <a:solidFill>
                <a:srgbClr val="203C48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9181" y="729146"/>
            <a:ext cx="1034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88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9127" y="872000"/>
            <a:ext cx="1743740" cy="1743740"/>
          </a:xfrm>
          <a:prstGeom prst="ellipse">
            <a:avLst/>
          </a:prstGeom>
          <a:solidFill>
            <a:srgbClr val="73D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46493" y="1158818"/>
            <a:ext cx="1144222" cy="924782"/>
            <a:chOff x="2743199" y="133350"/>
            <a:chExt cx="6953251" cy="5619749"/>
          </a:xfrm>
        </p:grpSpPr>
        <p:grpSp>
          <p:nvGrpSpPr>
            <p:cNvPr id="27" name="Group 26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31" name="Rounded Rectangle 30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98235" y="1967511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8503" y="3856810"/>
            <a:ext cx="3020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forts   t</a:t>
            </a:r>
            <a:endParaRPr lang="en-US" sz="7200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3567" y="497918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TAKE CONTROL!</a:t>
            </a: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59181" y="3621740"/>
            <a:ext cx="1034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8800" dirty="0"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835820" y="3764594"/>
            <a:ext cx="1743740" cy="17437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153186" y="4051412"/>
            <a:ext cx="1144222" cy="924782"/>
            <a:chOff x="2743199" y="133350"/>
            <a:chExt cx="6953251" cy="5619749"/>
          </a:xfrm>
        </p:grpSpPr>
        <p:grpSp>
          <p:nvGrpSpPr>
            <p:cNvPr id="64" name="Group 63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68" name="Rounded Rectangle 67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88843" y="4874640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3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411045" y="380193"/>
            <a:ext cx="1743740" cy="1743740"/>
          </a:xfrm>
          <a:prstGeom prst="ellipse">
            <a:avLst/>
          </a:prstGeom>
          <a:solidFill>
            <a:srgbClr val="72F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28411" y="667011"/>
            <a:ext cx="1144222" cy="924782"/>
            <a:chOff x="2743199" y="133350"/>
            <a:chExt cx="6953251" cy="5619749"/>
          </a:xfrm>
        </p:grpSpPr>
        <p:grpSp>
          <p:nvGrpSpPr>
            <p:cNvPr id="47" name="Group 46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72FE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72FE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51" name="Rounded Rectangle 50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7413024" y="2456315"/>
            <a:ext cx="1743740" cy="17437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730390" y="2743133"/>
            <a:ext cx="1144222" cy="924782"/>
            <a:chOff x="2743199" y="133350"/>
            <a:chExt cx="6953251" cy="5619749"/>
          </a:xfrm>
        </p:grpSpPr>
        <p:grpSp>
          <p:nvGrpSpPr>
            <p:cNvPr id="63" name="Group 62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67" name="Rounded Rectangle 66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080153" y="1475704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66047" y="3566361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411045" y="4480272"/>
            <a:ext cx="1743740" cy="1743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7728411" y="4767090"/>
            <a:ext cx="1144222" cy="924782"/>
            <a:chOff x="2743199" y="133350"/>
            <a:chExt cx="6953251" cy="5619749"/>
          </a:xfrm>
        </p:grpSpPr>
        <p:grpSp>
          <p:nvGrpSpPr>
            <p:cNvPr id="82" name="Group 81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92" name="Rounded Rectangle 91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Rounded Rectangle 85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080153" y="5575783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chemeClr val="bg1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310744" y="389197"/>
            <a:ext cx="1743740" cy="1743740"/>
          </a:xfrm>
          <a:prstGeom prst="ellipse">
            <a:avLst/>
          </a:prstGeom>
          <a:solidFill>
            <a:srgbClr val="FE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9628110" y="676015"/>
            <a:ext cx="1144222" cy="924782"/>
            <a:chOff x="2743199" y="133350"/>
            <a:chExt cx="6953251" cy="5619749"/>
          </a:xfrm>
        </p:grpSpPr>
        <p:grpSp>
          <p:nvGrpSpPr>
            <p:cNvPr id="118" name="Group 117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FE9F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FE9F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22" name="Rounded Rectangle 121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9979852" y="1484708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9369934" y="2420882"/>
            <a:ext cx="1743740" cy="1743740"/>
          </a:xfrm>
          <a:prstGeom prst="ellipse">
            <a:avLst/>
          </a:prstGeom>
          <a:solidFill>
            <a:srgbClr val="73D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9687300" y="2707700"/>
            <a:ext cx="1144222" cy="924782"/>
            <a:chOff x="2743199" y="133350"/>
            <a:chExt cx="6953251" cy="5619749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73" name="Rounded Rectangle 172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039042" y="3516393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9447639" y="4467449"/>
            <a:ext cx="1743740" cy="1743740"/>
          </a:xfrm>
          <a:prstGeom prst="ellipse">
            <a:avLst/>
          </a:prstGeom>
          <a:solidFill>
            <a:srgbClr val="FFB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9765005" y="4754267"/>
            <a:ext cx="1144222" cy="924782"/>
            <a:chOff x="2743199" y="133350"/>
            <a:chExt cx="6953251" cy="5619749"/>
          </a:xfrm>
        </p:grpSpPr>
        <p:grpSp>
          <p:nvGrpSpPr>
            <p:cNvPr id="186" name="Group 185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FFB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96" name="Rounded Rectangle 195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FFB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90" name="Rounded Rectangle 189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87" name="Rounded Rectangle 186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0116747" y="5562960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725620" y="1795132"/>
            <a:ext cx="3144092" cy="3144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395178" y="2445848"/>
            <a:ext cx="1743740" cy="17437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712544" y="2732666"/>
            <a:ext cx="1144222" cy="924782"/>
            <a:chOff x="2743199" y="133350"/>
            <a:chExt cx="6953251" cy="5619749"/>
          </a:xfrm>
        </p:grpSpPr>
        <p:grpSp>
          <p:nvGrpSpPr>
            <p:cNvPr id="136" name="Group 135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48" name="Rounded Rectangle 147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40" name="Rounded Rectangle 139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37" name="Rounded Rectangle 136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064286" y="3541359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chemeClr val="bg1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Yu Gothic UI Semilight</vt:lpstr>
      <vt:lpstr>Arial</vt:lpstr>
      <vt:lpstr>Calibri</vt:lpstr>
      <vt:lpstr>Calibri Light</vt:lpstr>
      <vt:lpstr>HoloLens MDL2 Assets</vt:lpstr>
      <vt:lpstr>Segoe UI Emoji</vt:lpstr>
      <vt:lpstr>Segoe UI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9</cp:revision>
  <dcterms:created xsi:type="dcterms:W3CDTF">2019-06-03T18:21:16Z</dcterms:created>
  <dcterms:modified xsi:type="dcterms:W3CDTF">2019-06-04T13:16:41Z</dcterms:modified>
</cp:coreProperties>
</file>