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E6"/>
    <a:srgbClr val="73D2FE"/>
    <a:srgbClr val="203C48"/>
    <a:srgbClr val="FE9F73"/>
    <a:srgbClr val="72FE9D"/>
    <a:srgbClr val="32638B"/>
    <a:srgbClr val="215DDE"/>
    <a:srgbClr val="F3E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967E-F0E0-4605-956C-7240659F25E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97D4B-E4A1-482A-BD24-6EDB7BBDE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528503" y="1346990"/>
            <a:ext cx="3020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03C48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forts   t</a:t>
            </a:r>
            <a:endParaRPr lang="en-US" sz="7200" dirty="0">
              <a:solidFill>
                <a:srgbClr val="203C48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3567" y="246936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3C48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TAKE CONTROL!</a:t>
            </a:r>
            <a:endParaRPr lang="en-US" dirty="0">
              <a:solidFill>
                <a:srgbClr val="203C48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59181" y="1111920"/>
            <a:ext cx="1034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88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9127" y="1254774"/>
            <a:ext cx="1743740" cy="1743740"/>
          </a:xfrm>
          <a:prstGeom prst="ellipse">
            <a:avLst/>
          </a:prstGeom>
          <a:solidFill>
            <a:srgbClr val="73D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46493" y="1541592"/>
            <a:ext cx="1144222" cy="924782"/>
            <a:chOff x="2743199" y="133350"/>
            <a:chExt cx="6953251" cy="5619749"/>
          </a:xfrm>
        </p:grpSpPr>
        <p:grpSp>
          <p:nvGrpSpPr>
            <p:cNvPr id="27" name="Group 26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31" name="Rounded Rectangle 30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98235" y="2350285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8503" y="3410240"/>
            <a:ext cx="3020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forts   t</a:t>
            </a:r>
            <a:endParaRPr lang="en-US" sz="7200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3567" y="453261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 Light" panose="020B0502040204020203" pitchFamily="34" charset="0"/>
              </a:rPr>
              <a:t>TAKE CONTROL!</a:t>
            </a:r>
            <a:endParaRPr lang="en-US" dirty="0">
              <a:latin typeface="Yu Gothic UI Semilight" panose="020B0400000000000000" pitchFamily="34" charset="-128"/>
              <a:ea typeface="Yu Gothic UI Semilight" panose="020B0400000000000000" pitchFamily="34" charset="-128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59181" y="3175170"/>
            <a:ext cx="1034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88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35820" y="3318024"/>
            <a:ext cx="1743740" cy="1743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153186" y="3604842"/>
            <a:ext cx="1144222" cy="924782"/>
            <a:chOff x="2743199" y="133350"/>
            <a:chExt cx="6953251" cy="5619749"/>
          </a:xfrm>
        </p:grpSpPr>
        <p:grpSp>
          <p:nvGrpSpPr>
            <p:cNvPr id="64" name="Group 63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74" name="Rounded Rectangle 73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68" name="Rounded Rectangle 67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88843" y="4428070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7411045" y="380193"/>
            <a:ext cx="1743740" cy="1743740"/>
          </a:xfrm>
          <a:prstGeom prst="ellipse">
            <a:avLst/>
          </a:prstGeom>
          <a:solidFill>
            <a:srgbClr val="72F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28411" y="667011"/>
            <a:ext cx="1144222" cy="924782"/>
            <a:chOff x="2743199" y="133350"/>
            <a:chExt cx="6953251" cy="5619749"/>
          </a:xfrm>
        </p:grpSpPr>
        <p:grpSp>
          <p:nvGrpSpPr>
            <p:cNvPr id="47" name="Group 46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2FE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2FE9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51" name="Rounded Rectangle 50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2FE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61" name="Oval 60"/>
          <p:cNvSpPr/>
          <p:nvPr/>
        </p:nvSpPr>
        <p:spPr>
          <a:xfrm>
            <a:off x="7413024" y="2456315"/>
            <a:ext cx="1743740" cy="1743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730390" y="2743133"/>
            <a:ext cx="1144222" cy="924782"/>
            <a:chOff x="2743199" y="133350"/>
            <a:chExt cx="6953251" cy="5619749"/>
          </a:xfrm>
        </p:grpSpPr>
        <p:grpSp>
          <p:nvGrpSpPr>
            <p:cNvPr id="63" name="Group 62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67" name="Rounded Rectangle 66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080153" y="1475704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066047" y="3566361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411045" y="4480272"/>
            <a:ext cx="1743740" cy="17437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7728411" y="4767090"/>
            <a:ext cx="1144222" cy="924782"/>
            <a:chOff x="2743199" y="133350"/>
            <a:chExt cx="6953251" cy="5619749"/>
          </a:xfrm>
        </p:grpSpPr>
        <p:grpSp>
          <p:nvGrpSpPr>
            <p:cNvPr id="82" name="Group 81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92" name="Rounded Rectangle 91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Rounded Rectangle 85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Rounded Rectangle 82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080153" y="5575783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chemeClr val="bg1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310744" y="389197"/>
            <a:ext cx="1743740" cy="1743740"/>
          </a:xfrm>
          <a:prstGeom prst="ellipse">
            <a:avLst/>
          </a:prstGeom>
          <a:solidFill>
            <a:srgbClr val="FE9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9628110" y="676015"/>
            <a:ext cx="1144222" cy="924782"/>
            <a:chOff x="2743199" y="133350"/>
            <a:chExt cx="6953251" cy="5619749"/>
          </a:xfrm>
        </p:grpSpPr>
        <p:grpSp>
          <p:nvGrpSpPr>
            <p:cNvPr id="118" name="Group 117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30" name="Rounded Rectangle 129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FE9F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FE9F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22" name="Rounded Rectangle 121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FE9F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9979852" y="1484708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369934" y="2420882"/>
            <a:ext cx="1743740" cy="1743740"/>
          </a:xfrm>
          <a:prstGeom prst="ellipse">
            <a:avLst/>
          </a:prstGeom>
          <a:solidFill>
            <a:srgbClr val="73D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9687300" y="2707700"/>
            <a:ext cx="1144222" cy="924782"/>
            <a:chOff x="2743199" y="133350"/>
            <a:chExt cx="6953251" cy="5619749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73D2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73" name="Rounded Rectangle 172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73D2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039042" y="3516393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9447639" y="4467449"/>
            <a:ext cx="1743740" cy="1743740"/>
          </a:xfrm>
          <a:prstGeom prst="ellipse">
            <a:avLst/>
          </a:prstGeom>
          <a:solidFill>
            <a:srgbClr val="FFB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9765005" y="4754267"/>
            <a:ext cx="1144222" cy="924782"/>
            <a:chOff x="2743199" y="133350"/>
            <a:chExt cx="6953251" cy="5619749"/>
          </a:xfrm>
        </p:grpSpPr>
        <p:grpSp>
          <p:nvGrpSpPr>
            <p:cNvPr id="186" name="Group 185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rgbClr val="FFB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rgbClr val="203C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rgbClr val="FFB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90" name="Rounded Rectangle 189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rgbClr val="203C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rgbClr val="FFB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87" name="Rounded Rectangle 186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rgbClr val="203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10116747" y="5562960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203C48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rgbClr val="203C48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25620" y="1795132"/>
            <a:ext cx="3144092" cy="3144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95178" y="2445848"/>
            <a:ext cx="1743740" cy="17437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2712544" y="2732666"/>
            <a:ext cx="1144222" cy="924782"/>
            <a:chOff x="2743199" y="133350"/>
            <a:chExt cx="6953251" cy="5619749"/>
          </a:xfrm>
        </p:grpSpPr>
        <p:grpSp>
          <p:nvGrpSpPr>
            <p:cNvPr id="136" name="Group 135"/>
            <p:cNvGrpSpPr/>
            <p:nvPr/>
          </p:nvGrpSpPr>
          <p:grpSpPr>
            <a:xfrm>
              <a:off x="2743199" y="1257301"/>
              <a:ext cx="6953251" cy="4495798"/>
              <a:chOff x="3752849" y="1295401"/>
              <a:chExt cx="6953251" cy="449579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752849" y="2362200"/>
                <a:ext cx="2781300" cy="2514600"/>
                <a:chOff x="3752849" y="2362200"/>
                <a:chExt cx="2781300" cy="2514600"/>
              </a:xfrm>
            </p:grpSpPr>
            <p:sp>
              <p:nvSpPr>
                <p:cNvPr id="148" name="Rounded Rectangle 147"/>
                <p:cNvSpPr/>
                <p:nvPr/>
              </p:nvSpPr>
              <p:spPr>
                <a:xfrm>
                  <a:off x="3752849" y="26479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410074" y="23622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 rot="10800000">
                <a:off x="7924800" y="2524125"/>
                <a:ext cx="2781300" cy="2514600"/>
                <a:chOff x="3895725" y="2514600"/>
                <a:chExt cx="2781300" cy="2514600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895725" y="2800349"/>
                  <a:ext cx="2057400" cy="20955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552950" y="2514600"/>
                  <a:ext cx="2124075" cy="25146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32638B"/>
                    </a:solidFill>
                  </a:endParaRPr>
                </a:p>
              </p:txBody>
            </p:sp>
          </p:grpSp>
          <p:sp>
            <p:nvSpPr>
              <p:cNvPr id="140" name="Rounded Rectangle 139"/>
              <p:cNvSpPr/>
              <p:nvPr/>
            </p:nvSpPr>
            <p:spPr>
              <a:xfrm>
                <a:off x="4776786" y="1295401"/>
                <a:ext cx="4905378" cy="449579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78408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724522" y="2552690"/>
                <a:ext cx="904875" cy="9048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80461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849980" y="4419600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895351" y="4414831"/>
                <a:ext cx="744698" cy="3238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638B"/>
                  </a:solidFill>
                </a:endParaRPr>
              </a:p>
            </p:txBody>
          </p:sp>
        </p:grpSp>
        <p:sp>
          <p:nvSpPr>
            <p:cNvPr id="137" name="Rounded Rectangle 136"/>
            <p:cNvSpPr/>
            <p:nvPr/>
          </p:nvSpPr>
          <p:spPr>
            <a:xfrm>
              <a:off x="5840330" y="133350"/>
              <a:ext cx="744698" cy="24079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2638B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064286" y="3541359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oloLens MDL2 Assets" panose="050A0102010101010101" pitchFamily="18" charset="0"/>
                <a:ea typeface="Segoe UI Emoji" panose="020B0502040204020203" pitchFamily="34" charset="0"/>
                <a:cs typeface="Segoe UI Light" panose="020B0502040204020203" pitchFamily="34" charset="0"/>
              </a:rPr>
              <a:t>æ</a:t>
            </a:r>
            <a:endParaRPr lang="en-US" sz="3200" dirty="0">
              <a:solidFill>
                <a:schemeClr val="bg1"/>
              </a:solidFill>
              <a:latin typeface="HoloLens MDL2 Assets" panose="050A0102010101010101" pitchFamily="18" charset="0"/>
              <a:ea typeface="Segoe UI Emoji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Yu Gothic UI Semilight</vt:lpstr>
      <vt:lpstr>Arial</vt:lpstr>
      <vt:lpstr>Calibri</vt:lpstr>
      <vt:lpstr>Calibri Light</vt:lpstr>
      <vt:lpstr>HoloLens MDL2 Assets</vt:lpstr>
      <vt:lpstr>Segoe UI Emoji</vt:lpstr>
      <vt:lpstr>Segoe UI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8</cp:revision>
  <dcterms:created xsi:type="dcterms:W3CDTF">2019-06-03T18:21:16Z</dcterms:created>
  <dcterms:modified xsi:type="dcterms:W3CDTF">2019-06-03T19:57:10Z</dcterms:modified>
</cp:coreProperties>
</file>