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7" r:id="rId4"/>
    <p:sldId id="266" r:id="rId5"/>
    <p:sldId id="265" r:id="rId6"/>
    <p:sldId id="269" r:id="rId7"/>
    <p:sldId id="264" r:id="rId8"/>
    <p:sldId id="263" r:id="rId9"/>
    <p:sldId id="262" r:id="rId10"/>
    <p:sldId id="261" r:id="rId11"/>
    <p:sldId id="260" r:id="rId12"/>
    <p:sldId id="259" r:id="rId13"/>
    <p:sldId id="258" r:id="rId14"/>
    <p:sldId id="25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4D680-A085-5646-BA5A-15B89C0A1619}" v="62" dt="2022-02-15T20:20:46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54"/>
  </p:normalViewPr>
  <p:slideViewPr>
    <p:cSldViewPr snapToGrid="0" snapToObjects="1">
      <p:cViewPr varScale="1">
        <p:scale>
          <a:sx n="90" d="100"/>
          <a:sy n="90" d="100"/>
        </p:scale>
        <p:origin x="23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a C. Silva" userId="67705b05557f9140" providerId="LiveId" clId="{20EB98D0-9C85-D940-8F70-F25B9FEE9BA0}"/>
    <pc:docChg chg="undo custSel addSld delSld modSld">
      <pc:chgData name="Juliana C. Silva" userId="67705b05557f9140" providerId="LiveId" clId="{20EB98D0-9C85-D940-8F70-F25B9FEE9BA0}" dt="2021-05-27T00:28:17.781" v="195" actId="20577"/>
      <pc:docMkLst>
        <pc:docMk/>
      </pc:docMkLst>
      <pc:sldChg chg="addSp delSp modSp mod">
        <pc:chgData name="Juliana C. Silva" userId="67705b05557f9140" providerId="LiveId" clId="{20EB98D0-9C85-D940-8F70-F25B9FEE9BA0}" dt="2021-05-27T00:28:17.781" v="195" actId="20577"/>
        <pc:sldMkLst>
          <pc:docMk/>
          <pc:sldMk cId="585693444" sldId="256"/>
        </pc:sldMkLst>
        <pc:spChg chg="mod">
          <ac:chgData name="Juliana C. Silva" userId="67705b05557f9140" providerId="LiveId" clId="{20EB98D0-9C85-D940-8F70-F25B9FEE9BA0}" dt="2021-05-27T00:28:17.781" v="195" actId="20577"/>
          <ac:spMkLst>
            <pc:docMk/>
            <pc:sldMk cId="585693444" sldId="256"/>
            <ac:spMk id="2" creationId="{DBA6EFE4-7113-9841-B5CD-F04BA84C8BBC}"/>
          </ac:spMkLst>
        </pc:spChg>
        <pc:spChg chg="add">
          <ac:chgData name="Juliana C. Silva" userId="67705b05557f9140" providerId="LiveId" clId="{20EB98D0-9C85-D940-8F70-F25B9FEE9BA0}" dt="2021-05-27T00:27:50.520" v="168" actId="26606"/>
          <ac:spMkLst>
            <pc:docMk/>
            <pc:sldMk cId="585693444" sldId="256"/>
            <ac:spMk id="88" creationId="{16F9E488-0718-4E1E-9D12-26779F606252}"/>
          </ac:spMkLst>
        </pc:spChg>
        <pc:spChg chg="add">
          <ac:chgData name="Juliana C. Silva" userId="67705b05557f9140" providerId="LiveId" clId="{20EB98D0-9C85-D940-8F70-F25B9FEE9BA0}" dt="2021-05-27T00:27:50.520" v="168" actId="26606"/>
          <ac:spMkLst>
            <pc:docMk/>
            <pc:sldMk cId="585693444" sldId="256"/>
            <ac:spMk id="94" creationId="{91AFB7FD-C0D0-4D48-B008-DEA973A72607}"/>
          </ac:spMkLst>
        </pc:spChg>
        <pc:spChg chg="add">
          <ac:chgData name="Juliana C. Silva" userId="67705b05557f9140" providerId="LiveId" clId="{20EB98D0-9C85-D940-8F70-F25B9FEE9BA0}" dt="2021-05-27T00:27:50.520" v="168" actId="26606"/>
          <ac:spMkLst>
            <pc:docMk/>
            <pc:sldMk cId="585693444" sldId="256"/>
            <ac:spMk id="96" creationId="{C06D11DA-88D8-46C1-A244-41C5A8A9EEEA}"/>
          </ac:spMkLst>
        </pc:spChg>
        <pc:spChg chg="add">
          <ac:chgData name="Juliana C. Silva" userId="67705b05557f9140" providerId="LiveId" clId="{20EB98D0-9C85-D940-8F70-F25B9FEE9BA0}" dt="2021-05-27T00:27:50.520" v="168" actId="26606"/>
          <ac:spMkLst>
            <pc:docMk/>
            <pc:sldMk cId="585693444" sldId="256"/>
            <ac:spMk id="98" creationId="{9ED24E9E-3415-42C3-B58A-42D618995C17}"/>
          </ac:spMkLst>
        </pc:spChg>
        <pc:spChg chg="add">
          <ac:chgData name="Juliana C. Silva" userId="67705b05557f9140" providerId="LiveId" clId="{20EB98D0-9C85-D940-8F70-F25B9FEE9BA0}" dt="2021-05-27T00:27:50.520" v="168" actId="26606"/>
          <ac:spMkLst>
            <pc:docMk/>
            <pc:sldMk cId="585693444" sldId="256"/>
            <ac:spMk id="100" creationId="{15882B67-4A02-4BCD-AD70-1D2B5F5EFB7D}"/>
          </ac:spMkLst>
        </pc:spChg>
        <pc:spChg chg="del">
          <ac:chgData name="Juliana C. Silva" userId="67705b05557f9140" providerId="LiveId" clId="{20EB98D0-9C85-D940-8F70-F25B9FEE9BA0}" dt="2021-05-27T00:27:50.520" v="168" actId="26606"/>
          <ac:spMkLst>
            <pc:docMk/>
            <pc:sldMk cId="585693444" sldId="256"/>
            <ac:spMk id="135" creationId="{BF19CFE6-7621-4FFB-A4F3-53DFD3860D97}"/>
          </ac:spMkLst>
        </pc:spChg>
        <pc:spChg chg="del">
          <ac:chgData name="Juliana C. Silva" userId="67705b05557f9140" providerId="LiveId" clId="{20EB98D0-9C85-D940-8F70-F25B9FEE9BA0}" dt="2021-05-27T00:27:50.520" v="168" actId="26606"/>
          <ac:spMkLst>
            <pc:docMk/>
            <pc:sldMk cId="585693444" sldId="256"/>
            <ac:spMk id="137" creationId="{3F4DD1A1-652B-4ECB-A8DE-07087A834E61}"/>
          </ac:spMkLst>
        </pc:spChg>
        <pc:spChg chg="del">
          <ac:chgData name="Juliana C. Silva" userId="67705b05557f9140" providerId="LiveId" clId="{20EB98D0-9C85-D940-8F70-F25B9FEE9BA0}" dt="2021-05-27T00:27:50.520" v="168" actId="26606"/>
          <ac:spMkLst>
            <pc:docMk/>
            <pc:sldMk cId="585693444" sldId="256"/>
            <ac:spMk id="141" creationId="{D4A67D3B-CF15-41C0-AEB5-8D857A8AE855}"/>
          </ac:spMkLst>
        </pc:spChg>
        <pc:spChg chg="del">
          <ac:chgData name="Juliana C. Silva" userId="67705b05557f9140" providerId="LiveId" clId="{20EB98D0-9C85-D940-8F70-F25B9FEE9BA0}" dt="2021-05-27T00:27:50.520" v="168" actId="26606"/>
          <ac:spMkLst>
            <pc:docMk/>
            <pc:sldMk cId="585693444" sldId="256"/>
            <ac:spMk id="143" creationId="{4EE44E17-6A21-4DF3-9573-0819D6F00067}"/>
          </ac:spMkLst>
        </pc:spChg>
        <pc:spChg chg="del">
          <ac:chgData name="Juliana C. Silva" userId="67705b05557f9140" providerId="LiveId" clId="{20EB98D0-9C85-D940-8F70-F25B9FEE9BA0}" dt="2021-05-27T00:27:50.520" v="168" actId="26606"/>
          <ac:spMkLst>
            <pc:docMk/>
            <pc:sldMk cId="585693444" sldId="256"/>
            <ac:spMk id="145" creationId="{1DE44A29-0857-4193-8859-8E5D8A3CDAE7}"/>
          </ac:spMkLst>
        </pc:spChg>
        <pc:spChg chg="del">
          <ac:chgData name="Juliana C. Silva" userId="67705b05557f9140" providerId="LiveId" clId="{20EB98D0-9C85-D940-8F70-F25B9FEE9BA0}" dt="2021-05-27T00:27:50.520" v="168" actId="26606"/>
          <ac:spMkLst>
            <pc:docMk/>
            <pc:sldMk cId="585693444" sldId="256"/>
            <ac:spMk id="147" creationId="{B2A37BC1-02C0-4D97-8BEC-5BECAD9A3BE1}"/>
          </ac:spMkLst>
        </pc:spChg>
        <pc:grpChg chg="add">
          <ac:chgData name="Juliana C. Silva" userId="67705b05557f9140" providerId="LiveId" clId="{20EB98D0-9C85-D940-8F70-F25B9FEE9BA0}" dt="2021-05-27T00:27:50.520" v="168" actId="26606"/>
          <ac:grpSpMkLst>
            <pc:docMk/>
            <pc:sldMk cId="585693444" sldId="256"/>
            <ac:grpSpMk id="90" creationId="{5CA4BCD1-F813-4A68-8727-7A3DE67AC57F}"/>
          </ac:grpSpMkLst>
        </pc:grpChg>
        <pc:picChg chg="mod ord">
          <ac:chgData name="Juliana C. Silva" userId="67705b05557f9140" providerId="LiveId" clId="{20EB98D0-9C85-D940-8F70-F25B9FEE9BA0}" dt="2021-05-27T00:27:50.520" v="168" actId="26606"/>
          <ac:picMkLst>
            <pc:docMk/>
            <pc:sldMk cId="585693444" sldId="256"/>
            <ac:picMk id="3" creationId="{5B03B3F5-E6FE-E042-BFE1-B3613DA78493}"/>
          </ac:picMkLst>
        </pc:picChg>
        <pc:picChg chg="add mod ord">
          <ac:chgData name="Juliana C. Silva" userId="67705b05557f9140" providerId="LiveId" clId="{20EB98D0-9C85-D940-8F70-F25B9FEE9BA0}" dt="2021-05-27T00:27:50.520" v="168" actId="26606"/>
          <ac:picMkLst>
            <pc:docMk/>
            <pc:sldMk cId="585693444" sldId="256"/>
            <ac:picMk id="4" creationId="{FEF4DE54-640D-444F-92E7-7061FFE9681B}"/>
          </ac:picMkLst>
        </pc:picChg>
        <pc:picChg chg="mod ord">
          <ac:chgData name="Juliana C. Silva" userId="67705b05557f9140" providerId="LiveId" clId="{20EB98D0-9C85-D940-8F70-F25B9FEE9BA0}" dt="2021-05-27T00:27:50.520" v="168" actId="26606"/>
          <ac:picMkLst>
            <pc:docMk/>
            <pc:sldMk cId="585693444" sldId="256"/>
            <ac:picMk id="7" creationId="{A525F1D0-E0F3-414B-B66E-67F8CD904A35}"/>
          </ac:picMkLst>
        </pc:picChg>
        <pc:picChg chg="mod">
          <ac:chgData name="Juliana C. Silva" userId="67705b05557f9140" providerId="LiveId" clId="{20EB98D0-9C85-D940-8F70-F25B9FEE9BA0}" dt="2021-05-27T00:27:50.520" v="168" actId="26606"/>
          <ac:picMkLst>
            <pc:docMk/>
            <pc:sldMk cId="585693444" sldId="256"/>
            <ac:picMk id="9" creationId="{4370F602-91D2-5647-9B96-9D80E70C068C}"/>
          </ac:picMkLst>
        </pc:picChg>
        <pc:picChg chg="del">
          <ac:chgData name="Juliana C. Silva" userId="67705b05557f9140" providerId="LiveId" clId="{20EB98D0-9C85-D940-8F70-F25B9FEE9BA0}" dt="2021-05-27T00:27:50.520" v="168" actId="26606"/>
          <ac:picMkLst>
            <pc:docMk/>
            <pc:sldMk cId="585693444" sldId="256"/>
            <ac:picMk id="139" creationId="{E2271F3E-C693-4F5F-9E5F-B543945DDB94}"/>
          </ac:picMkLst>
        </pc:picChg>
        <pc:picChg chg="del">
          <ac:chgData name="Juliana C. Silva" userId="67705b05557f9140" providerId="LiveId" clId="{20EB98D0-9C85-D940-8F70-F25B9FEE9BA0}" dt="2021-05-27T00:27:42.669" v="167" actId="478"/>
          <ac:picMkLst>
            <pc:docMk/>
            <pc:sldMk cId="585693444" sldId="256"/>
            <ac:picMk id="1026" creationId="{7A28FD42-8B2C-7C40-BE91-F1A028C05CB4}"/>
          </ac:picMkLst>
        </pc:picChg>
      </pc:sldChg>
      <pc:sldChg chg="add">
        <pc:chgData name="Juliana C. Silva" userId="67705b05557f9140" providerId="LiveId" clId="{20EB98D0-9C85-D940-8F70-F25B9FEE9BA0}" dt="2021-05-06T01:23:26.240" v="0" actId="2890"/>
        <pc:sldMkLst>
          <pc:docMk/>
          <pc:sldMk cId="2624940188" sldId="263"/>
        </pc:sldMkLst>
      </pc:sldChg>
      <pc:sldChg chg="add">
        <pc:chgData name="Juliana C. Silva" userId="67705b05557f9140" providerId="LiveId" clId="{20EB98D0-9C85-D940-8F70-F25B9FEE9BA0}" dt="2021-05-12T21:51:05.933" v="27" actId="2890"/>
        <pc:sldMkLst>
          <pc:docMk/>
          <pc:sldMk cId="853286166" sldId="264"/>
        </pc:sldMkLst>
      </pc:sldChg>
      <pc:sldChg chg="addSp delSp modSp add mod">
        <pc:chgData name="Juliana C. Silva" userId="67705b05557f9140" providerId="LiveId" clId="{20EB98D0-9C85-D940-8F70-F25B9FEE9BA0}" dt="2021-05-12T21:52:10.712" v="101"/>
        <pc:sldMkLst>
          <pc:docMk/>
          <pc:sldMk cId="932028368" sldId="265"/>
        </pc:sldMkLst>
        <pc:spChg chg="mod">
          <ac:chgData name="Juliana C. Silva" userId="67705b05557f9140" providerId="LiveId" clId="{20EB98D0-9C85-D940-8F70-F25B9FEE9BA0}" dt="2021-05-12T21:52:07.490" v="99" actId="20577"/>
          <ac:spMkLst>
            <pc:docMk/>
            <pc:sldMk cId="932028368" sldId="265"/>
            <ac:spMk id="2" creationId="{DBA6EFE4-7113-9841-B5CD-F04BA84C8BBC}"/>
          </ac:spMkLst>
        </pc:spChg>
        <pc:spChg chg="add del mod">
          <ac:chgData name="Juliana C. Silva" userId="67705b05557f9140" providerId="LiveId" clId="{20EB98D0-9C85-D940-8F70-F25B9FEE9BA0}" dt="2021-05-12T21:52:10.712" v="101"/>
          <ac:spMkLst>
            <pc:docMk/>
            <pc:sldMk cId="932028368" sldId="265"/>
            <ac:spMk id="4" creationId="{99BED25E-FBC0-DE4D-8BA6-D351CCF2AA17}"/>
          </ac:spMkLst>
        </pc:spChg>
      </pc:sldChg>
      <pc:sldChg chg="add">
        <pc:chgData name="Juliana C. Silva" userId="67705b05557f9140" providerId="LiveId" clId="{20EB98D0-9C85-D940-8F70-F25B9FEE9BA0}" dt="2021-05-20T01:38:48.127" v="102" actId="2890"/>
        <pc:sldMkLst>
          <pc:docMk/>
          <pc:sldMk cId="1202584058" sldId="266"/>
        </pc:sldMkLst>
      </pc:sldChg>
      <pc:sldChg chg="new del">
        <pc:chgData name="Juliana C. Silva" userId="67705b05557f9140" providerId="LiveId" clId="{20EB98D0-9C85-D940-8F70-F25B9FEE9BA0}" dt="2021-05-27T00:26:41.562" v="164" actId="680"/>
        <pc:sldMkLst>
          <pc:docMk/>
          <pc:sldMk cId="1218696122" sldId="267"/>
        </pc:sldMkLst>
      </pc:sldChg>
      <pc:sldChg chg="add">
        <pc:chgData name="Juliana C. Silva" userId="67705b05557f9140" providerId="LiveId" clId="{20EB98D0-9C85-D940-8F70-F25B9FEE9BA0}" dt="2021-05-27T00:26:44.204" v="165" actId="2890"/>
        <pc:sldMkLst>
          <pc:docMk/>
          <pc:sldMk cId="2081953379" sldId="267"/>
        </pc:sldMkLst>
      </pc:sldChg>
    </pc:docChg>
  </pc:docChgLst>
  <pc:docChgLst>
    <pc:chgData name="Juliana C. Silva" userId="67705b05557f9140" providerId="LiveId" clId="{4D54D680-A085-5646-BA5A-15B89C0A1619}"/>
    <pc:docChg chg="undo custSel addSld modSld">
      <pc:chgData name="Juliana C. Silva" userId="67705b05557f9140" providerId="LiveId" clId="{4D54D680-A085-5646-BA5A-15B89C0A1619}" dt="2022-02-15T20:20:46.931" v="138" actId="1076"/>
      <pc:docMkLst>
        <pc:docMk/>
      </pc:docMkLst>
      <pc:sldChg chg="addSp delSp modSp mod">
        <pc:chgData name="Juliana C. Silva" userId="67705b05557f9140" providerId="LiveId" clId="{4D54D680-A085-5646-BA5A-15B89C0A1619}" dt="2022-02-15T20:06:36.769" v="60" actId="14100"/>
        <pc:sldMkLst>
          <pc:docMk/>
          <pc:sldMk cId="932028368" sldId="265"/>
        </pc:sldMkLst>
        <pc:spChg chg="mod">
          <ac:chgData name="Juliana C. Silva" userId="67705b05557f9140" providerId="LiveId" clId="{4D54D680-A085-5646-BA5A-15B89C0A1619}" dt="2022-02-15T20:06:36.769" v="60" actId="14100"/>
          <ac:spMkLst>
            <pc:docMk/>
            <pc:sldMk cId="932028368" sldId="265"/>
            <ac:spMk id="2" creationId="{DBA6EFE4-7113-9841-B5CD-F04BA84C8BBC}"/>
          </ac:spMkLst>
        </pc:spChg>
        <pc:spChg chg="add">
          <ac:chgData name="Juliana C. Silva" userId="67705b05557f9140" providerId="LiveId" clId="{4D54D680-A085-5646-BA5A-15B89C0A1619}" dt="2022-02-15T20:02:35.504" v="18" actId="26606"/>
          <ac:spMkLst>
            <pc:docMk/>
            <pc:sldMk cId="932028368" sldId="265"/>
            <ac:spMk id="72" creationId="{91F55C5D-1648-4BE3-932D-8CADBF3F6736}"/>
          </ac:spMkLst>
        </pc:spChg>
        <pc:spChg chg="add">
          <ac:chgData name="Juliana C. Silva" userId="67705b05557f9140" providerId="LiveId" clId="{4D54D680-A085-5646-BA5A-15B89C0A1619}" dt="2022-02-15T20:02:35.504" v="18" actId="26606"/>
          <ac:spMkLst>
            <pc:docMk/>
            <pc:sldMk cId="932028368" sldId="265"/>
            <ac:spMk id="74" creationId="{A38E1331-B5A6-44BE-BF4E-EE6C2FD2A242}"/>
          </ac:spMkLst>
        </pc:spChg>
        <pc:spChg chg="del">
          <ac:chgData name="Juliana C. Silva" userId="67705b05557f9140" providerId="LiveId" clId="{4D54D680-A085-5646-BA5A-15B89C0A1619}" dt="2022-02-15T20:00:48.791" v="0" actId="26606"/>
          <ac:spMkLst>
            <pc:docMk/>
            <pc:sldMk cId="932028368" sldId="265"/>
            <ac:spMk id="135" creationId="{BF19CFE6-7621-4FFB-A4F3-53DFD3860D97}"/>
          </ac:spMkLst>
        </pc:spChg>
        <pc:spChg chg="del">
          <ac:chgData name="Juliana C. Silva" userId="67705b05557f9140" providerId="LiveId" clId="{4D54D680-A085-5646-BA5A-15B89C0A1619}" dt="2022-02-15T20:00:48.791" v="0" actId="26606"/>
          <ac:spMkLst>
            <pc:docMk/>
            <pc:sldMk cId="932028368" sldId="265"/>
            <ac:spMk id="137" creationId="{3F4DD1A1-652B-4ECB-A8DE-07087A834E61}"/>
          </ac:spMkLst>
        </pc:spChg>
        <pc:spChg chg="del">
          <ac:chgData name="Juliana C. Silva" userId="67705b05557f9140" providerId="LiveId" clId="{4D54D680-A085-5646-BA5A-15B89C0A1619}" dt="2022-02-15T20:00:48.791" v="0" actId="26606"/>
          <ac:spMkLst>
            <pc:docMk/>
            <pc:sldMk cId="932028368" sldId="265"/>
            <ac:spMk id="141" creationId="{D4A67D3B-CF15-41C0-AEB5-8D857A8AE855}"/>
          </ac:spMkLst>
        </pc:spChg>
        <pc:spChg chg="del">
          <ac:chgData name="Juliana C. Silva" userId="67705b05557f9140" providerId="LiveId" clId="{4D54D680-A085-5646-BA5A-15B89C0A1619}" dt="2022-02-15T20:00:48.791" v="0" actId="26606"/>
          <ac:spMkLst>
            <pc:docMk/>
            <pc:sldMk cId="932028368" sldId="265"/>
            <ac:spMk id="143" creationId="{4EE44E17-6A21-4DF3-9573-0819D6F00067}"/>
          </ac:spMkLst>
        </pc:spChg>
        <pc:spChg chg="del">
          <ac:chgData name="Juliana C. Silva" userId="67705b05557f9140" providerId="LiveId" clId="{4D54D680-A085-5646-BA5A-15B89C0A1619}" dt="2022-02-15T20:00:48.791" v="0" actId="26606"/>
          <ac:spMkLst>
            <pc:docMk/>
            <pc:sldMk cId="932028368" sldId="265"/>
            <ac:spMk id="145" creationId="{1DE44A29-0857-4193-8859-8E5D8A3CDAE7}"/>
          </ac:spMkLst>
        </pc:spChg>
        <pc:spChg chg="del">
          <ac:chgData name="Juliana C. Silva" userId="67705b05557f9140" providerId="LiveId" clId="{4D54D680-A085-5646-BA5A-15B89C0A1619}" dt="2022-02-15T20:00:48.791" v="0" actId="26606"/>
          <ac:spMkLst>
            <pc:docMk/>
            <pc:sldMk cId="932028368" sldId="265"/>
            <ac:spMk id="147" creationId="{B2A37BC1-02C0-4D97-8BEC-5BECAD9A3BE1}"/>
          </ac:spMkLst>
        </pc:spChg>
        <pc:spChg chg="add del">
          <ac:chgData name="Juliana C. Silva" userId="67705b05557f9140" providerId="LiveId" clId="{4D54D680-A085-5646-BA5A-15B89C0A1619}" dt="2022-02-15T20:02:35.504" v="18" actId="26606"/>
          <ac:spMkLst>
            <pc:docMk/>
            <pc:sldMk cId="932028368" sldId="265"/>
            <ac:spMk id="192" creationId="{0855A890-B60B-4670-9DC2-69DC05015AB3}"/>
          </ac:spMkLst>
        </pc:spChg>
        <pc:spChg chg="add del">
          <ac:chgData name="Juliana C. Silva" userId="67705b05557f9140" providerId="LiveId" clId="{4D54D680-A085-5646-BA5A-15B89C0A1619}" dt="2022-02-15T20:02:35.504" v="18" actId="26606"/>
          <ac:spMkLst>
            <pc:docMk/>
            <pc:sldMk cId="932028368" sldId="265"/>
            <ac:spMk id="193" creationId="{90F533E9-6690-41A8-A372-4C6C622D028D}"/>
          </ac:spMkLst>
        </pc:spChg>
        <pc:spChg chg="add del">
          <ac:chgData name="Juliana C. Silva" userId="67705b05557f9140" providerId="LiveId" clId="{4D54D680-A085-5646-BA5A-15B89C0A1619}" dt="2022-02-15T20:02:35.504" v="18" actId="26606"/>
          <ac:spMkLst>
            <pc:docMk/>
            <pc:sldMk cId="932028368" sldId="265"/>
            <ac:spMk id="194" creationId="{99413ED5-9ED4-4772-BCE4-2BCAE6B12E35}"/>
          </ac:spMkLst>
        </pc:spChg>
        <pc:spChg chg="add del">
          <ac:chgData name="Juliana C. Silva" userId="67705b05557f9140" providerId="LiveId" clId="{4D54D680-A085-5646-BA5A-15B89C0A1619}" dt="2022-02-15T20:02:35.504" v="18" actId="26606"/>
          <ac:spMkLst>
            <pc:docMk/>
            <pc:sldMk cId="932028368" sldId="265"/>
            <ac:spMk id="195" creationId="{04357C93-F0CB-4A1C-8F77-4E9063789819}"/>
          </ac:spMkLst>
        </pc:spChg>
        <pc:picChg chg="mod ord">
          <ac:chgData name="Juliana C. Silva" userId="67705b05557f9140" providerId="LiveId" clId="{4D54D680-A085-5646-BA5A-15B89C0A1619}" dt="2022-02-15T20:03:26.403" v="33" actId="1076"/>
          <ac:picMkLst>
            <pc:docMk/>
            <pc:sldMk cId="932028368" sldId="265"/>
            <ac:picMk id="3" creationId="{5B03B3F5-E6FE-E042-BFE1-B3613DA78493}"/>
          </ac:picMkLst>
        </pc:picChg>
        <pc:picChg chg="mod">
          <ac:chgData name="Juliana C. Silva" userId="67705b05557f9140" providerId="LiveId" clId="{4D54D680-A085-5646-BA5A-15B89C0A1619}" dt="2022-02-15T20:03:39.924" v="37" actId="1076"/>
          <ac:picMkLst>
            <pc:docMk/>
            <pc:sldMk cId="932028368" sldId="265"/>
            <ac:picMk id="7" creationId="{A525F1D0-E0F3-414B-B66E-67F8CD904A35}"/>
          </ac:picMkLst>
        </pc:picChg>
        <pc:picChg chg="mod ord">
          <ac:chgData name="Juliana C. Silva" userId="67705b05557f9140" providerId="LiveId" clId="{4D54D680-A085-5646-BA5A-15B89C0A1619}" dt="2022-02-15T20:03:22.754" v="31" actId="1076"/>
          <ac:picMkLst>
            <pc:docMk/>
            <pc:sldMk cId="932028368" sldId="265"/>
            <ac:picMk id="9" creationId="{4370F602-91D2-5647-9B96-9D80E70C068C}"/>
          </ac:picMkLst>
        </pc:picChg>
        <pc:picChg chg="add mod">
          <ac:chgData name="Juliana C. Silva" userId="67705b05557f9140" providerId="LiveId" clId="{4D54D680-A085-5646-BA5A-15B89C0A1619}" dt="2022-02-15T20:03:29.938" v="34" actId="1076"/>
          <ac:picMkLst>
            <pc:docMk/>
            <pc:sldMk cId="932028368" sldId="265"/>
            <ac:picMk id="18" creationId="{6D5D3144-B9DE-0C4F-9A6F-B8FA45F2AF69}"/>
          </ac:picMkLst>
        </pc:picChg>
        <pc:picChg chg="del">
          <ac:chgData name="Juliana C. Silva" userId="67705b05557f9140" providerId="LiveId" clId="{4D54D680-A085-5646-BA5A-15B89C0A1619}" dt="2022-02-15T20:00:48.791" v="0" actId="26606"/>
          <ac:picMkLst>
            <pc:docMk/>
            <pc:sldMk cId="932028368" sldId="265"/>
            <ac:picMk id="139" creationId="{E2271F3E-C693-4F5F-9E5F-B543945DDB94}"/>
          </ac:picMkLst>
        </pc:picChg>
        <pc:picChg chg="del mod ord">
          <ac:chgData name="Juliana C. Silva" userId="67705b05557f9140" providerId="LiveId" clId="{4D54D680-A085-5646-BA5A-15B89C0A1619}" dt="2022-02-15T20:01:02.810" v="4" actId="478"/>
          <ac:picMkLst>
            <pc:docMk/>
            <pc:sldMk cId="932028368" sldId="265"/>
            <ac:picMk id="1026" creationId="{7A28FD42-8B2C-7C40-BE91-F1A028C05CB4}"/>
          </ac:picMkLst>
        </pc:picChg>
      </pc:sldChg>
      <pc:sldChg chg="addSp delSp modSp add mod setBg">
        <pc:chgData name="Juliana C. Silva" userId="67705b05557f9140" providerId="LiveId" clId="{4D54D680-A085-5646-BA5A-15B89C0A1619}" dt="2022-02-15T20:20:46.931" v="138" actId="1076"/>
        <pc:sldMkLst>
          <pc:docMk/>
          <pc:sldMk cId="4252018226" sldId="269"/>
        </pc:sldMkLst>
        <pc:spChg chg="mod">
          <ac:chgData name="Juliana C. Silva" userId="67705b05557f9140" providerId="LiveId" clId="{4D54D680-A085-5646-BA5A-15B89C0A1619}" dt="2022-02-15T20:20:35.333" v="133" actId="1076"/>
          <ac:spMkLst>
            <pc:docMk/>
            <pc:sldMk cId="4252018226" sldId="269"/>
            <ac:spMk id="2" creationId="{DBA6EFE4-7113-9841-B5CD-F04BA84C8BBC}"/>
          </ac:spMkLst>
        </pc:spChg>
        <pc:picChg chg="del mod">
          <ac:chgData name="Juliana C. Silva" userId="67705b05557f9140" providerId="LiveId" clId="{4D54D680-A085-5646-BA5A-15B89C0A1619}" dt="2022-02-15T20:17:45.270" v="115" actId="478"/>
          <ac:picMkLst>
            <pc:docMk/>
            <pc:sldMk cId="4252018226" sldId="269"/>
            <ac:picMk id="3" creationId="{5B03B3F5-E6FE-E042-BFE1-B3613DA78493}"/>
          </ac:picMkLst>
        </pc:picChg>
        <pc:picChg chg="del mod">
          <ac:chgData name="Juliana C. Silva" userId="67705b05557f9140" providerId="LiveId" clId="{4D54D680-A085-5646-BA5A-15B89C0A1619}" dt="2022-02-15T20:15:14.880" v="98" actId="478"/>
          <ac:picMkLst>
            <pc:docMk/>
            <pc:sldMk cId="4252018226" sldId="269"/>
            <ac:picMk id="7" creationId="{A525F1D0-E0F3-414B-B66E-67F8CD904A35}"/>
          </ac:picMkLst>
        </pc:picChg>
        <pc:picChg chg="del mod">
          <ac:chgData name="Juliana C. Silva" userId="67705b05557f9140" providerId="LiveId" clId="{4D54D680-A085-5646-BA5A-15B89C0A1619}" dt="2022-02-15T20:17:09.960" v="111" actId="478"/>
          <ac:picMkLst>
            <pc:docMk/>
            <pc:sldMk cId="4252018226" sldId="269"/>
            <ac:picMk id="9" creationId="{4370F602-91D2-5647-9B96-9D80E70C068C}"/>
          </ac:picMkLst>
        </pc:picChg>
        <pc:picChg chg="del mod">
          <ac:chgData name="Juliana C. Silva" userId="67705b05557f9140" providerId="LiveId" clId="{4D54D680-A085-5646-BA5A-15B89C0A1619}" dt="2022-02-15T20:16:06.638" v="103" actId="478"/>
          <ac:picMkLst>
            <pc:docMk/>
            <pc:sldMk cId="4252018226" sldId="269"/>
            <ac:picMk id="18" creationId="{6D5D3144-B9DE-0C4F-9A6F-B8FA45F2AF69}"/>
          </ac:picMkLst>
        </pc:picChg>
        <pc:picChg chg="add del">
          <ac:chgData name="Juliana C. Silva" userId="67705b05557f9140" providerId="LiveId" clId="{4D54D680-A085-5646-BA5A-15B89C0A1619}" dt="2022-02-15T20:15:24.002" v="100" actId="478"/>
          <ac:picMkLst>
            <pc:docMk/>
            <pc:sldMk cId="4252018226" sldId="269"/>
            <ac:picMk id="1026" creationId="{45F96E13-1E41-5747-822F-D402A677CDB6}"/>
          </ac:picMkLst>
        </pc:picChg>
        <pc:picChg chg="add mod">
          <ac:chgData name="Juliana C. Silva" userId="67705b05557f9140" providerId="LiveId" clId="{4D54D680-A085-5646-BA5A-15B89C0A1619}" dt="2022-02-15T20:20:30.920" v="132" actId="14100"/>
          <ac:picMkLst>
            <pc:docMk/>
            <pc:sldMk cId="4252018226" sldId="269"/>
            <ac:picMk id="1028" creationId="{D2ACF9E1-0ECC-C24B-8573-D270C01CF6AD}"/>
          </ac:picMkLst>
        </pc:picChg>
        <pc:picChg chg="add del mod">
          <ac:chgData name="Juliana C. Silva" userId="67705b05557f9140" providerId="LiveId" clId="{4D54D680-A085-5646-BA5A-15B89C0A1619}" dt="2022-02-15T20:16:57.710" v="107" actId="478"/>
          <ac:picMkLst>
            <pc:docMk/>
            <pc:sldMk cId="4252018226" sldId="269"/>
            <ac:picMk id="1030" creationId="{56F7D25C-BC24-4540-817F-74F32A419BFF}"/>
          </ac:picMkLst>
        </pc:picChg>
        <pc:picChg chg="add mod">
          <ac:chgData name="Juliana C. Silva" userId="67705b05557f9140" providerId="LiveId" clId="{4D54D680-A085-5646-BA5A-15B89C0A1619}" dt="2022-02-15T20:20:46.931" v="138" actId="1076"/>
          <ac:picMkLst>
            <pc:docMk/>
            <pc:sldMk cId="4252018226" sldId="269"/>
            <ac:picMk id="1032" creationId="{3ED020C9-5F2E-7645-8FF2-8CE79DE5D1F6}"/>
          </ac:picMkLst>
        </pc:picChg>
        <pc:picChg chg="add mod">
          <ac:chgData name="Juliana C. Silva" userId="67705b05557f9140" providerId="LiveId" clId="{4D54D680-A085-5646-BA5A-15B89C0A1619}" dt="2022-02-15T20:20:37.800" v="134" actId="14100"/>
          <ac:picMkLst>
            <pc:docMk/>
            <pc:sldMk cId="4252018226" sldId="269"/>
            <ac:picMk id="1034" creationId="{798DD16F-A279-5E40-A745-2C54B697947D}"/>
          </ac:picMkLst>
        </pc:picChg>
        <pc:picChg chg="add mod">
          <ac:chgData name="Juliana C. Silva" userId="67705b05557f9140" providerId="LiveId" clId="{4D54D680-A085-5646-BA5A-15B89C0A1619}" dt="2022-02-15T20:20:43.614" v="137" actId="1076"/>
          <ac:picMkLst>
            <pc:docMk/>
            <pc:sldMk cId="4252018226" sldId="269"/>
            <ac:picMk id="1036" creationId="{C081E8C9-3624-E647-A3A8-3509915E0839}"/>
          </ac:picMkLst>
        </pc:picChg>
      </pc:sldChg>
    </pc:docChg>
  </pc:docChgLst>
  <pc:docChgLst>
    <pc:chgData name="Juliana C. Silva" userId="67705b05557f9140" providerId="LiveId" clId="{4AD68670-B66A-A349-A93B-0E57DFBA572F}"/>
    <pc:docChg chg="undo custSel addSld modSld">
      <pc:chgData name="Juliana C. Silva" userId="67705b05557f9140" providerId="LiveId" clId="{4AD68670-B66A-A349-A93B-0E57DFBA572F}" dt="2021-04-08T00:53:10.890" v="267" actId="20577"/>
      <pc:docMkLst>
        <pc:docMk/>
      </pc:docMkLst>
      <pc:sldChg chg="addSp delSp modSp mod setBg">
        <pc:chgData name="Juliana C. Silva" userId="67705b05557f9140" providerId="LiveId" clId="{4AD68670-B66A-A349-A93B-0E57DFBA572F}" dt="2021-04-08T00:53:10.890" v="267" actId="20577"/>
        <pc:sldMkLst>
          <pc:docMk/>
          <pc:sldMk cId="585693444" sldId="256"/>
        </pc:sldMkLst>
        <pc:spChg chg="add mod">
          <ac:chgData name="Juliana C. Silva" userId="67705b05557f9140" providerId="LiveId" clId="{4AD68670-B66A-A349-A93B-0E57DFBA572F}" dt="2021-04-08T00:53:10.890" v="267" actId="20577"/>
          <ac:spMkLst>
            <pc:docMk/>
            <pc:sldMk cId="585693444" sldId="256"/>
            <ac:spMk id="2" creationId="{DBA6EFE4-7113-9841-B5CD-F04BA84C8BBC}"/>
          </ac:spMkLst>
        </pc:spChg>
        <pc:spChg chg="add">
          <ac:chgData name="Juliana C. Silva" userId="67705b05557f9140" providerId="LiveId" clId="{4AD68670-B66A-A349-A93B-0E57DFBA572F}" dt="2021-04-08T00:52:33.717" v="260" actId="26606"/>
          <ac:spMkLst>
            <pc:docMk/>
            <pc:sldMk cId="585693444" sldId="256"/>
            <ac:spMk id="135" creationId="{BF19CFE6-7621-4FFB-A4F3-53DFD3860D97}"/>
          </ac:spMkLst>
        </pc:spChg>
        <pc:spChg chg="add">
          <ac:chgData name="Juliana C. Silva" userId="67705b05557f9140" providerId="LiveId" clId="{4AD68670-B66A-A349-A93B-0E57DFBA572F}" dt="2021-04-08T00:52:33.717" v="260" actId="26606"/>
          <ac:spMkLst>
            <pc:docMk/>
            <pc:sldMk cId="585693444" sldId="256"/>
            <ac:spMk id="137" creationId="{3F4DD1A1-652B-4ECB-A8DE-07087A834E61}"/>
          </ac:spMkLst>
        </pc:spChg>
        <pc:spChg chg="add">
          <ac:chgData name="Juliana C. Silva" userId="67705b05557f9140" providerId="LiveId" clId="{4AD68670-B66A-A349-A93B-0E57DFBA572F}" dt="2021-04-08T00:52:33.717" v="260" actId="26606"/>
          <ac:spMkLst>
            <pc:docMk/>
            <pc:sldMk cId="585693444" sldId="256"/>
            <ac:spMk id="141" creationId="{D4A67D3B-CF15-41C0-AEB5-8D857A8AE855}"/>
          </ac:spMkLst>
        </pc:spChg>
        <pc:spChg chg="add">
          <ac:chgData name="Juliana C. Silva" userId="67705b05557f9140" providerId="LiveId" clId="{4AD68670-B66A-A349-A93B-0E57DFBA572F}" dt="2021-04-08T00:52:33.717" v="260" actId="26606"/>
          <ac:spMkLst>
            <pc:docMk/>
            <pc:sldMk cId="585693444" sldId="256"/>
            <ac:spMk id="143" creationId="{4EE44E17-6A21-4DF3-9573-0819D6F00067}"/>
          </ac:spMkLst>
        </pc:spChg>
        <pc:spChg chg="add">
          <ac:chgData name="Juliana C. Silva" userId="67705b05557f9140" providerId="LiveId" clId="{4AD68670-B66A-A349-A93B-0E57DFBA572F}" dt="2021-04-08T00:52:33.717" v="260" actId="26606"/>
          <ac:spMkLst>
            <pc:docMk/>
            <pc:sldMk cId="585693444" sldId="256"/>
            <ac:spMk id="145" creationId="{1DE44A29-0857-4193-8859-8E5D8A3CDAE7}"/>
          </ac:spMkLst>
        </pc:spChg>
        <pc:spChg chg="add">
          <ac:chgData name="Juliana C. Silva" userId="67705b05557f9140" providerId="LiveId" clId="{4AD68670-B66A-A349-A93B-0E57DFBA572F}" dt="2021-04-08T00:52:33.717" v="260" actId="26606"/>
          <ac:spMkLst>
            <pc:docMk/>
            <pc:sldMk cId="585693444" sldId="256"/>
            <ac:spMk id="147" creationId="{B2A37BC1-02C0-4D97-8BEC-5BECAD9A3BE1}"/>
          </ac:spMkLst>
        </pc:spChg>
        <pc:picChg chg="add mod">
          <ac:chgData name="Juliana C. Silva" userId="67705b05557f9140" providerId="LiveId" clId="{4AD68670-B66A-A349-A93B-0E57DFBA572F}" dt="2021-04-08T00:52:33.717" v="260" actId="26606"/>
          <ac:picMkLst>
            <pc:docMk/>
            <pc:sldMk cId="585693444" sldId="256"/>
            <ac:picMk id="3" creationId="{5B03B3F5-E6FE-E042-BFE1-B3613DA78493}"/>
          </ac:picMkLst>
        </pc:picChg>
        <pc:picChg chg="del">
          <ac:chgData name="Juliana C. Silva" userId="67705b05557f9140" providerId="LiveId" clId="{4AD68670-B66A-A349-A93B-0E57DFBA572F}" dt="2021-03-17T23:35:31.852" v="0" actId="478"/>
          <ac:picMkLst>
            <pc:docMk/>
            <pc:sldMk cId="585693444" sldId="256"/>
            <ac:picMk id="5" creationId="{F4AF2C71-C9C2-F64D-AFDA-5FB87B9B2402}"/>
          </ac:picMkLst>
        </pc:picChg>
        <pc:picChg chg="mod ord">
          <ac:chgData name="Juliana C. Silva" userId="67705b05557f9140" providerId="LiveId" clId="{4AD68670-B66A-A349-A93B-0E57DFBA572F}" dt="2021-04-08T00:52:33.717" v="260" actId="26606"/>
          <ac:picMkLst>
            <pc:docMk/>
            <pc:sldMk cId="585693444" sldId="256"/>
            <ac:picMk id="7" creationId="{A525F1D0-E0F3-414B-B66E-67F8CD904A35}"/>
          </ac:picMkLst>
        </pc:picChg>
        <pc:picChg chg="mod ord">
          <ac:chgData name="Juliana C. Silva" userId="67705b05557f9140" providerId="LiveId" clId="{4AD68670-B66A-A349-A93B-0E57DFBA572F}" dt="2021-04-08T00:52:33.717" v="260" actId="26606"/>
          <ac:picMkLst>
            <pc:docMk/>
            <pc:sldMk cId="585693444" sldId="256"/>
            <ac:picMk id="9" creationId="{4370F602-91D2-5647-9B96-9D80E70C068C}"/>
          </ac:picMkLst>
        </pc:picChg>
        <pc:picChg chg="add">
          <ac:chgData name="Juliana C. Silva" userId="67705b05557f9140" providerId="LiveId" clId="{4AD68670-B66A-A349-A93B-0E57DFBA572F}" dt="2021-04-08T00:52:33.717" v="260" actId="26606"/>
          <ac:picMkLst>
            <pc:docMk/>
            <pc:sldMk cId="585693444" sldId="256"/>
            <ac:picMk id="139" creationId="{E2271F3E-C693-4F5F-9E5F-B543945DDB94}"/>
          </ac:picMkLst>
        </pc:picChg>
        <pc:picChg chg="add mod ord">
          <ac:chgData name="Juliana C. Silva" userId="67705b05557f9140" providerId="LiveId" clId="{4AD68670-B66A-A349-A93B-0E57DFBA572F}" dt="2021-04-08T00:52:33.717" v="260" actId="26606"/>
          <ac:picMkLst>
            <pc:docMk/>
            <pc:sldMk cId="585693444" sldId="256"/>
            <ac:picMk id="1026" creationId="{7A28FD42-8B2C-7C40-BE91-F1A028C05CB4}"/>
          </ac:picMkLst>
        </pc:picChg>
        <pc:cxnChg chg="add del mod">
          <ac:chgData name="Juliana C. Silva" userId="67705b05557f9140" providerId="LiveId" clId="{4AD68670-B66A-A349-A93B-0E57DFBA572F}" dt="2021-04-08T00:52:33.717" v="260" actId="26606"/>
          <ac:cxnSpMkLst>
            <pc:docMk/>
            <pc:sldMk cId="585693444" sldId="256"/>
            <ac:cxnSpMk id="71" creationId="{DCD67800-37AC-4E14-89B0-F79DCB3FB86D}"/>
          </ac:cxnSpMkLst>
        </pc:cxnChg>
        <pc:cxnChg chg="add del mod">
          <ac:chgData name="Juliana C. Silva" userId="67705b05557f9140" providerId="LiveId" clId="{4AD68670-B66A-A349-A93B-0E57DFBA572F}" dt="2021-04-08T00:52:33.717" v="260" actId="26606"/>
          <ac:cxnSpMkLst>
            <pc:docMk/>
            <pc:sldMk cId="585693444" sldId="256"/>
            <ac:cxnSpMk id="73" creationId="{20F1788F-A5AE-4188-8274-F7F2E3833ECD}"/>
          </ac:cxnSpMkLst>
        </pc:cxnChg>
      </pc:sldChg>
      <pc:sldChg chg="add">
        <pc:chgData name="Juliana C. Silva" userId="67705b05557f9140" providerId="LiveId" clId="{4AD68670-B66A-A349-A93B-0E57DFBA572F}" dt="2021-03-17T23:38:37.645" v="67" actId="2890"/>
        <pc:sldMkLst>
          <pc:docMk/>
          <pc:sldMk cId="372551725" sldId="257"/>
        </pc:sldMkLst>
      </pc:sldChg>
      <pc:sldChg chg="add">
        <pc:chgData name="Juliana C. Silva" userId="67705b05557f9140" providerId="LiveId" clId="{4AD68670-B66A-A349-A93B-0E57DFBA572F}" dt="2021-03-17T23:40:14.568" v="96" actId="2890"/>
        <pc:sldMkLst>
          <pc:docMk/>
          <pc:sldMk cId="3093619175" sldId="258"/>
        </pc:sldMkLst>
      </pc:sldChg>
      <pc:sldChg chg="add">
        <pc:chgData name="Juliana C. Silva" userId="67705b05557f9140" providerId="LiveId" clId="{4AD68670-B66A-A349-A93B-0E57DFBA572F}" dt="2021-03-25T01:52:59.655" v="122" actId="2890"/>
        <pc:sldMkLst>
          <pc:docMk/>
          <pc:sldMk cId="3054957952" sldId="259"/>
        </pc:sldMkLst>
      </pc:sldChg>
      <pc:sldChg chg="add">
        <pc:chgData name="Juliana C. Silva" userId="67705b05557f9140" providerId="LiveId" clId="{4AD68670-B66A-A349-A93B-0E57DFBA572F}" dt="2021-04-01T01:39:28.260" v="145" actId="2890"/>
        <pc:sldMkLst>
          <pc:docMk/>
          <pc:sldMk cId="2737704086" sldId="260"/>
        </pc:sldMkLst>
      </pc:sldChg>
      <pc:sldChg chg="add">
        <pc:chgData name="Juliana C. Silva" userId="67705b05557f9140" providerId="LiveId" clId="{4AD68670-B66A-A349-A93B-0E57DFBA572F}" dt="2021-04-08T00:50:14.801" v="163" actId="2890"/>
        <pc:sldMkLst>
          <pc:docMk/>
          <pc:sldMk cId="3896614620" sldId="261"/>
        </pc:sldMkLst>
      </pc:sldChg>
    </pc:docChg>
  </pc:docChgLst>
  <pc:docChgLst>
    <pc:chgData name="Juliana C. Silva" userId="67705b05557f9140" providerId="LiveId" clId="{211E581E-A35B-6742-A9C7-1CEA0CF2E428}"/>
    <pc:docChg chg="addSld modSld">
      <pc:chgData name="Juliana C. Silva" userId="67705b05557f9140" providerId="LiveId" clId="{211E581E-A35B-6742-A9C7-1CEA0CF2E428}" dt="2021-04-15T00:08:46.521" v="24" actId="790"/>
      <pc:docMkLst>
        <pc:docMk/>
      </pc:docMkLst>
      <pc:sldChg chg="modSp mod">
        <pc:chgData name="Juliana C. Silva" userId="67705b05557f9140" providerId="LiveId" clId="{211E581E-A35B-6742-A9C7-1CEA0CF2E428}" dt="2021-04-15T00:08:46.521" v="24" actId="790"/>
        <pc:sldMkLst>
          <pc:docMk/>
          <pc:sldMk cId="585693444" sldId="256"/>
        </pc:sldMkLst>
        <pc:spChg chg="mod">
          <ac:chgData name="Juliana C. Silva" userId="67705b05557f9140" providerId="LiveId" clId="{211E581E-A35B-6742-A9C7-1CEA0CF2E428}" dt="2021-04-15T00:08:46.521" v="24" actId="790"/>
          <ac:spMkLst>
            <pc:docMk/>
            <pc:sldMk cId="585693444" sldId="256"/>
            <ac:spMk id="2" creationId="{DBA6EFE4-7113-9841-B5CD-F04BA84C8BBC}"/>
          </ac:spMkLst>
        </pc:spChg>
      </pc:sldChg>
      <pc:sldChg chg="add">
        <pc:chgData name="Juliana C. Silva" userId="67705b05557f9140" providerId="LiveId" clId="{211E581E-A35B-6742-A9C7-1CEA0CF2E428}" dt="2021-04-15T00:08:07.880" v="0" actId="2890"/>
        <pc:sldMkLst>
          <pc:docMk/>
          <pc:sldMk cId="4250121243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5EE20-8D73-6B4B-BE82-A0E44189E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901C85-1A8B-CC46-9A7B-979639437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85789A-96A9-C942-947D-526B2AC6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264B-8A2C-104C-9FD0-842F4D4FC168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1357EF-6950-0D48-AC49-BA6B99DE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C4164E-19F2-D944-B046-35A7682D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62B-BBD3-7546-89B9-BF501CA38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77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5AC15-BB42-6F4F-9BB0-6D382F34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B065D8-9B36-8748-B1D4-074C872E4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BEE10C-322A-2749-8AC9-9316AB81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264B-8A2C-104C-9FD0-842F4D4FC168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41F9E1-E081-1049-8E30-0285C9A0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5FDB48-C0ED-0F4B-8415-296A002C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62B-BBD3-7546-89B9-BF501CA38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15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E64A3C-485B-F341-9C0E-224E024D7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409267-9669-BB4F-AC16-964162BBE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B5A348-2B10-0741-BF0C-8CC6B659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264B-8A2C-104C-9FD0-842F4D4FC168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6A54E8-A3D6-BA42-9260-FCDD17B6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6249CF-3767-7F4E-A2F4-AFB94449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62B-BBD3-7546-89B9-BF501CA38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72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7A219-0FE1-AD42-91FD-2265AD1F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59200A-1924-8E43-B7B2-2C04DA869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563044-92EC-2B4F-8E35-4C242180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264B-8A2C-104C-9FD0-842F4D4FC168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C9FC35-5BFA-8145-B191-211A3279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8E2AC1-63FA-FF4D-854C-CEF43105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62B-BBD3-7546-89B9-BF501CA38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63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C3DC7-D2CC-C847-A110-D4D3A215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CDF28B-51C7-324A-B527-72B36EBF8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021F21-4B69-CF46-A85E-464AA71F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264B-8A2C-104C-9FD0-842F4D4FC168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2AD83A-ED03-CA4C-B83C-C7447724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C995D4-4E62-2E49-927E-F47CDB3A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62B-BBD3-7546-89B9-BF501CA38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60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C371F-6BA0-0447-93FB-BD99631F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50066-F560-FF41-A3CE-B13932AD0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D4E688-13D0-CB4B-8595-E39695BA2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A132F7-AE71-A246-97FC-932891B0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264B-8A2C-104C-9FD0-842F4D4FC168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987F76-E635-BC48-8F2D-FA9A9424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522024-4469-3043-9EAD-4078D365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62B-BBD3-7546-89B9-BF501CA38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76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D0FF5-0813-544A-B061-1A71E39F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D05C60-6FAA-1B4E-B7CD-8835B9256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B28EF1-2B50-E04B-A60E-D54B85233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E1CF61A-AF26-4C4D-8177-D4C975EEF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6ACD03-6C81-D149-9866-FCCE7A91C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85F930B-1D24-234E-B0F1-CF3CF4D0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264B-8A2C-104C-9FD0-842F4D4FC168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917B95-E2AE-2040-B5D4-D6752EE3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DD094A-4178-0243-ADB6-80400C33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62B-BBD3-7546-89B9-BF501CA38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10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1A214-A54B-2444-9C4D-8CF4A547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26ED23-90D8-3244-AFA8-C33DBFCE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264B-8A2C-104C-9FD0-842F4D4FC168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DC1320-2FA0-D640-AB85-68CB7727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42CFEE-CBC2-E449-9482-81955B9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62B-BBD3-7546-89B9-BF501CA38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30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8F3E4B-26F1-2644-AC6A-42BF50FB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264B-8A2C-104C-9FD0-842F4D4FC168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17A799-07FE-D44B-A11C-BFCBA39E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FD413A-9D6C-BF44-A02D-06BE9084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62B-BBD3-7546-89B9-BF501CA38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1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3F6C1-A021-1144-B308-FCCF2E23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05C84-3C87-4548-9950-01188F83C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A2F956-FBD3-AB49-B628-9667C638A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048D18-811C-8146-AE61-66DFC29E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264B-8A2C-104C-9FD0-842F4D4FC168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21642D-844D-3542-8981-FB3232B7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EF19B1-C97D-0A4A-BFA2-1C0C42DA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62B-BBD3-7546-89B9-BF501CA38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87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E8CB0-9711-AA48-A4E6-D9BDE12A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190A24-11FE-9240-9A55-60C13A364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51B23E-1FDE-4F44-A226-3C9440360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37A05C-EB8F-A041-B93B-541E77EF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264B-8A2C-104C-9FD0-842F4D4FC168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94E1BE-F2A7-B546-ABAB-5E68A828E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642774-B631-1446-889A-4DAC305C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62B-BBD3-7546-89B9-BF501CA38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28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F9E677-B0F6-604C-8D89-DB075C1F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8BE2DC-83B8-4940-95ED-D31F0F551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64180E-AA00-074B-8AF7-F6FF16624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E264B-8A2C-104C-9FD0-842F4D4FC168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90B408-7A17-A64E-8422-B7365B8E8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F65DF1-423F-1744-99C8-6501E6BB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B862B-BBD3-7546-89B9-BF501CA38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2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440" y="1049670"/>
            <a:ext cx="1128382" cy="847206"/>
            <a:chOff x="7393391" y="1075612"/>
            <a:chExt cx="1128382" cy="847206"/>
          </a:xfrm>
        </p:grpSpPr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91AFB7FD-C0D0-4D48-B008-DEA973A72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0946" y="426510"/>
            <a:ext cx="1366757" cy="1232062"/>
          </a:xfrm>
          <a:custGeom>
            <a:avLst/>
            <a:gdLst>
              <a:gd name="connsiteX0" fmla="*/ 389939 w 1366757"/>
              <a:gd name="connsiteY0" fmla="*/ 0 h 1232062"/>
              <a:gd name="connsiteX1" fmla="*/ 978131 w 1366757"/>
              <a:gd name="connsiteY1" fmla="*/ 0 h 1232062"/>
              <a:gd name="connsiteX2" fmla="*/ 1062158 w 1366757"/>
              <a:gd name="connsiteY2" fmla="*/ 48072 h 1232062"/>
              <a:gd name="connsiteX3" fmla="*/ 1356254 w 1366757"/>
              <a:gd name="connsiteY3" fmla="*/ 566179 h 1232062"/>
              <a:gd name="connsiteX4" fmla="*/ 1356254 w 1366757"/>
              <a:gd name="connsiteY4" fmla="*/ 665884 h 1232062"/>
              <a:gd name="connsiteX5" fmla="*/ 1062158 w 1366757"/>
              <a:gd name="connsiteY5" fmla="*/ 1183990 h 1232062"/>
              <a:gd name="connsiteX6" fmla="*/ 978131 w 1366757"/>
              <a:gd name="connsiteY6" fmla="*/ 1232062 h 1232062"/>
              <a:gd name="connsiteX7" fmla="*/ 389939 w 1366757"/>
              <a:gd name="connsiteY7" fmla="*/ 1232062 h 1232062"/>
              <a:gd name="connsiteX8" fmla="*/ 305913 w 1366757"/>
              <a:gd name="connsiteY8" fmla="*/ 1183990 h 1232062"/>
              <a:gd name="connsiteX9" fmla="*/ 11817 w 1366757"/>
              <a:gd name="connsiteY9" fmla="*/ 665884 h 1232062"/>
              <a:gd name="connsiteX10" fmla="*/ 11817 w 1366757"/>
              <a:gd name="connsiteY10" fmla="*/ 566179 h 1232062"/>
              <a:gd name="connsiteX11" fmla="*/ 305913 w 1366757"/>
              <a:gd name="connsiteY11" fmla="*/ 48072 h 1232062"/>
              <a:gd name="connsiteX12" fmla="*/ 389939 w 1366757"/>
              <a:gd name="connsiteY12" fmla="*/ 0 h 12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6757" h="1232062">
                <a:moveTo>
                  <a:pt x="389939" y="0"/>
                </a:moveTo>
                <a:cubicBezTo>
                  <a:pt x="978131" y="0"/>
                  <a:pt x="978131" y="0"/>
                  <a:pt x="978131" y="0"/>
                </a:cubicBezTo>
                <a:cubicBezTo>
                  <a:pt x="1007891" y="0"/>
                  <a:pt x="1046404" y="21366"/>
                  <a:pt x="1062158" y="48072"/>
                </a:cubicBezTo>
                <a:cubicBezTo>
                  <a:pt x="1356254" y="566179"/>
                  <a:pt x="1356254" y="566179"/>
                  <a:pt x="1356254" y="566179"/>
                </a:cubicBezTo>
                <a:cubicBezTo>
                  <a:pt x="1370259" y="594666"/>
                  <a:pt x="1370259" y="637396"/>
                  <a:pt x="1356254" y="665884"/>
                </a:cubicBezTo>
                <a:cubicBezTo>
                  <a:pt x="1062158" y="1183990"/>
                  <a:pt x="1062158" y="1183990"/>
                  <a:pt x="1062158" y="1183990"/>
                </a:cubicBezTo>
                <a:cubicBezTo>
                  <a:pt x="1046404" y="1210698"/>
                  <a:pt x="1007891" y="1232062"/>
                  <a:pt x="978131" y="1232062"/>
                </a:cubicBezTo>
                <a:lnTo>
                  <a:pt x="389939" y="1232062"/>
                </a:lnTo>
                <a:cubicBezTo>
                  <a:pt x="358429" y="1232062"/>
                  <a:pt x="319917" y="1210698"/>
                  <a:pt x="305913" y="1183990"/>
                </a:cubicBezTo>
                <a:cubicBezTo>
                  <a:pt x="11817" y="665884"/>
                  <a:pt x="11817" y="665884"/>
                  <a:pt x="11817" y="665884"/>
                </a:cubicBezTo>
                <a:cubicBezTo>
                  <a:pt x="-3939" y="637396"/>
                  <a:pt x="-3939" y="594666"/>
                  <a:pt x="11817" y="566179"/>
                </a:cubicBezTo>
                <a:cubicBezTo>
                  <a:pt x="305913" y="48072"/>
                  <a:pt x="305913" y="48072"/>
                  <a:pt x="305913" y="48072"/>
                </a:cubicBezTo>
                <a:cubicBezTo>
                  <a:pt x="319917" y="21366"/>
                  <a:pt x="358429" y="0"/>
                  <a:pt x="389939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2" descr="Free React Icon of Glyph style - Available in SVG, PNG, EPS, AI &amp; Icon fonts">
            <a:extLst>
              <a:ext uri="{FF2B5EF4-FFF2-40B4-BE49-F238E27FC236}">
                <a16:creationId xmlns:a16="http://schemas.microsoft.com/office/drawing/2014/main" id="{FEF4DE54-640D-444F-92E7-7061FFE96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7010" y="622356"/>
            <a:ext cx="854627" cy="85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96" name="Freeform: Shape 95">
            <a:extLst>
              <a:ext uri="{FF2B5EF4-FFF2-40B4-BE49-F238E27FC236}">
                <a16:creationId xmlns:a16="http://schemas.microsoft.com/office/drawing/2014/main" id="{C06D11DA-88D8-46C1-A244-41C5A8A9E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791" y="1799112"/>
            <a:ext cx="4808198" cy="426190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A525F1D0-E0F3-414B-B66E-67F8CD90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044" y="3092823"/>
            <a:ext cx="2745693" cy="1674203"/>
          </a:xfrm>
          <a:prstGeom prst="rect">
            <a:avLst/>
          </a:prstGeom>
        </p:spPr>
      </p:pic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9ED24E9E-3415-42C3-B58A-42D618995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2560" y="1208098"/>
            <a:ext cx="2426310" cy="2187196"/>
          </a:xfrm>
          <a:custGeom>
            <a:avLst/>
            <a:gdLst>
              <a:gd name="connsiteX0" fmla="*/ 638327 w 2237370"/>
              <a:gd name="connsiteY0" fmla="*/ 0 h 2016876"/>
              <a:gd name="connsiteX1" fmla="*/ 1601193 w 2237370"/>
              <a:gd name="connsiteY1" fmla="*/ 0 h 2016876"/>
              <a:gd name="connsiteX2" fmla="*/ 1738744 w 2237370"/>
              <a:gd name="connsiteY2" fmla="*/ 78694 h 2016876"/>
              <a:gd name="connsiteX3" fmla="*/ 2220176 w 2237370"/>
              <a:gd name="connsiteY3" fmla="*/ 926830 h 2016876"/>
              <a:gd name="connsiteX4" fmla="*/ 2220176 w 2237370"/>
              <a:gd name="connsiteY4" fmla="*/ 1090047 h 2016876"/>
              <a:gd name="connsiteX5" fmla="*/ 1738744 w 2237370"/>
              <a:gd name="connsiteY5" fmla="*/ 1938183 h 2016876"/>
              <a:gd name="connsiteX6" fmla="*/ 1601193 w 2237370"/>
              <a:gd name="connsiteY6" fmla="*/ 2016876 h 2016876"/>
              <a:gd name="connsiteX7" fmla="*/ 638327 w 2237370"/>
              <a:gd name="connsiteY7" fmla="*/ 2016876 h 2016876"/>
              <a:gd name="connsiteX8" fmla="*/ 500776 w 2237370"/>
              <a:gd name="connsiteY8" fmla="*/ 1938183 h 2016876"/>
              <a:gd name="connsiteX9" fmla="*/ 19344 w 2237370"/>
              <a:gd name="connsiteY9" fmla="*/ 1090047 h 2016876"/>
              <a:gd name="connsiteX10" fmla="*/ 19344 w 2237370"/>
              <a:gd name="connsiteY10" fmla="*/ 926830 h 2016876"/>
              <a:gd name="connsiteX11" fmla="*/ 500776 w 2237370"/>
              <a:gd name="connsiteY11" fmla="*/ 78694 h 2016876"/>
              <a:gd name="connsiteX12" fmla="*/ 638327 w 2237370"/>
              <a:gd name="connsiteY12" fmla="*/ 0 h 201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370" h="2016876">
                <a:moveTo>
                  <a:pt x="638327" y="0"/>
                </a:moveTo>
                <a:cubicBezTo>
                  <a:pt x="1601193" y="0"/>
                  <a:pt x="1601193" y="0"/>
                  <a:pt x="1601193" y="0"/>
                </a:cubicBezTo>
                <a:cubicBezTo>
                  <a:pt x="1649909" y="0"/>
                  <a:pt x="1712954" y="34975"/>
                  <a:pt x="1738744" y="78694"/>
                </a:cubicBezTo>
                <a:cubicBezTo>
                  <a:pt x="2220176" y="926830"/>
                  <a:pt x="2220176" y="926830"/>
                  <a:pt x="2220176" y="926830"/>
                </a:cubicBezTo>
                <a:cubicBezTo>
                  <a:pt x="2243102" y="973464"/>
                  <a:pt x="2243102" y="1043413"/>
                  <a:pt x="2220176" y="1090047"/>
                </a:cubicBezTo>
                <a:cubicBezTo>
                  <a:pt x="1738744" y="1938183"/>
                  <a:pt x="1738744" y="1938183"/>
                  <a:pt x="1738744" y="1938183"/>
                </a:cubicBezTo>
                <a:cubicBezTo>
                  <a:pt x="1712954" y="1981902"/>
                  <a:pt x="1649909" y="2016876"/>
                  <a:pt x="1601193" y="2016876"/>
                </a:cubicBezTo>
                <a:lnTo>
                  <a:pt x="638327" y="2016876"/>
                </a:lnTo>
                <a:cubicBezTo>
                  <a:pt x="586746" y="2016876"/>
                  <a:pt x="523702" y="1981902"/>
                  <a:pt x="500776" y="1938183"/>
                </a:cubicBezTo>
                <a:cubicBezTo>
                  <a:pt x="19344" y="1090047"/>
                  <a:pt x="19344" y="1090047"/>
                  <a:pt x="19344" y="1090047"/>
                </a:cubicBezTo>
                <a:cubicBezTo>
                  <a:pt x="-6448" y="1043413"/>
                  <a:pt x="-6448" y="973464"/>
                  <a:pt x="19344" y="926830"/>
                </a:cubicBezTo>
                <a:cubicBezTo>
                  <a:pt x="500776" y="78694"/>
                  <a:pt x="500776" y="78694"/>
                  <a:pt x="500776" y="78694"/>
                </a:cubicBezTo>
                <a:cubicBezTo>
                  <a:pt x="523702" y="34975"/>
                  <a:pt x="586746" y="0"/>
                  <a:pt x="638327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03B3F5-E6FE-E042-BFE1-B3613DA7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9340" y="1798614"/>
            <a:ext cx="1452750" cy="100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15882B67-4A02-4BCD-AD70-1D2B5F5E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2185" y="4925651"/>
            <a:ext cx="1839293" cy="1658029"/>
          </a:xfrm>
          <a:custGeom>
            <a:avLst/>
            <a:gdLst>
              <a:gd name="connsiteX0" fmla="*/ 485386 w 1701304"/>
              <a:gd name="connsiteY0" fmla="*/ 0 h 1533639"/>
              <a:gd name="connsiteX1" fmla="*/ 1217552 w 1701304"/>
              <a:gd name="connsiteY1" fmla="*/ 0 h 1533639"/>
              <a:gd name="connsiteX2" fmla="*/ 1322147 w 1701304"/>
              <a:gd name="connsiteY2" fmla="*/ 59839 h 1533639"/>
              <a:gd name="connsiteX3" fmla="*/ 1688230 w 1701304"/>
              <a:gd name="connsiteY3" fmla="*/ 704765 h 1533639"/>
              <a:gd name="connsiteX4" fmla="*/ 1688230 w 1701304"/>
              <a:gd name="connsiteY4" fmla="*/ 828876 h 1533639"/>
              <a:gd name="connsiteX5" fmla="*/ 1322147 w 1701304"/>
              <a:gd name="connsiteY5" fmla="*/ 1473800 h 1533639"/>
              <a:gd name="connsiteX6" fmla="*/ 1217552 w 1701304"/>
              <a:gd name="connsiteY6" fmla="*/ 1533639 h 1533639"/>
              <a:gd name="connsiteX7" fmla="*/ 485386 w 1701304"/>
              <a:gd name="connsiteY7" fmla="*/ 1533639 h 1533639"/>
              <a:gd name="connsiteX8" fmla="*/ 380793 w 1701304"/>
              <a:gd name="connsiteY8" fmla="*/ 1473800 h 1533639"/>
              <a:gd name="connsiteX9" fmla="*/ 14709 w 1701304"/>
              <a:gd name="connsiteY9" fmla="*/ 828876 h 1533639"/>
              <a:gd name="connsiteX10" fmla="*/ 14709 w 1701304"/>
              <a:gd name="connsiteY10" fmla="*/ 704765 h 1533639"/>
              <a:gd name="connsiteX11" fmla="*/ 380793 w 1701304"/>
              <a:gd name="connsiteY11" fmla="*/ 59839 h 1533639"/>
              <a:gd name="connsiteX12" fmla="*/ 485386 w 1701304"/>
              <a:gd name="connsiteY12" fmla="*/ 0 h 153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1304" h="1533639">
                <a:moveTo>
                  <a:pt x="485386" y="0"/>
                </a:moveTo>
                <a:cubicBezTo>
                  <a:pt x="1217552" y="0"/>
                  <a:pt x="1217552" y="0"/>
                  <a:pt x="1217552" y="0"/>
                </a:cubicBezTo>
                <a:cubicBezTo>
                  <a:pt x="1254597" y="0"/>
                  <a:pt x="1302536" y="26596"/>
                  <a:pt x="1322147" y="59839"/>
                </a:cubicBezTo>
                <a:cubicBezTo>
                  <a:pt x="1688230" y="704765"/>
                  <a:pt x="1688230" y="704765"/>
                  <a:pt x="1688230" y="704765"/>
                </a:cubicBezTo>
                <a:cubicBezTo>
                  <a:pt x="1705663" y="740225"/>
                  <a:pt x="1705663" y="793415"/>
                  <a:pt x="1688230" y="828876"/>
                </a:cubicBezTo>
                <a:cubicBezTo>
                  <a:pt x="1322147" y="1473800"/>
                  <a:pt x="1322147" y="1473800"/>
                  <a:pt x="1322147" y="1473800"/>
                </a:cubicBezTo>
                <a:cubicBezTo>
                  <a:pt x="1302536" y="1507046"/>
                  <a:pt x="1254597" y="1533639"/>
                  <a:pt x="1217552" y="1533639"/>
                </a:cubicBezTo>
                <a:lnTo>
                  <a:pt x="485386" y="1533639"/>
                </a:lnTo>
                <a:cubicBezTo>
                  <a:pt x="446164" y="1533639"/>
                  <a:pt x="398225" y="1507046"/>
                  <a:pt x="380793" y="1473800"/>
                </a:cubicBezTo>
                <a:cubicBezTo>
                  <a:pt x="14709" y="828876"/>
                  <a:pt x="14709" y="828876"/>
                  <a:pt x="14709" y="828876"/>
                </a:cubicBezTo>
                <a:cubicBezTo>
                  <a:pt x="-4903" y="793415"/>
                  <a:pt x="-4903" y="740225"/>
                  <a:pt x="14709" y="704765"/>
                </a:cubicBezTo>
                <a:cubicBezTo>
                  <a:pt x="380793" y="59839"/>
                  <a:pt x="380793" y="59839"/>
                  <a:pt x="380793" y="59839"/>
                </a:cubicBezTo>
                <a:cubicBezTo>
                  <a:pt x="398225" y="26596"/>
                  <a:pt x="446164" y="0"/>
                  <a:pt x="485386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BA6EFE4-7113-9841-B5CD-F04BA84C8BBC}"/>
              </a:ext>
            </a:extLst>
          </p:cNvPr>
          <p:cNvSpPr txBox="1"/>
          <p:nvPr/>
        </p:nvSpPr>
        <p:spPr>
          <a:xfrm>
            <a:off x="1190440" y="2945523"/>
            <a:ext cx="4905560" cy="3066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Aula 14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000" dirty="0" err="1">
                <a:latin typeface="+mj-lt"/>
                <a:ea typeface="+mj-ea"/>
                <a:cs typeface="+mj-cs"/>
              </a:rPr>
              <a:t>Components</a:t>
            </a:r>
            <a:r>
              <a:rPr lang="pt-BR" sz="4000" dirty="0">
                <a:latin typeface="+mj-lt"/>
                <a:ea typeface="+mj-ea"/>
                <a:cs typeface="+mj-cs"/>
              </a:rPr>
              <a:t> </a:t>
            </a:r>
            <a:r>
              <a:rPr lang="en-US" sz="4000" dirty="0">
                <a:latin typeface="+mj-lt"/>
                <a:ea typeface="+mj-ea"/>
                <a:cs typeface="+mj-cs"/>
              </a:rPr>
              <a:t>ReactJS</a:t>
            </a:r>
          </a:p>
        </p:txBody>
      </p:sp>
      <p:pic>
        <p:nvPicPr>
          <p:cNvPr id="9" name="Imagem 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4370F602-91D2-5647-9B96-9D80E70C0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554" y="5254388"/>
            <a:ext cx="1000554" cy="100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9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ptop computer, showing, codes, turned, macbook, pro, placed, black, CC0,  public domain, royalty free | Piqsels">
            <a:extLst>
              <a:ext uri="{FF2B5EF4-FFF2-40B4-BE49-F238E27FC236}">
                <a16:creationId xmlns:a16="http://schemas.microsoft.com/office/drawing/2014/main" id="{7A28FD42-8B2C-7C40-BE91-F1A028C0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139" y="1231960"/>
            <a:ext cx="3557612" cy="43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A525F1D0-E0F3-414B-B66E-67F8CD90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86" y="1264029"/>
            <a:ext cx="2521278" cy="1537364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4370F602-91D2-5647-9B96-9D80E70C0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609" y="3749040"/>
            <a:ext cx="2186822" cy="218682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BA6EFE4-7113-9841-B5CD-F04BA84C8BBC}"/>
              </a:ext>
            </a:extLst>
          </p:cNvPr>
          <p:cNvSpPr txBox="1"/>
          <p:nvPr/>
        </p:nvSpPr>
        <p:spPr>
          <a:xfrm>
            <a:off x="8190249" y="1573887"/>
            <a:ext cx="355760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Aula 5</a:t>
            </a:r>
          </a:p>
          <a:p>
            <a:endParaRPr lang="pt-BR" sz="4800" dirty="0">
              <a:latin typeface="Impact" panose="020B0806030902050204" pitchFamily="34" charset="0"/>
            </a:endParaRPr>
          </a:p>
          <a:p>
            <a:r>
              <a:rPr lang="pt-BR" sz="4400" dirty="0">
                <a:latin typeface="Impact" panose="020B0806030902050204" pitchFamily="34" charset="0"/>
              </a:rPr>
              <a:t>POST</a:t>
            </a:r>
          </a:p>
          <a:p>
            <a:r>
              <a:rPr lang="pt-BR" sz="4400" dirty="0">
                <a:latin typeface="Impact" panose="020B0806030902050204" pitchFamily="34" charset="0"/>
              </a:rPr>
              <a:t>Enviando JSON</a:t>
            </a:r>
          </a:p>
        </p:txBody>
      </p:sp>
    </p:spTree>
    <p:extLst>
      <p:ext uri="{BB962C8B-B14F-4D97-AF65-F5344CB8AC3E}">
        <p14:creationId xmlns:p14="http://schemas.microsoft.com/office/powerpoint/2010/main" val="389661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ptop computer, showing, codes, turned, macbook, pro, placed, black, CC0,  public domain, royalty free | Piqsels">
            <a:extLst>
              <a:ext uri="{FF2B5EF4-FFF2-40B4-BE49-F238E27FC236}">
                <a16:creationId xmlns:a16="http://schemas.microsoft.com/office/drawing/2014/main" id="{7A28FD42-8B2C-7C40-BE91-F1A028C0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139" y="1231960"/>
            <a:ext cx="3557612" cy="43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A525F1D0-E0F3-414B-B66E-67F8CD90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86" y="1264029"/>
            <a:ext cx="2521278" cy="1537364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4370F602-91D2-5647-9B96-9D80E70C0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609" y="3749040"/>
            <a:ext cx="2186822" cy="218682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BA6EFE4-7113-9841-B5CD-F04BA84C8BBC}"/>
              </a:ext>
            </a:extLst>
          </p:cNvPr>
          <p:cNvSpPr txBox="1"/>
          <p:nvPr/>
        </p:nvSpPr>
        <p:spPr>
          <a:xfrm>
            <a:off x="8190249" y="1573887"/>
            <a:ext cx="35576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Aula 4</a:t>
            </a:r>
          </a:p>
          <a:p>
            <a:endParaRPr lang="pt-BR" sz="4800" dirty="0">
              <a:latin typeface="Impact" panose="020B0806030902050204" pitchFamily="34" charset="0"/>
            </a:endParaRPr>
          </a:p>
          <a:p>
            <a:r>
              <a:rPr lang="pt-BR" sz="4400" dirty="0">
                <a:latin typeface="Impact" panose="020B0806030902050204" pitchFamily="34" charset="0"/>
              </a:rPr>
              <a:t>Module </a:t>
            </a:r>
            <a:r>
              <a:rPr lang="pt-BR" sz="4400" dirty="0" err="1">
                <a:latin typeface="Impact" panose="020B0806030902050204" pitchFamily="34" charset="0"/>
              </a:rPr>
              <a:t>export</a:t>
            </a:r>
            <a:r>
              <a:rPr lang="pt-BR" sz="4400">
                <a:latin typeface="Impact" panose="020B0806030902050204" pitchFamily="34" charset="0"/>
              </a:rPr>
              <a:t> &amp;</a:t>
            </a:r>
          </a:p>
          <a:p>
            <a:r>
              <a:rPr lang="pt-BR" sz="4400">
                <a:latin typeface="Impact" panose="020B0806030902050204" pitchFamily="34" charset="0"/>
              </a:rPr>
              <a:t>POST</a:t>
            </a:r>
            <a:endParaRPr lang="pt-BR" sz="44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704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ptop computer, showing, codes, turned, macbook, pro, placed, black, CC0,  public domain, royalty free | Piqsels">
            <a:extLst>
              <a:ext uri="{FF2B5EF4-FFF2-40B4-BE49-F238E27FC236}">
                <a16:creationId xmlns:a16="http://schemas.microsoft.com/office/drawing/2014/main" id="{7A28FD42-8B2C-7C40-BE91-F1A028C0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139" y="1231960"/>
            <a:ext cx="3557612" cy="43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A525F1D0-E0F3-414B-B66E-67F8CD90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86" y="1264029"/>
            <a:ext cx="2521278" cy="1537364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4370F602-91D2-5647-9B96-9D80E70C0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609" y="3749040"/>
            <a:ext cx="2186822" cy="218682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BA6EFE4-7113-9841-B5CD-F04BA84C8BBC}"/>
              </a:ext>
            </a:extLst>
          </p:cNvPr>
          <p:cNvSpPr txBox="1"/>
          <p:nvPr/>
        </p:nvSpPr>
        <p:spPr>
          <a:xfrm>
            <a:off x="8190249" y="1573887"/>
            <a:ext cx="35576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Aula 3</a:t>
            </a:r>
          </a:p>
          <a:p>
            <a:endParaRPr lang="pt-BR" sz="4800" dirty="0">
              <a:latin typeface="Impact" panose="020B0806030902050204" pitchFamily="34" charset="0"/>
            </a:endParaRPr>
          </a:p>
          <a:p>
            <a:r>
              <a:rPr lang="pt-BR" sz="4400" dirty="0">
                <a:latin typeface="Impact" panose="020B0806030902050204" pitchFamily="34" charset="0"/>
              </a:rPr>
              <a:t>Configurando o projeto </a:t>
            </a:r>
            <a:r>
              <a:rPr lang="pt-BR" sz="4400" dirty="0" err="1">
                <a:latin typeface="Impact" panose="020B0806030902050204" pitchFamily="34" charset="0"/>
              </a:rPr>
              <a:t>NodeJS</a:t>
            </a:r>
            <a:endParaRPr lang="pt-BR" sz="44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57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ptop computer, showing, codes, turned, macbook, pro, placed, black, CC0,  public domain, royalty free | Piqsels">
            <a:extLst>
              <a:ext uri="{FF2B5EF4-FFF2-40B4-BE49-F238E27FC236}">
                <a16:creationId xmlns:a16="http://schemas.microsoft.com/office/drawing/2014/main" id="{7A28FD42-8B2C-7C40-BE91-F1A028C0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139" y="1231960"/>
            <a:ext cx="3557612" cy="43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A525F1D0-E0F3-414B-B66E-67F8CD90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86" y="1264029"/>
            <a:ext cx="2521278" cy="1537364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4370F602-91D2-5647-9B96-9D80E70C0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609" y="3749040"/>
            <a:ext cx="2186822" cy="218682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BA6EFE4-7113-9841-B5CD-F04BA84C8BBC}"/>
              </a:ext>
            </a:extLst>
          </p:cNvPr>
          <p:cNvSpPr txBox="1"/>
          <p:nvPr/>
        </p:nvSpPr>
        <p:spPr>
          <a:xfrm>
            <a:off x="8190249" y="1573887"/>
            <a:ext cx="355760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Aula 2</a:t>
            </a:r>
          </a:p>
          <a:p>
            <a:endParaRPr lang="pt-BR" sz="4800" dirty="0">
              <a:latin typeface="Impact" panose="020B0806030902050204" pitchFamily="34" charset="0"/>
            </a:endParaRPr>
          </a:p>
          <a:p>
            <a:r>
              <a:rPr lang="pt-BR" sz="4400" dirty="0">
                <a:latin typeface="Impact" panose="020B0806030902050204" pitchFamily="34" charset="0"/>
              </a:rPr>
              <a:t>“</a:t>
            </a:r>
            <a:r>
              <a:rPr lang="pt-BR" sz="4400" dirty="0" err="1">
                <a:latin typeface="Impact" panose="020B0806030902050204" pitchFamily="34" charset="0"/>
              </a:rPr>
              <a:t>Hello</a:t>
            </a:r>
            <a:r>
              <a:rPr lang="pt-BR" sz="4400" dirty="0">
                <a:latin typeface="Impact" panose="020B0806030902050204" pitchFamily="34" charset="0"/>
              </a:rPr>
              <a:t> world!” </a:t>
            </a:r>
            <a:r>
              <a:rPr lang="pt-BR" sz="4400" dirty="0" err="1">
                <a:latin typeface="Impact" panose="020B0806030902050204" pitchFamily="34" charset="0"/>
              </a:rPr>
              <a:t>NodeJS</a:t>
            </a:r>
            <a:endParaRPr lang="pt-BR" sz="44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61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ptop computer, showing, codes, turned, macbook, pro, placed, black, CC0,  public domain, royalty free | Piqsels">
            <a:extLst>
              <a:ext uri="{FF2B5EF4-FFF2-40B4-BE49-F238E27FC236}">
                <a16:creationId xmlns:a16="http://schemas.microsoft.com/office/drawing/2014/main" id="{7A28FD42-8B2C-7C40-BE91-F1A028C0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139" y="1231960"/>
            <a:ext cx="3557612" cy="43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A525F1D0-E0F3-414B-B66E-67F8CD90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86" y="1264029"/>
            <a:ext cx="2521278" cy="1537364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4370F602-91D2-5647-9B96-9D80E70C0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609" y="3749040"/>
            <a:ext cx="2186822" cy="218682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BA6EFE4-7113-9841-B5CD-F04BA84C8BBC}"/>
              </a:ext>
            </a:extLst>
          </p:cNvPr>
          <p:cNvSpPr txBox="1"/>
          <p:nvPr/>
        </p:nvSpPr>
        <p:spPr>
          <a:xfrm>
            <a:off x="8190249" y="1573887"/>
            <a:ext cx="32034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Aula 1</a:t>
            </a:r>
          </a:p>
          <a:p>
            <a:endParaRPr lang="pt-BR" sz="4800" dirty="0">
              <a:latin typeface="Impact" panose="020B0806030902050204" pitchFamily="34" charset="0"/>
            </a:endParaRPr>
          </a:p>
          <a:p>
            <a:r>
              <a:rPr lang="pt-BR" sz="4800" dirty="0">
                <a:latin typeface="Impact" panose="020B0806030902050204" pitchFamily="34" charset="0"/>
              </a:rPr>
              <a:t>Introdução ao </a:t>
            </a:r>
            <a:r>
              <a:rPr lang="pt-BR" sz="4800" dirty="0" err="1">
                <a:latin typeface="Impact" panose="020B0806030902050204" pitchFamily="34" charset="0"/>
              </a:rPr>
              <a:t>NodeJS</a:t>
            </a:r>
            <a:endParaRPr lang="pt-BR" sz="48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5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440" y="1049670"/>
            <a:ext cx="1128382" cy="847206"/>
            <a:chOff x="7393391" y="1075612"/>
            <a:chExt cx="1128382" cy="847206"/>
          </a:xfrm>
        </p:grpSpPr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91AFB7FD-C0D0-4D48-B008-DEA973A72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0946" y="426510"/>
            <a:ext cx="1366757" cy="1232062"/>
          </a:xfrm>
          <a:custGeom>
            <a:avLst/>
            <a:gdLst>
              <a:gd name="connsiteX0" fmla="*/ 389939 w 1366757"/>
              <a:gd name="connsiteY0" fmla="*/ 0 h 1232062"/>
              <a:gd name="connsiteX1" fmla="*/ 978131 w 1366757"/>
              <a:gd name="connsiteY1" fmla="*/ 0 h 1232062"/>
              <a:gd name="connsiteX2" fmla="*/ 1062158 w 1366757"/>
              <a:gd name="connsiteY2" fmla="*/ 48072 h 1232062"/>
              <a:gd name="connsiteX3" fmla="*/ 1356254 w 1366757"/>
              <a:gd name="connsiteY3" fmla="*/ 566179 h 1232062"/>
              <a:gd name="connsiteX4" fmla="*/ 1356254 w 1366757"/>
              <a:gd name="connsiteY4" fmla="*/ 665884 h 1232062"/>
              <a:gd name="connsiteX5" fmla="*/ 1062158 w 1366757"/>
              <a:gd name="connsiteY5" fmla="*/ 1183990 h 1232062"/>
              <a:gd name="connsiteX6" fmla="*/ 978131 w 1366757"/>
              <a:gd name="connsiteY6" fmla="*/ 1232062 h 1232062"/>
              <a:gd name="connsiteX7" fmla="*/ 389939 w 1366757"/>
              <a:gd name="connsiteY7" fmla="*/ 1232062 h 1232062"/>
              <a:gd name="connsiteX8" fmla="*/ 305913 w 1366757"/>
              <a:gd name="connsiteY8" fmla="*/ 1183990 h 1232062"/>
              <a:gd name="connsiteX9" fmla="*/ 11817 w 1366757"/>
              <a:gd name="connsiteY9" fmla="*/ 665884 h 1232062"/>
              <a:gd name="connsiteX10" fmla="*/ 11817 w 1366757"/>
              <a:gd name="connsiteY10" fmla="*/ 566179 h 1232062"/>
              <a:gd name="connsiteX11" fmla="*/ 305913 w 1366757"/>
              <a:gd name="connsiteY11" fmla="*/ 48072 h 1232062"/>
              <a:gd name="connsiteX12" fmla="*/ 389939 w 1366757"/>
              <a:gd name="connsiteY12" fmla="*/ 0 h 12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6757" h="1232062">
                <a:moveTo>
                  <a:pt x="389939" y="0"/>
                </a:moveTo>
                <a:cubicBezTo>
                  <a:pt x="978131" y="0"/>
                  <a:pt x="978131" y="0"/>
                  <a:pt x="978131" y="0"/>
                </a:cubicBezTo>
                <a:cubicBezTo>
                  <a:pt x="1007891" y="0"/>
                  <a:pt x="1046404" y="21366"/>
                  <a:pt x="1062158" y="48072"/>
                </a:cubicBezTo>
                <a:cubicBezTo>
                  <a:pt x="1356254" y="566179"/>
                  <a:pt x="1356254" y="566179"/>
                  <a:pt x="1356254" y="566179"/>
                </a:cubicBezTo>
                <a:cubicBezTo>
                  <a:pt x="1370259" y="594666"/>
                  <a:pt x="1370259" y="637396"/>
                  <a:pt x="1356254" y="665884"/>
                </a:cubicBezTo>
                <a:cubicBezTo>
                  <a:pt x="1062158" y="1183990"/>
                  <a:pt x="1062158" y="1183990"/>
                  <a:pt x="1062158" y="1183990"/>
                </a:cubicBezTo>
                <a:cubicBezTo>
                  <a:pt x="1046404" y="1210698"/>
                  <a:pt x="1007891" y="1232062"/>
                  <a:pt x="978131" y="1232062"/>
                </a:cubicBezTo>
                <a:lnTo>
                  <a:pt x="389939" y="1232062"/>
                </a:lnTo>
                <a:cubicBezTo>
                  <a:pt x="358429" y="1232062"/>
                  <a:pt x="319917" y="1210698"/>
                  <a:pt x="305913" y="1183990"/>
                </a:cubicBezTo>
                <a:cubicBezTo>
                  <a:pt x="11817" y="665884"/>
                  <a:pt x="11817" y="665884"/>
                  <a:pt x="11817" y="665884"/>
                </a:cubicBezTo>
                <a:cubicBezTo>
                  <a:pt x="-3939" y="637396"/>
                  <a:pt x="-3939" y="594666"/>
                  <a:pt x="11817" y="566179"/>
                </a:cubicBezTo>
                <a:cubicBezTo>
                  <a:pt x="305913" y="48072"/>
                  <a:pt x="305913" y="48072"/>
                  <a:pt x="305913" y="48072"/>
                </a:cubicBezTo>
                <a:cubicBezTo>
                  <a:pt x="319917" y="21366"/>
                  <a:pt x="358429" y="0"/>
                  <a:pt x="389939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2" descr="Free React Icon of Glyph style - Available in SVG, PNG, EPS, AI &amp; Icon fonts">
            <a:extLst>
              <a:ext uri="{FF2B5EF4-FFF2-40B4-BE49-F238E27FC236}">
                <a16:creationId xmlns:a16="http://schemas.microsoft.com/office/drawing/2014/main" id="{FEF4DE54-640D-444F-92E7-7061FFE96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7010" y="622356"/>
            <a:ext cx="854627" cy="85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96" name="Freeform: Shape 95">
            <a:extLst>
              <a:ext uri="{FF2B5EF4-FFF2-40B4-BE49-F238E27FC236}">
                <a16:creationId xmlns:a16="http://schemas.microsoft.com/office/drawing/2014/main" id="{C06D11DA-88D8-46C1-A244-41C5A8A9E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791" y="1799112"/>
            <a:ext cx="4808198" cy="426190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A525F1D0-E0F3-414B-B66E-67F8CD90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044" y="3092823"/>
            <a:ext cx="2745693" cy="1674203"/>
          </a:xfrm>
          <a:prstGeom prst="rect">
            <a:avLst/>
          </a:prstGeom>
        </p:spPr>
      </p:pic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9ED24E9E-3415-42C3-B58A-42D618995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2560" y="1208098"/>
            <a:ext cx="2426310" cy="2187196"/>
          </a:xfrm>
          <a:custGeom>
            <a:avLst/>
            <a:gdLst>
              <a:gd name="connsiteX0" fmla="*/ 638327 w 2237370"/>
              <a:gd name="connsiteY0" fmla="*/ 0 h 2016876"/>
              <a:gd name="connsiteX1" fmla="*/ 1601193 w 2237370"/>
              <a:gd name="connsiteY1" fmla="*/ 0 h 2016876"/>
              <a:gd name="connsiteX2" fmla="*/ 1738744 w 2237370"/>
              <a:gd name="connsiteY2" fmla="*/ 78694 h 2016876"/>
              <a:gd name="connsiteX3" fmla="*/ 2220176 w 2237370"/>
              <a:gd name="connsiteY3" fmla="*/ 926830 h 2016876"/>
              <a:gd name="connsiteX4" fmla="*/ 2220176 w 2237370"/>
              <a:gd name="connsiteY4" fmla="*/ 1090047 h 2016876"/>
              <a:gd name="connsiteX5" fmla="*/ 1738744 w 2237370"/>
              <a:gd name="connsiteY5" fmla="*/ 1938183 h 2016876"/>
              <a:gd name="connsiteX6" fmla="*/ 1601193 w 2237370"/>
              <a:gd name="connsiteY6" fmla="*/ 2016876 h 2016876"/>
              <a:gd name="connsiteX7" fmla="*/ 638327 w 2237370"/>
              <a:gd name="connsiteY7" fmla="*/ 2016876 h 2016876"/>
              <a:gd name="connsiteX8" fmla="*/ 500776 w 2237370"/>
              <a:gd name="connsiteY8" fmla="*/ 1938183 h 2016876"/>
              <a:gd name="connsiteX9" fmla="*/ 19344 w 2237370"/>
              <a:gd name="connsiteY9" fmla="*/ 1090047 h 2016876"/>
              <a:gd name="connsiteX10" fmla="*/ 19344 w 2237370"/>
              <a:gd name="connsiteY10" fmla="*/ 926830 h 2016876"/>
              <a:gd name="connsiteX11" fmla="*/ 500776 w 2237370"/>
              <a:gd name="connsiteY11" fmla="*/ 78694 h 2016876"/>
              <a:gd name="connsiteX12" fmla="*/ 638327 w 2237370"/>
              <a:gd name="connsiteY12" fmla="*/ 0 h 201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370" h="2016876">
                <a:moveTo>
                  <a:pt x="638327" y="0"/>
                </a:moveTo>
                <a:cubicBezTo>
                  <a:pt x="1601193" y="0"/>
                  <a:pt x="1601193" y="0"/>
                  <a:pt x="1601193" y="0"/>
                </a:cubicBezTo>
                <a:cubicBezTo>
                  <a:pt x="1649909" y="0"/>
                  <a:pt x="1712954" y="34975"/>
                  <a:pt x="1738744" y="78694"/>
                </a:cubicBezTo>
                <a:cubicBezTo>
                  <a:pt x="2220176" y="926830"/>
                  <a:pt x="2220176" y="926830"/>
                  <a:pt x="2220176" y="926830"/>
                </a:cubicBezTo>
                <a:cubicBezTo>
                  <a:pt x="2243102" y="973464"/>
                  <a:pt x="2243102" y="1043413"/>
                  <a:pt x="2220176" y="1090047"/>
                </a:cubicBezTo>
                <a:cubicBezTo>
                  <a:pt x="1738744" y="1938183"/>
                  <a:pt x="1738744" y="1938183"/>
                  <a:pt x="1738744" y="1938183"/>
                </a:cubicBezTo>
                <a:cubicBezTo>
                  <a:pt x="1712954" y="1981902"/>
                  <a:pt x="1649909" y="2016876"/>
                  <a:pt x="1601193" y="2016876"/>
                </a:cubicBezTo>
                <a:lnTo>
                  <a:pt x="638327" y="2016876"/>
                </a:lnTo>
                <a:cubicBezTo>
                  <a:pt x="586746" y="2016876"/>
                  <a:pt x="523702" y="1981902"/>
                  <a:pt x="500776" y="1938183"/>
                </a:cubicBezTo>
                <a:cubicBezTo>
                  <a:pt x="19344" y="1090047"/>
                  <a:pt x="19344" y="1090047"/>
                  <a:pt x="19344" y="1090047"/>
                </a:cubicBezTo>
                <a:cubicBezTo>
                  <a:pt x="-6448" y="1043413"/>
                  <a:pt x="-6448" y="973464"/>
                  <a:pt x="19344" y="926830"/>
                </a:cubicBezTo>
                <a:cubicBezTo>
                  <a:pt x="500776" y="78694"/>
                  <a:pt x="500776" y="78694"/>
                  <a:pt x="500776" y="78694"/>
                </a:cubicBezTo>
                <a:cubicBezTo>
                  <a:pt x="523702" y="34975"/>
                  <a:pt x="586746" y="0"/>
                  <a:pt x="638327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03B3F5-E6FE-E042-BFE1-B3613DA7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9340" y="1798614"/>
            <a:ext cx="1452750" cy="100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15882B67-4A02-4BCD-AD70-1D2B5F5E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2185" y="4925651"/>
            <a:ext cx="1839293" cy="1658029"/>
          </a:xfrm>
          <a:custGeom>
            <a:avLst/>
            <a:gdLst>
              <a:gd name="connsiteX0" fmla="*/ 485386 w 1701304"/>
              <a:gd name="connsiteY0" fmla="*/ 0 h 1533639"/>
              <a:gd name="connsiteX1" fmla="*/ 1217552 w 1701304"/>
              <a:gd name="connsiteY1" fmla="*/ 0 h 1533639"/>
              <a:gd name="connsiteX2" fmla="*/ 1322147 w 1701304"/>
              <a:gd name="connsiteY2" fmla="*/ 59839 h 1533639"/>
              <a:gd name="connsiteX3" fmla="*/ 1688230 w 1701304"/>
              <a:gd name="connsiteY3" fmla="*/ 704765 h 1533639"/>
              <a:gd name="connsiteX4" fmla="*/ 1688230 w 1701304"/>
              <a:gd name="connsiteY4" fmla="*/ 828876 h 1533639"/>
              <a:gd name="connsiteX5" fmla="*/ 1322147 w 1701304"/>
              <a:gd name="connsiteY5" fmla="*/ 1473800 h 1533639"/>
              <a:gd name="connsiteX6" fmla="*/ 1217552 w 1701304"/>
              <a:gd name="connsiteY6" fmla="*/ 1533639 h 1533639"/>
              <a:gd name="connsiteX7" fmla="*/ 485386 w 1701304"/>
              <a:gd name="connsiteY7" fmla="*/ 1533639 h 1533639"/>
              <a:gd name="connsiteX8" fmla="*/ 380793 w 1701304"/>
              <a:gd name="connsiteY8" fmla="*/ 1473800 h 1533639"/>
              <a:gd name="connsiteX9" fmla="*/ 14709 w 1701304"/>
              <a:gd name="connsiteY9" fmla="*/ 828876 h 1533639"/>
              <a:gd name="connsiteX10" fmla="*/ 14709 w 1701304"/>
              <a:gd name="connsiteY10" fmla="*/ 704765 h 1533639"/>
              <a:gd name="connsiteX11" fmla="*/ 380793 w 1701304"/>
              <a:gd name="connsiteY11" fmla="*/ 59839 h 1533639"/>
              <a:gd name="connsiteX12" fmla="*/ 485386 w 1701304"/>
              <a:gd name="connsiteY12" fmla="*/ 0 h 153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1304" h="1533639">
                <a:moveTo>
                  <a:pt x="485386" y="0"/>
                </a:moveTo>
                <a:cubicBezTo>
                  <a:pt x="1217552" y="0"/>
                  <a:pt x="1217552" y="0"/>
                  <a:pt x="1217552" y="0"/>
                </a:cubicBezTo>
                <a:cubicBezTo>
                  <a:pt x="1254597" y="0"/>
                  <a:pt x="1302536" y="26596"/>
                  <a:pt x="1322147" y="59839"/>
                </a:cubicBezTo>
                <a:cubicBezTo>
                  <a:pt x="1688230" y="704765"/>
                  <a:pt x="1688230" y="704765"/>
                  <a:pt x="1688230" y="704765"/>
                </a:cubicBezTo>
                <a:cubicBezTo>
                  <a:pt x="1705663" y="740225"/>
                  <a:pt x="1705663" y="793415"/>
                  <a:pt x="1688230" y="828876"/>
                </a:cubicBezTo>
                <a:cubicBezTo>
                  <a:pt x="1322147" y="1473800"/>
                  <a:pt x="1322147" y="1473800"/>
                  <a:pt x="1322147" y="1473800"/>
                </a:cubicBezTo>
                <a:cubicBezTo>
                  <a:pt x="1302536" y="1507046"/>
                  <a:pt x="1254597" y="1533639"/>
                  <a:pt x="1217552" y="1533639"/>
                </a:cubicBezTo>
                <a:lnTo>
                  <a:pt x="485386" y="1533639"/>
                </a:lnTo>
                <a:cubicBezTo>
                  <a:pt x="446164" y="1533639"/>
                  <a:pt x="398225" y="1507046"/>
                  <a:pt x="380793" y="1473800"/>
                </a:cubicBezTo>
                <a:cubicBezTo>
                  <a:pt x="14709" y="828876"/>
                  <a:pt x="14709" y="828876"/>
                  <a:pt x="14709" y="828876"/>
                </a:cubicBezTo>
                <a:cubicBezTo>
                  <a:pt x="-4903" y="793415"/>
                  <a:pt x="-4903" y="740225"/>
                  <a:pt x="14709" y="704765"/>
                </a:cubicBezTo>
                <a:cubicBezTo>
                  <a:pt x="380793" y="59839"/>
                  <a:pt x="380793" y="59839"/>
                  <a:pt x="380793" y="59839"/>
                </a:cubicBezTo>
                <a:cubicBezTo>
                  <a:pt x="398225" y="26596"/>
                  <a:pt x="446164" y="0"/>
                  <a:pt x="485386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BA6EFE4-7113-9841-B5CD-F04BA84C8BBC}"/>
              </a:ext>
            </a:extLst>
          </p:cNvPr>
          <p:cNvSpPr txBox="1"/>
          <p:nvPr/>
        </p:nvSpPr>
        <p:spPr>
          <a:xfrm>
            <a:off x="1190440" y="2945523"/>
            <a:ext cx="4905560" cy="3066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Aula 12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 err="1">
                <a:latin typeface="+mj-lt"/>
                <a:ea typeface="+mj-ea"/>
                <a:cs typeface="+mj-cs"/>
              </a:rPr>
              <a:t>Introdução</a:t>
            </a:r>
            <a:r>
              <a:rPr lang="en-US" sz="4000" dirty="0"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latin typeface="+mj-lt"/>
                <a:ea typeface="+mj-ea"/>
                <a:cs typeface="+mj-cs"/>
              </a:rPr>
              <a:t>ao</a:t>
            </a:r>
            <a:r>
              <a:rPr lang="en-US" sz="4000" dirty="0">
                <a:latin typeface="+mj-lt"/>
                <a:ea typeface="+mj-ea"/>
                <a:cs typeface="+mj-cs"/>
              </a:rPr>
              <a:t> ReactJS</a:t>
            </a:r>
          </a:p>
        </p:txBody>
      </p:sp>
      <p:pic>
        <p:nvPicPr>
          <p:cNvPr id="9" name="Imagem 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4370F602-91D2-5647-9B96-9D80E70C0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554" y="5254388"/>
            <a:ext cx="1000554" cy="100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4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BF19CFE6-7621-4FFB-A4F3-53DFD3860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0111" cy="4153532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F4DD1A1-652B-4ECB-A8DE-07087A834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0491" y="0"/>
            <a:ext cx="8641509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E2271F3E-C693-4F5F-9E5F-B543945D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BA6EFE4-7113-9841-B5CD-F04BA84C8BBC}"/>
              </a:ext>
            </a:extLst>
          </p:cNvPr>
          <p:cNvSpPr txBox="1"/>
          <p:nvPr/>
        </p:nvSpPr>
        <p:spPr>
          <a:xfrm>
            <a:off x="829822" y="3632815"/>
            <a:ext cx="6722913" cy="21063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000000"/>
                </a:solidFill>
                <a:latin typeface="Impact" panose="020B0806030902050204" pitchFamily="34" charset="0"/>
                <a:ea typeface="+mj-ea"/>
                <a:cs typeface="+mj-cs"/>
              </a:rPr>
              <a:t>Aula 11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solidFill>
                <a:srgbClr val="000000"/>
              </a:solidFill>
              <a:latin typeface="Impact" panose="020B0806030902050204" pitchFamily="34" charset="0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 err="1">
                <a:solidFill>
                  <a:srgbClr val="000000"/>
                </a:solidFill>
                <a:latin typeface="Impact" panose="020B0806030902050204" pitchFamily="34" charset="0"/>
                <a:ea typeface="+mj-ea"/>
                <a:cs typeface="+mj-cs"/>
              </a:rPr>
              <a:t>Listagem</a:t>
            </a:r>
            <a:r>
              <a:rPr lang="en-US" sz="4000" dirty="0">
                <a:solidFill>
                  <a:srgbClr val="000000"/>
                </a:solidFill>
                <a:latin typeface="Impact" panose="020B0806030902050204" pitchFamily="34" charset="0"/>
                <a:ea typeface="+mj-ea"/>
                <a:cs typeface="+mj-cs"/>
              </a:rPr>
              <a:t>, </a:t>
            </a:r>
            <a:r>
              <a:rPr lang="en-US" sz="4000" dirty="0" err="1">
                <a:solidFill>
                  <a:srgbClr val="000000"/>
                </a:solidFill>
                <a:latin typeface="Impact" panose="020B0806030902050204" pitchFamily="34" charset="0"/>
                <a:ea typeface="+mj-ea"/>
                <a:cs typeface="+mj-cs"/>
              </a:rPr>
              <a:t>Busca</a:t>
            </a:r>
            <a:r>
              <a:rPr lang="en-US" sz="4000" dirty="0">
                <a:solidFill>
                  <a:srgbClr val="000000"/>
                </a:solidFill>
                <a:latin typeface="Impact" panose="020B0806030902050204" pitchFamily="34" charset="0"/>
                <a:ea typeface="+mj-ea"/>
                <a:cs typeface="+mj-cs"/>
              </a:rPr>
              <a:t> e </a:t>
            </a:r>
            <a:r>
              <a:rPr lang="en-US" sz="4000" dirty="0" err="1">
                <a:solidFill>
                  <a:srgbClr val="000000"/>
                </a:solidFill>
                <a:latin typeface="Impact" panose="020B0806030902050204" pitchFamily="34" charset="0"/>
                <a:ea typeface="+mj-ea"/>
                <a:cs typeface="+mj-cs"/>
              </a:rPr>
              <a:t>Atualização</a:t>
            </a:r>
            <a:r>
              <a:rPr lang="en-US" sz="4000" dirty="0">
                <a:solidFill>
                  <a:srgbClr val="000000"/>
                </a:solidFill>
                <a:latin typeface="Impact" panose="020B0806030902050204" pitchFamily="34" charset="0"/>
                <a:ea typeface="+mj-ea"/>
                <a:cs typeface="+mj-cs"/>
              </a:rPr>
              <a:t> no banco de </a:t>
            </a:r>
            <a:r>
              <a:rPr lang="en-US" sz="4000" dirty="0" err="1">
                <a:solidFill>
                  <a:srgbClr val="000000"/>
                </a:solidFill>
                <a:latin typeface="Impact" panose="020B0806030902050204" pitchFamily="34" charset="0"/>
                <a:ea typeface="+mj-ea"/>
                <a:cs typeface="+mj-cs"/>
              </a:rPr>
              <a:t>daods</a:t>
            </a:r>
            <a:r>
              <a:rPr lang="en-US" sz="4000" dirty="0">
                <a:solidFill>
                  <a:srgbClr val="000000"/>
                </a:solidFill>
                <a:latin typeface="Impact" panose="020B0806030902050204" pitchFamily="34" charset="0"/>
                <a:ea typeface="+mj-ea"/>
                <a:cs typeface="+mj-cs"/>
              </a:rPr>
              <a:t> - CRUD</a:t>
            </a:r>
          </a:p>
        </p:txBody>
      </p:sp>
      <p:sp>
        <p:nvSpPr>
          <p:cNvPr id="141" name="Freeform 75">
            <a:extLst>
              <a:ext uri="{FF2B5EF4-FFF2-40B4-BE49-F238E27FC236}">
                <a16:creationId xmlns:a16="http://schemas.microsoft.com/office/drawing/2014/main" id="{D4A67D3B-CF15-41C0-AEB5-8D857A8AE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138412" cy="3315551"/>
          </a:xfrm>
          <a:custGeom>
            <a:avLst/>
            <a:gdLst>
              <a:gd name="connsiteX0" fmla="*/ 0 w 3138412"/>
              <a:gd name="connsiteY0" fmla="*/ 0 h 3315551"/>
              <a:gd name="connsiteX1" fmla="*/ 2697473 w 3138412"/>
              <a:gd name="connsiteY1" fmla="*/ 0 h 3315551"/>
              <a:gd name="connsiteX2" fmla="*/ 2788573 w 3138412"/>
              <a:gd name="connsiteY2" fmla="*/ 121826 h 3315551"/>
              <a:gd name="connsiteX3" fmla="*/ 3138412 w 3138412"/>
              <a:gd name="connsiteY3" fmla="*/ 1267122 h 3315551"/>
              <a:gd name="connsiteX4" fmla="*/ 1089983 w 3138412"/>
              <a:gd name="connsiteY4" fmla="*/ 3315551 h 3315551"/>
              <a:gd name="connsiteX5" fmla="*/ 113581 w 3138412"/>
              <a:gd name="connsiteY5" fmla="*/ 3068317 h 3315551"/>
              <a:gd name="connsiteX6" fmla="*/ 0 w 3138412"/>
              <a:gd name="connsiteY6" fmla="*/ 2999315 h 331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8412" h="3315551">
                <a:moveTo>
                  <a:pt x="0" y="0"/>
                </a:moveTo>
                <a:lnTo>
                  <a:pt x="2697473" y="0"/>
                </a:lnTo>
                <a:lnTo>
                  <a:pt x="2788573" y="121826"/>
                </a:lnTo>
                <a:cubicBezTo>
                  <a:pt x="3009443" y="448758"/>
                  <a:pt x="3138412" y="842879"/>
                  <a:pt x="3138412" y="1267122"/>
                </a:cubicBezTo>
                <a:cubicBezTo>
                  <a:pt x="3138412" y="2398438"/>
                  <a:pt x="2221299" y="3315551"/>
                  <a:pt x="1089983" y="3315551"/>
                </a:cubicBezTo>
                <a:cubicBezTo>
                  <a:pt x="736447" y="3315551"/>
                  <a:pt x="403829" y="3225989"/>
                  <a:pt x="113581" y="3068317"/>
                </a:cubicBezTo>
                <a:lnTo>
                  <a:pt x="0" y="2999315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m 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4370F602-91D2-5647-9B96-9D80E70C0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87" y="320231"/>
            <a:ext cx="2296146" cy="2296146"/>
          </a:xfrm>
          <a:prstGeom prst="rect">
            <a:avLst/>
          </a:prstGeom>
        </p:spPr>
      </p:pic>
      <p:sp>
        <p:nvSpPr>
          <p:cNvPr id="143" name="Oval 142">
            <a:extLst>
              <a:ext uri="{FF2B5EF4-FFF2-40B4-BE49-F238E27FC236}">
                <a16:creationId xmlns:a16="http://schemas.microsoft.com/office/drawing/2014/main" id="{4EE44E17-6A21-4DF3-9573-0819D6F00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0441" y="563445"/>
            <a:ext cx="3123224" cy="3123224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03B3F5-E6FE-E042-BFE1-B3613DA7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1072" y="1390230"/>
            <a:ext cx="2121962" cy="146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Freeform 67">
            <a:extLst>
              <a:ext uri="{FF2B5EF4-FFF2-40B4-BE49-F238E27FC236}">
                <a16:creationId xmlns:a16="http://schemas.microsoft.com/office/drawing/2014/main" id="{1DE44A29-0857-4193-8859-8E5D8A3CD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20733" y="0"/>
            <a:ext cx="3693492" cy="2106382"/>
          </a:xfrm>
          <a:custGeom>
            <a:avLst/>
            <a:gdLst>
              <a:gd name="connsiteX0" fmla="*/ 20343 w 3693492"/>
              <a:gd name="connsiteY0" fmla="*/ 0 h 2106382"/>
              <a:gd name="connsiteX1" fmla="*/ 3673149 w 3693492"/>
              <a:gd name="connsiteY1" fmla="*/ 0 h 2106382"/>
              <a:gd name="connsiteX2" fmla="*/ 3683957 w 3693492"/>
              <a:gd name="connsiteY2" fmla="*/ 70817 h 2106382"/>
              <a:gd name="connsiteX3" fmla="*/ 3693492 w 3693492"/>
              <a:gd name="connsiteY3" fmla="*/ 259636 h 2106382"/>
              <a:gd name="connsiteX4" fmla="*/ 1846746 w 3693492"/>
              <a:gd name="connsiteY4" fmla="*/ 2106382 h 2106382"/>
              <a:gd name="connsiteX5" fmla="*/ 0 w 3693492"/>
              <a:gd name="connsiteY5" fmla="*/ 259636 h 2106382"/>
              <a:gd name="connsiteX6" fmla="*/ 9535 w 3693492"/>
              <a:gd name="connsiteY6" fmla="*/ 70817 h 210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3492" h="2106382">
                <a:moveTo>
                  <a:pt x="20343" y="0"/>
                </a:moveTo>
                <a:lnTo>
                  <a:pt x="3673149" y="0"/>
                </a:lnTo>
                <a:lnTo>
                  <a:pt x="3683957" y="70817"/>
                </a:lnTo>
                <a:cubicBezTo>
                  <a:pt x="3690262" y="132899"/>
                  <a:pt x="3693492" y="195891"/>
                  <a:pt x="3693492" y="259636"/>
                </a:cubicBezTo>
                <a:cubicBezTo>
                  <a:pt x="3693492" y="1279566"/>
                  <a:pt x="2866676" y="2106382"/>
                  <a:pt x="1846746" y="2106382"/>
                </a:cubicBezTo>
                <a:cubicBezTo>
                  <a:pt x="826816" y="2106382"/>
                  <a:pt x="0" y="1279566"/>
                  <a:pt x="0" y="259636"/>
                </a:cubicBezTo>
                <a:cubicBezTo>
                  <a:pt x="0" y="195891"/>
                  <a:pt x="3230" y="132899"/>
                  <a:pt x="9535" y="70817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A525F1D0-E0F3-414B-B66E-67F8CD904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5939" y="136743"/>
            <a:ext cx="2363079" cy="1440902"/>
          </a:xfrm>
          <a:prstGeom prst="rect">
            <a:avLst/>
          </a:prstGeom>
        </p:spPr>
      </p:pic>
      <p:sp>
        <p:nvSpPr>
          <p:cNvPr id="147" name="Freeform 71">
            <a:extLst>
              <a:ext uri="{FF2B5EF4-FFF2-40B4-BE49-F238E27FC236}">
                <a16:creationId xmlns:a16="http://schemas.microsoft.com/office/drawing/2014/main" id="{B2A37BC1-02C0-4D97-8BEC-5BECAD9A3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80944" y="2616377"/>
            <a:ext cx="3711057" cy="4251098"/>
          </a:xfrm>
          <a:custGeom>
            <a:avLst/>
            <a:gdLst>
              <a:gd name="connsiteX0" fmla="*/ 2538398 w 3711057"/>
              <a:gd name="connsiteY0" fmla="*/ 0 h 4251098"/>
              <a:gd name="connsiteX1" fmla="*/ 3526457 w 3711057"/>
              <a:gd name="connsiteY1" fmla="*/ 199480 h 4251098"/>
              <a:gd name="connsiteX2" fmla="*/ 3711057 w 3711057"/>
              <a:gd name="connsiteY2" fmla="*/ 288406 h 4251098"/>
              <a:gd name="connsiteX3" fmla="*/ 3711057 w 3711057"/>
              <a:gd name="connsiteY3" fmla="*/ 4251098 h 4251098"/>
              <a:gd name="connsiteX4" fmla="*/ 668754 w 3711057"/>
              <a:gd name="connsiteY4" fmla="*/ 4251098 h 4251098"/>
              <a:gd name="connsiteX5" fmla="*/ 579647 w 3711057"/>
              <a:gd name="connsiteY5" fmla="*/ 4153055 h 4251098"/>
              <a:gd name="connsiteX6" fmla="*/ 0 w 3711057"/>
              <a:gd name="connsiteY6" fmla="*/ 2538398 h 4251098"/>
              <a:gd name="connsiteX7" fmla="*/ 2538398 w 3711057"/>
              <a:gd name="connsiteY7" fmla="*/ 0 h 425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11057" h="4251098">
                <a:moveTo>
                  <a:pt x="2538398" y="0"/>
                </a:moveTo>
                <a:cubicBezTo>
                  <a:pt x="2888878" y="0"/>
                  <a:pt x="3222768" y="71030"/>
                  <a:pt x="3526457" y="199480"/>
                </a:cubicBezTo>
                <a:lnTo>
                  <a:pt x="3711057" y="288406"/>
                </a:lnTo>
                <a:lnTo>
                  <a:pt x="3711057" y="4251098"/>
                </a:lnTo>
                <a:lnTo>
                  <a:pt x="668754" y="4251098"/>
                </a:lnTo>
                <a:lnTo>
                  <a:pt x="579647" y="4153055"/>
                </a:lnTo>
                <a:cubicBezTo>
                  <a:pt x="217529" y="3714270"/>
                  <a:pt x="0" y="3151738"/>
                  <a:pt x="0" y="2538398"/>
                </a:cubicBezTo>
                <a:cubicBezTo>
                  <a:pt x="0" y="1136479"/>
                  <a:pt x="1136479" y="0"/>
                  <a:pt x="253839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laptop computer, showing, codes, turned, macbook, pro, placed, black, CC0,  public domain, royalty free | Piqsels">
            <a:extLst>
              <a:ext uri="{FF2B5EF4-FFF2-40B4-BE49-F238E27FC236}">
                <a16:creationId xmlns:a16="http://schemas.microsoft.com/office/drawing/2014/main" id="{7A28FD42-8B2C-7C40-BE91-F1A028C0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9405" y="3686669"/>
            <a:ext cx="2387744" cy="291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95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BF19CFE6-7621-4FFB-A4F3-53DFD3860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0111" cy="4153532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F4DD1A1-652B-4ECB-A8DE-07087A834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0491" y="0"/>
            <a:ext cx="8641509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E2271F3E-C693-4F5F-9E5F-B543945D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BA6EFE4-7113-9841-B5CD-F04BA84C8BBC}"/>
              </a:ext>
            </a:extLst>
          </p:cNvPr>
          <p:cNvSpPr txBox="1"/>
          <p:nvPr/>
        </p:nvSpPr>
        <p:spPr>
          <a:xfrm>
            <a:off x="804322" y="3947503"/>
            <a:ext cx="6722913" cy="21063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000000"/>
                </a:solidFill>
                <a:latin typeface="Impact" panose="020B0806030902050204" pitchFamily="34" charset="0"/>
                <a:ea typeface="+mj-ea"/>
                <a:cs typeface="+mj-cs"/>
              </a:rPr>
              <a:t>Aula 10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solidFill>
                <a:srgbClr val="000000"/>
              </a:solidFill>
              <a:latin typeface="Impact" panose="020B0806030902050204" pitchFamily="34" charset="0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 err="1">
                <a:solidFill>
                  <a:srgbClr val="000000"/>
                </a:solidFill>
                <a:latin typeface="Impact" panose="020B0806030902050204" pitchFamily="34" charset="0"/>
                <a:ea typeface="+mj-ea"/>
                <a:cs typeface="+mj-cs"/>
              </a:rPr>
              <a:t>Manipulando</a:t>
            </a:r>
            <a:r>
              <a:rPr lang="en-US" sz="4000" dirty="0">
                <a:solidFill>
                  <a:srgbClr val="000000"/>
                </a:solidFill>
                <a:latin typeface="Impact" panose="020B0806030902050204" pitchFamily="34" charset="0"/>
                <a:ea typeface="+mj-ea"/>
                <a:cs typeface="+mj-cs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Impact" panose="020B0806030902050204" pitchFamily="34" charset="0"/>
                <a:ea typeface="+mj-ea"/>
                <a:cs typeface="+mj-cs"/>
              </a:rPr>
              <a:t>Datas</a:t>
            </a:r>
            <a:r>
              <a:rPr lang="en-US" sz="4000" dirty="0">
                <a:solidFill>
                  <a:srgbClr val="000000"/>
                </a:solidFill>
                <a:latin typeface="Impact" panose="020B0806030902050204" pitchFamily="34" charset="0"/>
                <a:ea typeface="+mj-ea"/>
                <a:cs typeface="+mj-cs"/>
              </a:rPr>
              <a:t> </a:t>
            </a:r>
          </a:p>
        </p:txBody>
      </p:sp>
      <p:sp>
        <p:nvSpPr>
          <p:cNvPr id="141" name="Freeform 75">
            <a:extLst>
              <a:ext uri="{FF2B5EF4-FFF2-40B4-BE49-F238E27FC236}">
                <a16:creationId xmlns:a16="http://schemas.microsoft.com/office/drawing/2014/main" id="{D4A67D3B-CF15-41C0-AEB5-8D857A8AE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138412" cy="3315551"/>
          </a:xfrm>
          <a:custGeom>
            <a:avLst/>
            <a:gdLst>
              <a:gd name="connsiteX0" fmla="*/ 0 w 3138412"/>
              <a:gd name="connsiteY0" fmla="*/ 0 h 3315551"/>
              <a:gd name="connsiteX1" fmla="*/ 2697473 w 3138412"/>
              <a:gd name="connsiteY1" fmla="*/ 0 h 3315551"/>
              <a:gd name="connsiteX2" fmla="*/ 2788573 w 3138412"/>
              <a:gd name="connsiteY2" fmla="*/ 121826 h 3315551"/>
              <a:gd name="connsiteX3" fmla="*/ 3138412 w 3138412"/>
              <a:gd name="connsiteY3" fmla="*/ 1267122 h 3315551"/>
              <a:gd name="connsiteX4" fmla="*/ 1089983 w 3138412"/>
              <a:gd name="connsiteY4" fmla="*/ 3315551 h 3315551"/>
              <a:gd name="connsiteX5" fmla="*/ 113581 w 3138412"/>
              <a:gd name="connsiteY5" fmla="*/ 3068317 h 3315551"/>
              <a:gd name="connsiteX6" fmla="*/ 0 w 3138412"/>
              <a:gd name="connsiteY6" fmla="*/ 2999315 h 331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8412" h="3315551">
                <a:moveTo>
                  <a:pt x="0" y="0"/>
                </a:moveTo>
                <a:lnTo>
                  <a:pt x="2697473" y="0"/>
                </a:lnTo>
                <a:lnTo>
                  <a:pt x="2788573" y="121826"/>
                </a:lnTo>
                <a:cubicBezTo>
                  <a:pt x="3009443" y="448758"/>
                  <a:pt x="3138412" y="842879"/>
                  <a:pt x="3138412" y="1267122"/>
                </a:cubicBezTo>
                <a:cubicBezTo>
                  <a:pt x="3138412" y="2398438"/>
                  <a:pt x="2221299" y="3315551"/>
                  <a:pt x="1089983" y="3315551"/>
                </a:cubicBezTo>
                <a:cubicBezTo>
                  <a:pt x="736447" y="3315551"/>
                  <a:pt x="403829" y="3225989"/>
                  <a:pt x="113581" y="3068317"/>
                </a:cubicBezTo>
                <a:lnTo>
                  <a:pt x="0" y="2999315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m 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4370F602-91D2-5647-9B96-9D80E70C0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87" y="320231"/>
            <a:ext cx="2296146" cy="2296146"/>
          </a:xfrm>
          <a:prstGeom prst="rect">
            <a:avLst/>
          </a:prstGeom>
        </p:spPr>
      </p:pic>
      <p:sp>
        <p:nvSpPr>
          <p:cNvPr id="143" name="Oval 142">
            <a:extLst>
              <a:ext uri="{FF2B5EF4-FFF2-40B4-BE49-F238E27FC236}">
                <a16:creationId xmlns:a16="http://schemas.microsoft.com/office/drawing/2014/main" id="{4EE44E17-6A21-4DF3-9573-0819D6F00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0441" y="563445"/>
            <a:ext cx="3123224" cy="3123224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03B3F5-E6FE-E042-BFE1-B3613DA7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1072" y="1390230"/>
            <a:ext cx="2121962" cy="146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Freeform 67">
            <a:extLst>
              <a:ext uri="{FF2B5EF4-FFF2-40B4-BE49-F238E27FC236}">
                <a16:creationId xmlns:a16="http://schemas.microsoft.com/office/drawing/2014/main" id="{1DE44A29-0857-4193-8859-8E5D8A3CD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20733" y="0"/>
            <a:ext cx="3693492" cy="2106382"/>
          </a:xfrm>
          <a:custGeom>
            <a:avLst/>
            <a:gdLst>
              <a:gd name="connsiteX0" fmla="*/ 20343 w 3693492"/>
              <a:gd name="connsiteY0" fmla="*/ 0 h 2106382"/>
              <a:gd name="connsiteX1" fmla="*/ 3673149 w 3693492"/>
              <a:gd name="connsiteY1" fmla="*/ 0 h 2106382"/>
              <a:gd name="connsiteX2" fmla="*/ 3683957 w 3693492"/>
              <a:gd name="connsiteY2" fmla="*/ 70817 h 2106382"/>
              <a:gd name="connsiteX3" fmla="*/ 3693492 w 3693492"/>
              <a:gd name="connsiteY3" fmla="*/ 259636 h 2106382"/>
              <a:gd name="connsiteX4" fmla="*/ 1846746 w 3693492"/>
              <a:gd name="connsiteY4" fmla="*/ 2106382 h 2106382"/>
              <a:gd name="connsiteX5" fmla="*/ 0 w 3693492"/>
              <a:gd name="connsiteY5" fmla="*/ 259636 h 2106382"/>
              <a:gd name="connsiteX6" fmla="*/ 9535 w 3693492"/>
              <a:gd name="connsiteY6" fmla="*/ 70817 h 210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3492" h="2106382">
                <a:moveTo>
                  <a:pt x="20343" y="0"/>
                </a:moveTo>
                <a:lnTo>
                  <a:pt x="3673149" y="0"/>
                </a:lnTo>
                <a:lnTo>
                  <a:pt x="3683957" y="70817"/>
                </a:lnTo>
                <a:cubicBezTo>
                  <a:pt x="3690262" y="132899"/>
                  <a:pt x="3693492" y="195891"/>
                  <a:pt x="3693492" y="259636"/>
                </a:cubicBezTo>
                <a:cubicBezTo>
                  <a:pt x="3693492" y="1279566"/>
                  <a:pt x="2866676" y="2106382"/>
                  <a:pt x="1846746" y="2106382"/>
                </a:cubicBezTo>
                <a:cubicBezTo>
                  <a:pt x="826816" y="2106382"/>
                  <a:pt x="0" y="1279566"/>
                  <a:pt x="0" y="259636"/>
                </a:cubicBezTo>
                <a:cubicBezTo>
                  <a:pt x="0" y="195891"/>
                  <a:pt x="3230" y="132899"/>
                  <a:pt x="9535" y="70817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A525F1D0-E0F3-414B-B66E-67F8CD904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5939" y="136743"/>
            <a:ext cx="2363079" cy="1440902"/>
          </a:xfrm>
          <a:prstGeom prst="rect">
            <a:avLst/>
          </a:prstGeom>
        </p:spPr>
      </p:pic>
      <p:sp>
        <p:nvSpPr>
          <p:cNvPr id="147" name="Freeform 71">
            <a:extLst>
              <a:ext uri="{FF2B5EF4-FFF2-40B4-BE49-F238E27FC236}">
                <a16:creationId xmlns:a16="http://schemas.microsoft.com/office/drawing/2014/main" id="{B2A37BC1-02C0-4D97-8BEC-5BECAD9A3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80944" y="2616377"/>
            <a:ext cx="3711057" cy="4251098"/>
          </a:xfrm>
          <a:custGeom>
            <a:avLst/>
            <a:gdLst>
              <a:gd name="connsiteX0" fmla="*/ 2538398 w 3711057"/>
              <a:gd name="connsiteY0" fmla="*/ 0 h 4251098"/>
              <a:gd name="connsiteX1" fmla="*/ 3526457 w 3711057"/>
              <a:gd name="connsiteY1" fmla="*/ 199480 h 4251098"/>
              <a:gd name="connsiteX2" fmla="*/ 3711057 w 3711057"/>
              <a:gd name="connsiteY2" fmla="*/ 288406 h 4251098"/>
              <a:gd name="connsiteX3" fmla="*/ 3711057 w 3711057"/>
              <a:gd name="connsiteY3" fmla="*/ 4251098 h 4251098"/>
              <a:gd name="connsiteX4" fmla="*/ 668754 w 3711057"/>
              <a:gd name="connsiteY4" fmla="*/ 4251098 h 4251098"/>
              <a:gd name="connsiteX5" fmla="*/ 579647 w 3711057"/>
              <a:gd name="connsiteY5" fmla="*/ 4153055 h 4251098"/>
              <a:gd name="connsiteX6" fmla="*/ 0 w 3711057"/>
              <a:gd name="connsiteY6" fmla="*/ 2538398 h 4251098"/>
              <a:gd name="connsiteX7" fmla="*/ 2538398 w 3711057"/>
              <a:gd name="connsiteY7" fmla="*/ 0 h 425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11057" h="4251098">
                <a:moveTo>
                  <a:pt x="2538398" y="0"/>
                </a:moveTo>
                <a:cubicBezTo>
                  <a:pt x="2888878" y="0"/>
                  <a:pt x="3222768" y="71030"/>
                  <a:pt x="3526457" y="199480"/>
                </a:cubicBezTo>
                <a:lnTo>
                  <a:pt x="3711057" y="288406"/>
                </a:lnTo>
                <a:lnTo>
                  <a:pt x="3711057" y="4251098"/>
                </a:lnTo>
                <a:lnTo>
                  <a:pt x="668754" y="4251098"/>
                </a:lnTo>
                <a:lnTo>
                  <a:pt x="579647" y="4153055"/>
                </a:lnTo>
                <a:cubicBezTo>
                  <a:pt x="217529" y="3714270"/>
                  <a:pt x="0" y="3151738"/>
                  <a:pt x="0" y="2538398"/>
                </a:cubicBezTo>
                <a:cubicBezTo>
                  <a:pt x="0" y="1136479"/>
                  <a:pt x="1136479" y="0"/>
                  <a:pt x="253839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laptop computer, showing, codes, turned, macbook, pro, placed, black, CC0,  public domain, royalty free | Piqsels">
            <a:extLst>
              <a:ext uri="{FF2B5EF4-FFF2-40B4-BE49-F238E27FC236}">
                <a16:creationId xmlns:a16="http://schemas.microsoft.com/office/drawing/2014/main" id="{7A28FD42-8B2C-7C40-BE91-F1A028C0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9405" y="3686669"/>
            <a:ext cx="2387744" cy="291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58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BA6EFE4-7113-9841-B5CD-F04BA84C8BBC}"/>
              </a:ext>
            </a:extLst>
          </p:cNvPr>
          <p:cNvSpPr txBox="1"/>
          <p:nvPr/>
        </p:nvSpPr>
        <p:spPr>
          <a:xfrm>
            <a:off x="435295" y="3371808"/>
            <a:ext cx="4490203" cy="21458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3600" b="1" dirty="0">
                <a:solidFill>
                  <a:srgbClr val="92D05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Tópicos Especiais em Sistemas</a:t>
            </a:r>
          </a:p>
        </p:txBody>
      </p:sp>
      <p:sp>
        <p:nvSpPr>
          <p:cNvPr id="74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A525F1D0-E0F3-414B-B66E-67F8CD904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904" y="3758568"/>
            <a:ext cx="2250599" cy="13723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03B3F5-E6FE-E042-BFE1-B3613DA7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80655" y="4112938"/>
            <a:ext cx="1845007" cy="12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javascript-logo | Bo-Yi Wu | Flickr">
            <a:extLst>
              <a:ext uri="{FF2B5EF4-FFF2-40B4-BE49-F238E27FC236}">
                <a16:creationId xmlns:a16="http://schemas.microsoft.com/office/drawing/2014/main" id="{6D5D3144-B9DE-0C4F-9A6F-B8FA45F2A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6503" y="3545769"/>
            <a:ext cx="1845007" cy="184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4370F602-91D2-5647-9B96-9D80E70C0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1510" y="3144696"/>
            <a:ext cx="1338290" cy="133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2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BA6EFE4-7113-9841-B5CD-F04BA84C8BBC}"/>
              </a:ext>
            </a:extLst>
          </p:cNvPr>
          <p:cNvSpPr txBox="1"/>
          <p:nvPr/>
        </p:nvSpPr>
        <p:spPr>
          <a:xfrm>
            <a:off x="1014413" y="3429000"/>
            <a:ext cx="3885557" cy="16467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3600" b="1" dirty="0">
                <a:solidFill>
                  <a:srgbClr val="92D05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Tópicos Especiais em Sistemas</a:t>
            </a:r>
          </a:p>
        </p:txBody>
      </p:sp>
      <p:sp>
        <p:nvSpPr>
          <p:cNvPr id="74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Node.js – Wikipédia, a enciclopédia livre">
            <a:extLst>
              <a:ext uri="{FF2B5EF4-FFF2-40B4-BE49-F238E27FC236}">
                <a16:creationId xmlns:a16="http://schemas.microsoft.com/office/drawing/2014/main" id="{D2ACF9E1-0ECC-C24B-8573-D270C01CF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578" y="4113384"/>
            <a:ext cx="2288421" cy="140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 JavaScript: valor, história, png, vector">
            <a:extLst>
              <a:ext uri="{FF2B5EF4-FFF2-40B4-BE49-F238E27FC236}">
                <a16:creationId xmlns:a16="http://schemas.microsoft.com/office/drawing/2014/main" id="{3ED020C9-5F2E-7645-8FF2-8CE79DE5D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396" y="2971978"/>
            <a:ext cx="2486053" cy="155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98DD16F-A279-5E40-A745-2C54B6979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988" y="3043286"/>
            <a:ext cx="1199134" cy="119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ogo MySQL: valor, história, png, vector">
            <a:extLst>
              <a:ext uri="{FF2B5EF4-FFF2-40B4-BE49-F238E27FC236}">
                <a16:creationId xmlns:a16="http://schemas.microsoft.com/office/drawing/2014/main" id="{C081E8C9-3624-E647-A3A8-3509915E0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567" y="3209564"/>
            <a:ext cx="3734137" cy="248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01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BF19CFE6-7621-4FFB-A4F3-53DFD3860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0111" cy="4153532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F4DD1A1-652B-4ECB-A8DE-07087A834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0491" y="0"/>
            <a:ext cx="8641509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E2271F3E-C693-4F5F-9E5F-B543945D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BA6EFE4-7113-9841-B5CD-F04BA84C8BBC}"/>
              </a:ext>
            </a:extLst>
          </p:cNvPr>
          <p:cNvSpPr txBox="1"/>
          <p:nvPr/>
        </p:nvSpPr>
        <p:spPr>
          <a:xfrm>
            <a:off x="804322" y="3947503"/>
            <a:ext cx="6722913" cy="21063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000000"/>
                </a:solidFill>
                <a:latin typeface="Impact" panose="020B0806030902050204" pitchFamily="34" charset="0"/>
                <a:ea typeface="+mj-ea"/>
                <a:cs typeface="+mj-cs"/>
              </a:rPr>
              <a:t>Aula 9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solidFill>
                <a:srgbClr val="000000"/>
              </a:solidFill>
              <a:latin typeface="Impact" panose="020B0806030902050204" pitchFamily="34" charset="0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000000"/>
                </a:solidFill>
                <a:latin typeface="Impact" panose="020B0806030902050204" pitchFamily="34" charset="0"/>
                <a:ea typeface="+mj-ea"/>
                <a:cs typeface="+mj-cs"/>
              </a:rPr>
              <a:t>Vista de </a:t>
            </a:r>
            <a:r>
              <a:rPr lang="en-US" sz="4000" dirty="0" err="1">
                <a:solidFill>
                  <a:srgbClr val="000000"/>
                </a:solidFill>
                <a:latin typeface="Impact" panose="020B0806030902050204" pitchFamily="34" charset="0"/>
                <a:ea typeface="+mj-ea"/>
                <a:cs typeface="+mj-cs"/>
              </a:rPr>
              <a:t>prova</a:t>
            </a:r>
            <a:r>
              <a:rPr lang="en-US" sz="4000" dirty="0">
                <a:solidFill>
                  <a:srgbClr val="000000"/>
                </a:solidFill>
                <a:latin typeface="Impact" panose="020B0806030902050204" pitchFamily="34" charset="0"/>
                <a:ea typeface="+mj-ea"/>
                <a:cs typeface="+mj-cs"/>
              </a:rPr>
              <a:t> +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 err="1">
                <a:solidFill>
                  <a:srgbClr val="000000"/>
                </a:solidFill>
                <a:latin typeface="Impact" panose="020B0806030902050204" pitchFamily="34" charset="0"/>
                <a:ea typeface="+mj-ea"/>
                <a:cs typeface="+mj-cs"/>
              </a:rPr>
              <a:t>Datas</a:t>
            </a:r>
            <a:r>
              <a:rPr lang="en-US" sz="4000">
                <a:solidFill>
                  <a:srgbClr val="000000"/>
                </a:solidFill>
                <a:latin typeface="Impact" panose="020B0806030902050204" pitchFamily="34" charset="0"/>
                <a:ea typeface="+mj-ea"/>
                <a:cs typeface="+mj-cs"/>
              </a:rPr>
              <a:t> </a:t>
            </a:r>
            <a:endParaRPr lang="en-US" sz="4000" dirty="0">
              <a:solidFill>
                <a:srgbClr val="000000"/>
              </a:solidFill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141" name="Freeform 75">
            <a:extLst>
              <a:ext uri="{FF2B5EF4-FFF2-40B4-BE49-F238E27FC236}">
                <a16:creationId xmlns:a16="http://schemas.microsoft.com/office/drawing/2014/main" id="{D4A67D3B-CF15-41C0-AEB5-8D857A8AE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138412" cy="3315551"/>
          </a:xfrm>
          <a:custGeom>
            <a:avLst/>
            <a:gdLst>
              <a:gd name="connsiteX0" fmla="*/ 0 w 3138412"/>
              <a:gd name="connsiteY0" fmla="*/ 0 h 3315551"/>
              <a:gd name="connsiteX1" fmla="*/ 2697473 w 3138412"/>
              <a:gd name="connsiteY1" fmla="*/ 0 h 3315551"/>
              <a:gd name="connsiteX2" fmla="*/ 2788573 w 3138412"/>
              <a:gd name="connsiteY2" fmla="*/ 121826 h 3315551"/>
              <a:gd name="connsiteX3" fmla="*/ 3138412 w 3138412"/>
              <a:gd name="connsiteY3" fmla="*/ 1267122 h 3315551"/>
              <a:gd name="connsiteX4" fmla="*/ 1089983 w 3138412"/>
              <a:gd name="connsiteY4" fmla="*/ 3315551 h 3315551"/>
              <a:gd name="connsiteX5" fmla="*/ 113581 w 3138412"/>
              <a:gd name="connsiteY5" fmla="*/ 3068317 h 3315551"/>
              <a:gd name="connsiteX6" fmla="*/ 0 w 3138412"/>
              <a:gd name="connsiteY6" fmla="*/ 2999315 h 331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8412" h="3315551">
                <a:moveTo>
                  <a:pt x="0" y="0"/>
                </a:moveTo>
                <a:lnTo>
                  <a:pt x="2697473" y="0"/>
                </a:lnTo>
                <a:lnTo>
                  <a:pt x="2788573" y="121826"/>
                </a:lnTo>
                <a:cubicBezTo>
                  <a:pt x="3009443" y="448758"/>
                  <a:pt x="3138412" y="842879"/>
                  <a:pt x="3138412" y="1267122"/>
                </a:cubicBezTo>
                <a:cubicBezTo>
                  <a:pt x="3138412" y="2398438"/>
                  <a:pt x="2221299" y="3315551"/>
                  <a:pt x="1089983" y="3315551"/>
                </a:cubicBezTo>
                <a:cubicBezTo>
                  <a:pt x="736447" y="3315551"/>
                  <a:pt x="403829" y="3225989"/>
                  <a:pt x="113581" y="3068317"/>
                </a:cubicBezTo>
                <a:lnTo>
                  <a:pt x="0" y="2999315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m 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4370F602-91D2-5647-9B96-9D80E70C0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87" y="320231"/>
            <a:ext cx="2296146" cy="2296146"/>
          </a:xfrm>
          <a:prstGeom prst="rect">
            <a:avLst/>
          </a:prstGeom>
        </p:spPr>
      </p:pic>
      <p:sp>
        <p:nvSpPr>
          <p:cNvPr id="143" name="Oval 142">
            <a:extLst>
              <a:ext uri="{FF2B5EF4-FFF2-40B4-BE49-F238E27FC236}">
                <a16:creationId xmlns:a16="http://schemas.microsoft.com/office/drawing/2014/main" id="{4EE44E17-6A21-4DF3-9573-0819D6F00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0441" y="563445"/>
            <a:ext cx="3123224" cy="3123224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03B3F5-E6FE-E042-BFE1-B3613DA7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1072" y="1390230"/>
            <a:ext cx="2121962" cy="146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Freeform 67">
            <a:extLst>
              <a:ext uri="{FF2B5EF4-FFF2-40B4-BE49-F238E27FC236}">
                <a16:creationId xmlns:a16="http://schemas.microsoft.com/office/drawing/2014/main" id="{1DE44A29-0857-4193-8859-8E5D8A3CD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20733" y="0"/>
            <a:ext cx="3693492" cy="2106382"/>
          </a:xfrm>
          <a:custGeom>
            <a:avLst/>
            <a:gdLst>
              <a:gd name="connsiteX0" fmla="*/ 20343 w 3693492"/>
              <a:gd name="connsiteY0" fmla="*/ 0 h 2106382"/>
              <a:gd name="connsiteX1" fmla="*/ 3673149 w 3693492"/>
              <a:gd name="connsiteY1" fmla="*/ 0 h 2106382"/>
              <a:gd name="connsiteX2" fmla="*/ 3683957 w 3693492"/>
              <a:gd name="connsiteY2" fmla="*/ 70817 h 2106382"/>
              <a:gd name="connsiteX3" fmla="*/ 3693492 w 3693492"/>
              <a:gd name="connsiteY3" fmla="*/ 259636 h 2106382"/>
              <a:gd name="connsiteX4" fmla="*/ 1846746 w 3693492"/>
              <a:gd name="connsiteY4" fmla="*/ 2106382 h 2106382"/>
              <a:gd name="connsiteX5" fmla="*/ 0 w 3693492"/>
              <a:gd name="connsiteY5" fmla="*/ 259636 h 2106382"/>
              <a:gd name="connsiteX6" fmla="*/ 9535 w 3693492"/>
              <a:gd name="connsiteY6" fmla="*/ 70817 h 210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3492" h="2106382">
                <a:moveTo>
                  <a:pt x="20343" y="0"/>
                </a:moveTo>
                <a:lnTo>
                  <a:pt x="3673149" y="0"/>
                </a:lnTo>
                <a:lnTo>
                  <a:pt x="3683957" y="70817"/>
                </a:lnTo>
                <a:cubicBezTo>
                  <a:pt x="3690262" y="132899"/>
                  <a:pt x="3693492" y="195891"/>
                  <a:pt x="3693492" y="259636"/>
                </a:cubicBezTo>
                <a:cubicBezTo>
                  <a:pt x="3693492" y="1279566"/>
                  <a:pt x="2866676" y="2106382"/>
                  <a:pt x="1846746" y="2106382"/>
                </a:cubicBezTo>
                <a:cubicBezTo>
                  <a:pt x="826816" y="2106382"/>
                  <a:pt x="0" y="1279566"/>
                  <a:pt x="0" y="259636"/>
                </a:cubicBezTo>
                <a:cubicBezTo>
                  <a:pt x="0" y="195891"/>
                  <a:pt x="3230" y="132899"/>
                  <a:pt x="9535" y="70817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A525F1D0-E0F3-414B-B66E-67F8CD904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5939" y="136743"/>
            <a:ext cx="2363079" cy="1440902"/>
          </a:xfrm>
          <a:prstGeom prst="rect">
            <a:avLst/>
          </a:prstGeom>
        </p:spPr>
      </p:pic>
      <p:sp>
        <p:nvSpPr>
          <p:cNvPr id="147" name="Freeform 71">
            <a:extLst>
              <a:ext uri="{FF2B5EF4-FFF2-40B4-BE49-F238E27FC236}">
                <a16:creationId xmlns:a16="http://schemas.microsoft.com/office/drawing/2014/main" id="{B2A37BC1-02C0-4D97-8BEC-5BECAD9A3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80944" y="2616377"/>
            <a:ext cx="3711057" cy="4251098"/>
          </a:xfrm>
          <a:custGeom>
            <a:avLst/>
            <a:gdLst>
              <a:gd name="connsiteX0" fmla="*/ 2538398 w 3711057"/>
              <a:gd name="connsiteY0" fmla="*/ 0 h 4251098"/>
              <a:gd name="connsiteX1" fmla="*/ 3526457 w 3711057"/>
              <a:gd name="connsiteY1" fmla="*/ 199480 h 4251098"/>
              <a:gd name="connsiteX2" fmla="*/ 3711057 w 3711057"/>
              <a:gd name="connsiteY2" fmla="*/ 288406 h 4251098"/>
              <a:gd name="connsiteX3" fmla="*/ 3711057 w 3711057"/>
              <a:gd name="connsiteY3" fmla="*/ 4251098 h 4251098"/>
              <a:gd name="connsiteX4" fmla="*/ 668754 w 3711057"/>
              <a:gd name="connsiteY4" fmla="*/ 4251098 h 4251098"/>
              <a:gd name="connsiteX5" fmla="*/ 579647 w 3711057"/>
              <a:gd name="connsiteY5" fmla="*/ 4153055 h 4251098"/>
              <a:gd name="connsiteX6" fmla="*/ 0 w 3711057"/>
              <a:gd name="connsiteY6" fmla="*/ 2538398 h 4251098"/>
              <a:gd name="connsiteX7" fmla="*/ 2538398 w 3711057"/>
              <a:gd name="connsiteY7" fmla="*/ 0 h 425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11057" h="4251098">
                <a:moveTo>
                  <a:pt x="2538398" y="0"/>
                </a:moveTo>
                <a:cubicBezTo>
                  <a:pt x="2888878" y="0"/>
                  <a:pt x="3222768" y="71030"/>
                  <a:pt x="3526457" y="199480"/>
                </a:cubicBezTo>
                <a:lnTo>
                  <a:pt x="3711057" y="288406"/>
                </a:lnTo>
                <a:lnTo>
                  <a:pt x="3711057" y="4251098"/>
                </a:lnTo>
                <a:lnTo>
                  <a:pt x="668754" y="4251098"/>
                </a:lnTo>
                <a:lnTo>
                  <a:pt x="579647" y="4153055"/>
                </a:lnTo>
                <a:cubicBezTo>
                  <a:pt x="217529" y="3714270"/>
                  <a:pt x="0" y="3151738"/>
                  <a:pt x="0" y="2538398"/>
                </a:cubicBezTo>
                <a:cubicBezTo>
                  <a:pt x="0" y="1136479"/>
                  <a:pt x="1136479" y="0"/>
                  <a:pt x="253839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laptop computer, showing, codes, turned, macbook, pro, placed, black, CC0,  public domain, royalty free | Piqsels">
            <a:extLst>
              <a:ext uri="{FF2B5EF4-FFF2-40B4-BE49-F238E27FC236}">
                <a16:creationId xmlns:a16="http://schemas.microsoft.com/office/drawing/2014/main" id="{7A28FD42-8B2C-7C40-BE91-F1A028C0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9405" y="3686669"/>
            <a:ext cx="2387744" cy="291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28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BF19CFE6-7621-4FFB-A4F3-53DFD3860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0111" cy="4153532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F4DD1A1-652B-4ECB-A8DE-07087A834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0491" y="0"/>
            <a:ext cx="8641509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E2271F3E-C693-4F5F-9E5F-B543945D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BA6EFE4-7113-9841-B5CD-F04BA84C8BBC}"/>
              </a:ext>
            </a:extLst>
          </p:cNvPr>
          <p:cNvSpPr txBox="1"/>
          <p:nvPr/>
        </p:nvSpPr>
        <p:spPr>
          <a:xfrm>
            <a:off x="804322" y="3947503"/>
            <a:ext cx="6722913" cy="21063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000000"/>
                </a:solidFill>
                <a:latin typeface="Impact" panose="020B0806030902050204" pitchFamily="34" charset="0"/>
                <a:ea typeface="+mj-ea"/>
                <a:cs typeface="+mj-cs"/>
              </a:rPr>
              <a:t>Aula 7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solidFill>
                <a:srgbClr val="000000"/>
              </a:solidFill>
              <a:latin typeface="Impact" panose="020B0806030902050204" pitchFamily="34" charset="0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000000"/>
                </a:solidFill>
                <a:latin typeface="Impact" panose="020B0806030902050204" pitchFamily="34" charset="0"/>
                <a:ea typeface="+mj-ea"/>
                <a:cs typeface="+mj-cs"/>
              </a:rPr>
              <a:t>NodeJS + MySQL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000" dirty="0">
                <a:solidFill>
                  <a:srgbClr val="000000"/>
                </a:solidFill>
                <a:latin typeface="Impact" panose="020B0806030902050204" pitchFamily="34" charset="0"/>
                <a:ea typeface="+mj-ea"/>
                <a:cs typeface="+mj-cs"/>
              </a:rPr>
              <a:t>Persistindo</a:t>
            </a:r>
            <a:r>
              <a:rPr lang="en-US" sz="4000" dirty="0">
                <a:solidFill>
                  <a:srgbClr val="000000"/>
                </a:solidFill>
                <a:latin typeface="Impact" panose="020B0806030902050204" pitchFamily="34" charset="0"/>
                <a:ea typeface="+mj-ea"/>
                <a:cs typeface="+mj-cs"/>
              </a:rPr>
              <a:t> dados</a:t>
            </a:r>
          </a:p>
        </p:txBody>
      </p:sp>
      <p:sp>
        <p:nvSpPr>
          <p:cNvPr id="141" name="Freeform 75">
            <a:extLst>
              <a:ext uri="{FF2B5EF4-FFF2-40B4-BE49-F238E27FC236}">
                <a16:creationId xmlns:a16="http://schemas.microsoft.com/office/drawing/2014/main" id="{D4A67D3B-CF15-41C0-AEB5-8D857A8AE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138412" cy="3315551"/>
          </a:xfrm>
          <a:custGeom>
            <a:avLst/>
            <a:gdLst>
              <a:gd name="connsiteX0" fmla="*/ 0 w 3138412"/>
              <a:gd name="connsiteY0" fmla="*/ 0 h 3315551"/>
              <a:gd name="connsiteX1" fmla="*/ 2697473 w 3138412"/>
              <a:gd name="connsiteY1" fmla="*/ 0 h 3315551"/>
              <a:gd name="connsiteX2" fmla="*/ 2788573 w 3138412"/>
              <a:gd name="connsiteY2" fmla="*/ 121826 h 3315551"/>
              <a:gd name="connsiteX3" fmla="*/ 3138412 w 3138412"/>
              <a:gd name="connsiteY3" fmla="*/ 1267122 h 3315551"/>
              <a:gd name="connsiteX4" fmla="*/ 1089983 w 3138412"/>
              <a:gd name="connsiteY4" fmla="*/ 3315551 h 3315551"/>
              <a:gd name="connsiteX5" fmla="*/ 113581 w 3138412"/>
              <a:gd name="connsiteY5" fmla="*/ 3068317 h 3315551"/>
              <a:gd name="connsiteX6" fmla="*/ 0 w 3138412"/>
              <a:gd name="connsiteY6" fmla="*/ 2999315 h 331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8412" h="3315551">
                <a:moveTo>
                  <a:pt x="0" y="0"/>
                </a:moveTo>
                <a:lnTo>
                  <a:pt x="2697473" y="0"/>
                </a:lnTo>
                <a:lnTo>
                  <a:pt x="2788573" y="121826"/>
                </a:lnTo>
                <a:cubicBezTo>
                  <a:pt x="3009443" y="448758"/>
                  <a:pt x="3138412" y="842879"/>
                  <a:pt x="3138412" y="1267122"/>
                </a:cubicBezTo>
                <a:cubicBezTo>
                  <a:pt x="3138412" y="2398438"/>
                  <a:pt x="2221299" y="3315551"/>
                  <a:pt x="1089983" y="3315551"/>
                </a:cubicBezTo>
                <a:cubicBezTo>
                  <a:pt x="736447" y="3315551"/>
                  <a:pt x="403829" y="3225989"/>
                  <a:pt x="113581" y="3068317"/>
                </a:cubicBezTo>
                <a:lnTo>
                  <a:pt x="0" y="2999315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m 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4370F602-91D2-5647-9B96-9D80E70C0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87" y="320231"/>
            <a:ext cx="2296146" cy="2296146"/>
          </a:xfrm>
          <a:prstGeom prst="rect">
            <a:avLst/>
          </a:prstGeom>
        </p:spPr>
      </p:pic>
      <p:sp>
        <p:nvSpPr>
          <p:cNvPr id="143" name="Oval 142">
            <a:extLst>
              <a:ext uri="{FF2B5EF4-FFF2-40B4-BE49-F238E27FC236}">
                <a16:creationId xmlns:a16="http://schemas.microsoft.com/office/drawing/2014/main" id="{4EE44E17-6A21-4DF3-9573-0819D6F00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0441" y="563445"/>
            <a:ext cx="3123224" cy="3123224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03B3F5-E6FE-E042-BFE1-B3613DA7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1072" y="1390230"/>
            <a:ext cx="2121962" cy="146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Freeform 67">
            <a:extLst>
              <a:ext uri="{FF2B5EF4-FFF2-40B4-BE49-F238E27FC236}">
                <a16:creationId xmlns:a16="http://schemas.microsoft.com/office/drawing/2014/main" id="{1DE44A29-0857-4193-8859-8E5D8A3CD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20733" y="0"/>
            <a:ext cx="3693492" cy="2106382"/>
          </a:xfrm>
          <a:custGeom>
            <a:avLst/>
            <a:gdLst>
              <a:gd name="connsiteX0" fmla="*/ 20343 w 3693492"/>
              <a:gd name="connsiteY0" fmla="*/ 0 h 2106382"/>
              <a:gd name="connsiteX1" fmla="*/ 3673149 w 3693492"/>
              <a:gd name="connsiteY1" fmla="*/ 0 h 2106382"/>
              <a:gd name="connsiteX2" fmla="*/ 3683957 w 3693492"/>
              <a:gd name="connsiteY2" fmla="*/ 70817 h 2106382"/>
              <a:gd name="connsiteX3" fmla="*/ 3693492 w 3693492"/>
              <a:gd name="connsiteY3" fmla="*/ 259636 h 2106382"/>
              <a:gd name="connsiteX4" fmla="*/ 1846746 w 3693492"/>
              <a:gd name="connsiteY4" fmla="*/ 2106382 h 2106382"/>
              <a:gd name="connsiteX5" fmla="*/ 0 w 3693492"/>
              <a:gd name="connsiteY5" fmla="*/ 259636 h 2106382"/>
              <a:gd name="connsiteX6" fmla="*/ 9535 w 3693492"/>
              <a:gd name="connsiteY6" fmla="*/ 70817 h 210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3492" h="2106382">
                <a:moveTo>
                  <a:pt x="20343" y="0"/>
                </a:moveTo>
                <a:lnTo>
                  <a:pt x="3673149" y="0"/>
                </a:lnTo>
                <a:lnTo>
                  <a:pt x="3683957" y="70817"/>
                </a:lnTo>
                <a:cubicBezTo>
                  <a:pt x="3690262" y="132899"/>
                  <a:pt x="3693492" y="195891"/>
                  <a:pt x="3693492" y="259636"/>
                </a:cubicBezTo>
                <a:cubicBezTo>
                  <a:pt x="3693492" y="1279566"/>
                  <a:pt x="2866676" y="2106382"/>
                  <a:pt x="1846746" y="2106382"/>
                </a:cubicBezTo>
                <a:cubicBezTo>
                  <a:pt x="826816" y="2106382"/>
                  <a:pt x="0" y="1279566"/>
                  <a:pt x="0" y="259636"/>
                </a:cubicBezTo>
                <a:cubicBezTo>
                  <a:pt x="0" y="195891"/>
                  <a:pt x="3230" y="132899"/>
                  <a:pt x="9535" y="70817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A525F1D0-E0F3-414B-B66E-67F8CD904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5939" y="136743"/>
            <a:ext cx="2363079" cy="1440902"/>
          </a:xfrm>
          <a:prstGeom prst="rect">
            <a:avLst/>
          </a:prstGeom>
        </p:spPr>
      </p:pic>
      <p:sp>
        <p:nvSpPr>
          <p:cNvPr id="147" name="Freeform 71">
            <a:extLst>
              <a:ext uri="{FF2B5EF4-FFF2-40B4-BE49-F238E27FC236}">
                <a16:creationId xmlns:a16="http://schemas.microsoft.com/office/drawing/2014/main" id="{B2A37BC1-02C0-4D97-8BEC-5BECAD9A3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80944" y="2616377"/>
            <a:ext cx="3711057" cy="4251098"/>
          </a:xfrm>
          <a:custGeom>
            <a:avLst/>
            <a:gdLst>
              <a:gd name="connsiteX0" fmla="*/ 2538398 w 3711057"/>
              <a:gd name="connsiteY0" fmla="*/ 0 h 4251098"/>
              <a:gd name="connsiteX1" fmla="*/ 3526457 w 3711057"/>
              <a:gd name="connsiteY1" fmla="*/ 199480 h 4251098"/>
              <a:gd name="connsiteX2" fmla="*/ 3711057 w 3711057"/>
              <a:gd name="connsiteY2" fmla="*/ 288406 h 4251098"/>
              <a:gd name="connsiteX3" fmla="*/ 3711057 w 3711057"/>
              <a:gd name="connsiteY3" fmla="*/ 4251098 h 4251098"/>
              <a:gd name="connsiteX4" fmla="*/ 668754 w 3711057"/>
              <a:gd name="connsiteY4" fmla="*/ 4251098 h 4251098"/>
              <a:gd name="connsiteX5" fmla="*/ 579647 w 3711057"/>
              <a:gd name="connsiteY5" fmla="*/ 4153055 h 4251098"/>
              <a:gd name="connsiteX6" fmla="*/ 0 w 3711057"/>
              <a:gd name="connsiteY6" fmla="*/ 2538398 h 4251098"/>
              <a:gd name="connsiteX7" fmla="*/ 2538398 w 3711057"/>
              <a:gd name="connsiteY7" fmla="*/ 0 h 425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11057" h="4251098">
                <a:moveTo>
                  <a:pt x="2538398" y="0"/>
                </a:moveTo>
                <a:cubicBezTo>
                  <a:pt x="2888878" y="0"/>
                  <a:pt x="3222768" y="71030"/>
                  <a:pt x="3526457" y="199480"/>
                </a:cubicBezTo>
                <a:lnTo>
                  <a:pt x="3711057" y="288406"/>
                </a:lnTo>
                <a:lnTo>
                  <a:pt x="3711057" y="4251098"/>
                </a:lnTo>
                <a:lnTo>
                  <a:pt x="668754" y="4251098"/>
                </a:lnTo>
                <a:lnTo>
                  <a:pt x="579647" y="4153055"/>
                </a:lnTo>
                <a:cubicBezTo>
                  <a:pt x="217529" y="3714270"/>
                  <a:pt x="0" y="3151738"/>
                  <a:pt x="0" y="2538398"/>
                </a:cubicBezTo>
                <a:cubicBezTo>
                  <a:pt x="0" y="1136479"/>
                  <a:pt x="1136479" y="0"/>
                  <a:pt x="253839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laptop computer, showing, codes, turned, macbook, pro, placed, black, CC0,  public domain, royalty free | Piqsels">
            <a:extLst>
              <a:ext uri="{FF2B5EF4-FFF2-40B4-BE49-F238E27FC236}">
                <a16:creationId xmlns:a16="http://schemas.microsoft.com/office/drawing/2014/main" id="{7A28FD42-8B2C-7C40-BE91-F1A028C0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9405" y="3686669"/>
            <a:ext cx="2387744" cy="291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94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BF19CFE6-7621-4FFB-A4F3-53DFD3860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0111" cy="4153532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F4DD1A1-652B-4ECB-A8DE-07087A834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0491" y="0"/>
            <a:ext cx="8641509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E2271F3E-C693-4F5F-9E5F-B543945D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BA6EFE4-7113-9841-B5CD-F04BA84C8BBC}"/>
              </a:ext>
            </a:extLst>
          </p:cNvPr>
          <p:cNvSpPr txBox="1"/>
          <p:nvPr/>
        </p:nvSpPr>
        <p:spPr>
          <a:xfrm>
            <a:off x="804322" y="3947503"/>
            <a:ext cx="6722913" cy="21063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000000"/>
                </a:solidFill>
                <a:latin typeface="Impact" panose="020B0806030902050204" pitchFamily="34" charset="0"/>
                <a:ea typeface="+mj-ea"/>
                <a:cs typeface="+mj-cs"/>
              </a:rPr>
              <a:t>Aula 6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solidFill>
                <a:srgbClr val="000000"/>
              </a:solidFill>
              <a:latin typeface="Impact" panose="020B0806030902050204" pitchFamily="34" charset="0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000000"/>
                </a:solidFill>
                <a:latin typeface="Impact" panose="020B0806030902050204" pitchFamily="34" charset="0"/>
                <a:ea typeface="+mj-ea"/>
                <a:cs typeface="+mj-cs"/>
              </a:rPr>
              <a:t>NodeJS + MySQL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 err="1">
                <a:solidFill>
                  <a:srgbClr val="000000"/>
                </a:solidFill>
                <a:latin typeface="Impact" panose="020B0806030902050204" pitchFamily="34" charset="0"/>
                <a:ea typeface="+mj-ea"/>
                <a:cs typeface="+mj-cs"/>
              </a:rPr>
              <a:t>criando</a:t>
            </a:r>
            <a:r>
              <a:rPr lang="en-US" sz="4000" dirty="0">
                <a:solidFill>
                  <a:srgbClr val="000000"/>
                </a:solidFill>
                <a:latin typeface="Impact" panose="020B0806030902050204" pitchFamily="34" charset="0"/>
                <a:ea typeface="+mj-ea"/>
                <a:cs typeface="+mj-cs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Impact" panose="020B0806030902050204" pitchFamily="34" charset="0"/>
                <a:ea typeface="+mj-ea"/>
                <a:cs typeface="+mj-cs"/>
              </a:rPr>
              <a:t>tabelas</a:t>
            </a:r>
            <a:endParaRPr lang="en-US" sz="4000" dirty="0">
              <a:solidFill>
                <a:srgbClr val="000000"/>
              </a:solidFill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141" name="Freeform 75">
            <a:extLst>
              <a:ext uri="{FF2B5EF4-FFF2-40B4-BE49-F238E27FC236}">
                <a16:creationId xmlns:a16="http://schemas.microsoft.com/office/drawing/2014/main" id="{D4A67D3B-CF15-41C0-AEB5-8D857A8AE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138412" cy="3315551"/>
          </a:xfrm>
          <a:custGeom>
            <a:avLst/>
            <a:gdLst>
              <a:gd name="connsiteX0" fmla="*/ 0 w 3138412"/>
              <a:gd name="connsiteY0" fmla="*/ 0 h 3315551"/>
              <a:gd name="connsiteX1" fmla="*/ 2697473 w 3138412"/>
              <a:gd name="connsiteY1" fmla="*/ 0 h 3315551"/>
              <a:gd name="connsiteX2" fmla="*/ 2788573 w 3138412"/>
              <a:gd name="connsiteY2" fmla="*/ 121826 h 3315551"/>
              <a:gd name="connsiteX3" fmla="*/ 3138412 w 3138412"/>
              <a:gd name="connsiteY3" fmla="*/ 1267122 h 3315551"/>
              <a:gd name="connsiteX4" fmla="*/ 1089983 w 3138412"/>
              <a:gd name="connsiteY4" fmla="*/ 3315551 h 3315551"/>
              <a:gd name="connsiteX5" fmla="*/ 113581 w 3138412"/>
              <a:gd name="connsiteY5" fmla="*/ 3068317 h 3315551"/>
              <a:gd name="connsiteX6" fmla="*/ 0 w 3138412"/>
              <a:gd name="connsiteY6" fmla="*/ 2999315 h 331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8412" h="3315551">
                <a:moveTo>
                  <a:pt x="0" y="0"/>
                </a:moveTo>
                <a:lnTo>
                  <a:pt x="2697473" y="0"/>
                </a:lnTo>
                <a:lnTo>
                  <a:pt x="2788573" y="121826"/>
                </a:lnTo>
                <a:cubicBezTo>
                  <a:pt x="3009443" y="448758"/>
                  <a:pt x="3138412" y="842879"/>
                  <a:pt x="3138412" y="1267122"/>
                </a:cubicBezTo>
                <a:cubicBezTo>
                  <a:pt x="3138412" y="2398438"/>
                  <a:pt x="2221299" y="3315551"/>
                  <a:pt x="1089983" y="3315551"/>
                </a:cubicBezTo>
                <a:cubicBezTo>
                  <a:pt x="736447" y="3315551"/>
                  <a:pt x="403829" y="3225989"/>
                  <a:pt x="113581" y="3068317"/>
                </a:cubicBezTo>
                <a:lnTo>
                  <a:pt x="0" y="2999315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m 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4370F602-91D2-5647-9B96-9D80E70C0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87" y="320231"/>
            <a:ext cx="2296146" cy="2296146"/>
          </a:xfrm>
          <a:prstGeom prst="rect">
            <a:avLst/>
          </a:prstGeom>
        </p:spPr>
      </p:pic>
      <p:sp>
        <p:nvSpPr>
          <p:cNvPr id="143" name="Oval 142">
            <a:extLst>
              <a:ext uri="{FF2B5EF4-FFF2-40B4-BE49-F238E27FC236}">
                <a16:creationId xmlns:a16="http://schemas.microsoft.com/office/drawing/2014/main" id="{4EE44E17-6A21-4DF3-9573-0819D6F00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0441" y="563445"/>
            <a:ext cx="3123224" cy="3123224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03B3F5-E6FE-E042-BFE1-B3613DA7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1072" y="1390230"/>
            <a:ext cx="2121962" cy="146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Freeform 67">
            <a:extLst>
              <a:ext uri="{FF2B5EF4-FFF2-40B4-BE49-F238E27FC236}">
                <a16:creationId xmlns:a16="http://schemas.microsoft.com/office/drawing/2014/main" id="{1DE44A29-0857-4193-8859-8E5D8A3CD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20733" y="0"/>
            <a:ext cx="3693492" cy="2106382"/>
          </a:xfrm>
          <a:custGeom>
            <a:avLst/>
            <a:gdLst>
              <a:gd name="connsiteX0" fmla="*/ 20343 w 3693492"/>
              <a:gd name="connsiteY0" fmla="*/ 0 h 2106382"/>
              <a:gd name="connsiteX1" fmla="*/ 3673149 w 3693492"/>
              <a:gd name="connsiteY1" fmla="*/ 0 h 2106382"/>
              <a:gd name="connsiteX2" fmla="*/ 3683957 w 3693492"/>
              <a:gd name="connsiteY2" fmla="*/ 70817 h 2106382"/>
              <a:gd name="connsiteX3" fmla="*/ 3693492 w 3693492"/>
              <a:gd name="connsiteY3" fmla="*/ 259636 h 2106382"/>
              <a:gd name="connsiteX4" fmla="*/ 1846746 w 3693492"/>
              <a:gd name="connsiteY4" fmla="*/ 2106382 h 2106382"/>
              <a:gd name="connsiteX5" fmla="*/ 0 w 3693492"/>
              <a:gd name="connsiteY5" fmla="*/ 259636 h 2106382"/>
              <a:gd name="connsiteX6" fmla="*/ 9535 w 3693492"/>
              <a:gd name="connsiteY6" fmla="*/ 70817 h 210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3492" h="2106382">
                <a:moveTo>
                  <a:pt x="20343" y="0"/>
                </a:moveTo>
                <a:lnTo>
                  <a:pt x="3673149" y="0"/>
                </a:lnTo>
                <a:lnTo>
                  <a:pt x="3683957" y="70817"/>
                </a:lnTo>
                <a:cubicBezTo>
                  <a:pt x="3690262" y="132899"/>
                  <a:pt x="3693492" y="195891"/>
                  <a:pt x="3693492" y="259636"/>
                </a:cubicBezTo>
                <a:cubicBezTo>
                  <a:pt x="3693492" y="1279566"/>
                  <a:pt x="2866676" y="2106382"/>
                  <a:pt x="1846746" y="2106382"/>
                </a:cubicBezTo>
                <a:cubicBezTo>
                  <a:pt x="826816" y="2106382"/>
                  <a:pt x="0" y="1279566"/>
                  <a:pt x="0" y="259636"/>
                </a:cubicBezTo>
                <a:cubicBezTo>
                  <a:pt x="0" y="195891"/>
                  <a:pt x="3230" y="132899"/>
                  <a:pt x="9535" y="70817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A525F1D0-E0F3-414B-B66E-67F8CD904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5939" y="136743"/>
            <a:ext cx="2363079" cy="1440902"/>
          </a:xfrm>
          <a:prstGeom prst="rect">
            <a:avLst/>
          </a:prstGeom>
        </p:spPr>
      </p:pic>
      <p:sp>
        <p:nvSpPr>
          <p:cNvPr id="147" name="Freeform 71">
            <a:extLst>
              <a:ext uri="{FF2B5EF4-FFF2-40B4-BE49-F238E27FC236}">
                <a16:creationId xmlns:a16="http://schemas.microsoft.com/office/drawing/2014/main" id="{B2A37BC1-02C0-4D97-8BEC-5BECAD9A3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80944" y="2616377"/>
            <a:ext cx="3711057" cy="4251098"/>
          </a:xfrm>
          <a:custGeom>
            <a:avLst/>
            <a:gdLst>
              <a:gd name="connsiteX0" fmla="*/ 2538398 w 3711057"/>
              <a:gd name="connsiteY0" fmla="*/ 0 h 4251098"/>
              <a:gd name="connsiteX1" fmla="*/ 3526457 w 3711057"/>
              <a:gd name="connsiteY1" fmla="*/ 199480 h 4251098"/>
              <a:gd name="connsiteX2" fmla="*/ 3711057 w 3711057"/>
              <a:gd name="connsiteY2" fmla="*/ 288406 h 4251098"/>
              <a:gd name="connsiteX3" fmla="*/ 3711057 w 3711057"/>
              <a:gd name="connsiteY3" fmla="*/ 4251098 h 4251098"/>
              <a:gd name="connsiteX4" fmla="*/ 668754 w 3711057"/>
              <a:gd name="connsiteY4" fmla="*/ 4251098 h 4251098"/>
              <a:gd name="connsiteX5" fmla="*/ 579647 w 3711057"/>
              <a:gd name="connsiteY5" fmla="*/ 4153055 h 4251098"/>
              <a:gd name="connsiteX6" fmla="*/ 0 w 3711057"/>
              <a:gd name="connsiteY6" fmla="*/ 2538398 h 4251098"/>
              <a:gd name="connsiteX7" fmla="*/ 2538398 w 3711057"/>
              <a:gd name="connsiteY7" fmla="*/ 0 h 425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11057" h="4251098">
                <a:moveTo>
                  <a:pt x="2538398" y="0"/>
                </a:moveTo>
                <a:cubicBezTo>
                  <a:pt x="2888878" y="0"/>
                  <a:pt x="3222768" y="71030"/>
                  <a:pt x="3526457" y="199480"/>
                </a:cubicBezTo>
                <a:lnTo>
                  <a:pt x="3711057" y="288406"/>
                </a:lnTo>
                <a:lnTo>
                  <a:pt x="3711057" y="4251098"/>
                </a:lnTo>
                <a:lnTo>
                  <a:pt x="668754" y="4251098"/>
                </a:lnTo>
                <a:lnTo>
                  <a:pt x="579647" y="4153055"/>
                </a:lnTo>
                <a:cubicBezTo>
                  <a:pt x="217529" y="3714270"/>
                  <a:pt x="0" y="3151738"/>
                  <a:pt x="0" y="2538398"/>
                </a:cubicBezTo>
                <a:cubicBezTo>
                  <a:pt x="0" y="1136479"/>
                  <a:pt x="1136479" y="0"/>
                  <a:pt x="253839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laptop computer, showing, codes, turned, macbook, pro, placed, black, CC0,  public domain, royalty free | Piqsels">
            <a:extLst>
              <a:ext uri="{FF2B5EF4-FFF2-40B4-BE49-F238E27FC236}">
                <a16:creationId xmlns:a16="http://schemas.microsoft.com/office/drawing/2014/main" id="{7A28FD42-8B2C-7C40-BE91-F1A028C0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9405" y="3686669"/>
            <a:ext cx="2387744" cy="291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1212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84</Words>
  <Application>Microsoft Macintosh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C. Silva</dc:creator>
  <cp:lastModifiedBy>Juliana Costa Silva</cp:lastModifiedBy>
  <cp:revision>2</cp:revision>
  <dcterms:created xsi:type="dcterms:W3CDTF">2021-03-03T20:41:00Z</dcterms:created>
  <dcterms:modified xsi:type="dcterms:W3CDTF">2022-02-15T20:20:55Z</dcterms:modified>
</cp:coreProperties>
</file>