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06" r:id="rId2"/>
    <p:sldMasterId id="2147483716" r:id="rId3"/>
  </p:sldMasterIdLst>
  <p:notesMasterIdLst>
    <p:notesMasterId r:id="rId8"/>
  </p:notesMasterIdLst>
  <p:handoutMasterIdLst>
    <p:handoutMasterId r:id="rId9"/>
  </p:handoutMasterIdLst>
  <p:sldIdLst>
    <p:sldId id="765" r:id="rId4"/>
    <p:sldId id="766" r:id="rId5"/>
    <p:sldId id="767" r:id="rId6"/>
    <p:sldId id="768" r:id="rId7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15207E-D159-4F9C-9600-1449D419CD81}">
          <p14:sldIdLst/>
        </p14:section>
        <p14:section name="Default Section" id="{735640F3-DA71-4EF5-BCB3-C0C62308C957}">
          <p14:sldIdLst>
            <p14:sldId id="765"/>
            <p14:sldId id="766"/>
            <p14:sldId id="767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FF"/>
    <a:srgbClr val="FD6D08"/>
    <a:srgbClr val="FF6827"/>
    <a:srgbClr val="007B00"/>
    <a:srgbClr val="FFFFFF"/>
    <a:srgbClr val="0072BD"/>
    <a:srgbClr val="27A7FF"/>
    <a:srgbClr val="05AB04"/>
    <a:srgbClr val="08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5000" autoAdjust="0"/>
  </p:normalViewPr>
  <p:slideViewPr>
    <p:cSldViewPr>
      <p:cViewPr varScale="1">
        <p:scale>
          <a:sx n="105" d="100"/>
          <a:sy n="105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5780" tIns="42884" rIns="85780" bIns="428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5780" tIns="42884" rIns="85780" bIns="42884" rtlCol="0"/>
          <a:lstStyle>
            <a:lvl1pPr algn="r">
              <a:defRPr sz="1200"/>
            </a:lvl1pPr>
          </a:lstStyle>
          <a:p>
            <a:fld id="{EEB85F1C-499C-4643-9BBD-133BAF3B3DC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5780" tIns="42884" rIns="85780" bIns="428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5780" tIns="42884" rIns="85780" bIns="42884" rtlCol="0" anchor="b"/>
          <a:lstStyle>
            <a:lvl1pPr algn="r">
              <a:defRPr sz="1200"/>
            </a:lvl1pPr>
          </a:lstStyle>
          <a:p>
            <a:fld id="{11425F51-0023-4A1E-A64B-3004FBDEE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47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4.83987E-6" units="1/dev"/>
          <inkml:channelProperty channel="T" name="resolution" value="1" units="1/dev"/>
        </inkml:channelProperties>
      </inkml:inkSource>
      <inkml:timestamp xml:id="ts0" timeString="2023-02-21T20:10:36.2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76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3-02-21T20:11:32.447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3345 1599 791 0,'2'-10'1329'16,"0"-2"-1018"-16,-2 10-85 0,0 2 9 16,0 0-20-16,-2 0-40 0,-2 2-15 15,-1 2-59-15,1 3-50 0,-4 3-35 16,0 2-4-16,-1 0-9 0,-3 1 29 15,1 3 12-15,0 0 4 0,-2 0 12 16,1-1-7-16,-1 0-18 0,2 0-10 16,1-2-6-16,0 0-7 0,3-4-10 15,1-5 0-15,2-1 1 0,1-3-3 16,1 0-1-16,2 0-17 0,0-1-33 16,0-3-18-16,2 1 60 0,3-4 9 15,1-3 31-15,1-1-15 0,1-2-13 16,0-2 0-16,0 2 16 0,-1 0 6 15,1-1 19-15,-1-1-3 0,-1-2-10 16,0 4-6-16,-1 0-3 0,1 3-6 16,-1 0-1-16,-2 5 4 0,1 2-3 0,-2 3-13 15,0 0 19-15,0 3 9 16,1 3 22-16,-1 4 28 0,0 5-13 0,0 4-12 16,1 3-7-16,0 0-6 0,0 0-3 15,1-3-2-15,1-2-20 0,1-1-18 16,2-1 0-16,-2-4-18 0,3-4-4 15,0-4-9-15,0-3-139 0,0 0-76 16,-1-3-58-16,1-4-138 0,-1-3-154 16,-2 1-757-16,-1 5-84 0</inkml:trace>
  <inkml:trace contextRef="#ctx0" brushRef="#br0" timeOffset="1214.629">3227 1677 905 0,'1'-8'788'16,"0"5"-398"-16,0 1-50 0,0-2-56 15,1 3-62-15,-1 1-39 0,2 0-20 16,-2 3-33-16,2 0-6 0,0 1 16 15,0 1 2-15,0 3-1 0,1 4-19 16,-2 3-19-16,0 3-19 0,0 2 3 16,0 2-9-16,-1 2-16 0,1 6-13 15,-1 1-12-15,-1 3-6 0,1 1 0 16,0-1-19-16,3 1 1 0,-3-1-10 16,1-1 12-16,1 2-13 0,-1 0 1 15,1 2 16-15,0-1-7 0,-1 1 3 16,0 2-2-16,0 1-10 0,1-1 15 15,-2 3-3-15,2 0 1 0,0-1-4 16,-2 3 13-16,-1-1 15 0,1-2-7 16,-1 0-14-16,2-3-4 0,0 3-3 15,-1-1-9-15,0 0 9 0,1 0-10 16,1-2 1-16,-3 1 9 0,2 0-10 16,0 0-1-16,-1 2 1 0,0 1-1 15,-1 0 1-15,1-2 0 0,0 0-2 16,0-2 0-16,1-1-1 0,1-3-1 15,-2 4 0-15,2-2 2 0,0 1 0 16,-1 0 1-16,-2 2 0 0,3 0 1 0,-2 1-1 16,0 0 1-16,0-1 0 0,1-1-2 15,-1-1 0-15,1-2-1 0,1 1 0 16,-1-3 1-16,0 0-1 0,-1-2 0 16,2 1 0-16,0-1-1 0,-1 0 1 15,1-1-1-15,-1 3 2 0,-1 1 0 16,0-2 0-16,1 1 0 0,0 2 1 15,-1 0-1-15,0 2 0 0,0 0 0 16,1 2-1-16,0-3-11 0,0 0 10 16,0 0-11-16,1-1 11 0,-2 0 0 15,0-2-1-15,3 0 0 0,-3 0 1 16,0-4-1-16,0 0 1 0,0-1-13 16,0-1 14-16,-1 3 0 0,1-2-1 15,0-1 1 1,-1 1-1-16,1 0 2 0,-1 0 1 15,0 1 0-15,0 1-1 0,1-1 0 16,-1 2 1-16,2-2 2 0,-2-1 0 16,0 1 0-16,0-2-3 0,0 0 0 15,1-1 0-15,-1 0 0 0,0-1 0 16,0-2 0-16,0 1 0 0,0-1-1 0,0 1 0 16,0 0 1-16,0 1 2 15,0 0 1-15,0 0-1 0,0 0 0 0,0 1-1 16,0-2 0-16,1-1-1 15,-1 0-1-15,0-1-2 0,0 1 0 0,1 2-12 16,-1-2 12-16,0 2 2 0,0-1-1 16,0 0-10-16,0 1 10 0,0-1-1 15,1-2 0-15,0 1 0 0,0 0 0 16,0-1 1-16,1 2-1 0,-2-1 1 16,2 1 1-16,-1-1 0 0,1 1-1 0,-1-1 1 15,2 2-1-15,-2-1-1 0,1 1 2 16,0 0-2-16,-1 0 1 0,-1-1 1 15,1-1 1-15,-1 0 1 0,0-4-1 16,0-1 1-16,0 0 0 0,0 0 2 16,0 2-2-16,0-2 1 0,1 0 0 15,-1-1-1-15,0-2 1 0,-1 1-1 16,0-1 1-16,0 1 0 0,1-1 0 16,-2 0-2-16,1-1-1 0,0 2-1 15,0-2-10-15,1-1-1 0,0 1 1 16,0-4-37-16,0 0 12 0,-2-2-9 0,1-4-25 15,-2-2-46-15,-3-2-103 0,1-3-337 16,-11-14-1325-16</inkml:trace>
  <inkml:trace contextRef="#ctx0" brushRef="#br0" timeOffset="3152.67">2711 6047 53 0,'0'-1'173'0,"3"0"-134"0,1-2 33 16,1 1 133-16,-1 1-9 0,3-2 68 15,-1 3 179-15,4-1-148 0,0 1-69 16,1-1-42-16,6 1-35 0,1-2-29 16,4 1-17-16,6-1-28 15,1-1-33-15,7 3-13 0,4-1-26 16,4 0 0-16,3 1-1 0,11 0 0 16,12-1-2-16,-7 1 0 0,-7 0-2 15,-4 2 0-15,-2 2-11 0,15 2 13 16,18 0 2-16,3 1 2 0,-2-5-3 15,-3 1 1-15,-1-2-1 0,9-1 0 16,5 2 12-16,5-2-13 0,2 0 2 16,-2 0-2-16,3-2 0 0,7 2 0 0,-3 0 0 0,2 0 0 15,-5 4 0-15,-2 3 1 0,-8-1 31 16,1 1-3-16,2 0-3 0,2-3 9 16,6 4 10-16,3-2 7 0,2 0-4 15,0 1-10-15,1-3-5 0,11 0-8 16,3-2 4-16,2 3 0 0,0-2 6 15,-3 0 13-15,-4 1 3 0,4-2 0 0,3 0-9 16,0 2-23-16,0-2-7 16,-10 1-8-16,0 0-1 0,7-1 0 0,-1-1 0 15,4 0-1-15,0 2 20 0,1-4 7 16,5-1 9-16,5 1-3 0,6 1 3 16,-2-1 7-16,1-2-20 0,-4 0-13 15,6 1-9-15,1 0 15 0,-1 2-18 16,-3-1-3-1,-8 1 3-15,6-1 1 0,-2 0 22 0,3 2 8 16,-5 1 1-16,-9 2-1 0,0 0-5 16,1 0-14-16,-2 5-9 0,-2-3 10 15,-5 1-11-15,-7 1-1 0,-1-3 1 16,2-1-1-16,-2 2-1 0,-6-4 1 16,-4 1 0-16,-11 0 1 0,-8-3-1 15,-19 0 0-15,-12 0 0 0,-18 0-1 16,-7 0 0-16,1 0-1 0,-2 0-27 0,0 0-19 15,-6 0 12-15,-5 0 7 0,-4 0-7 16,-4 2-22-16,1-2-32 0,-3 0-38 16,-2 0-3-16,0 0-21 0,-1 0-25 15,0 0-43-15,-2 0-84 0,-4 0-295 16,1 0-192-16,-4-3-214 0</inkml:trace>
  <inkml:trace contextRef="#ctx0" brushRef="#br0" timeOffset="3574.45">11859 6155 396 0,'-8'-4'700'0,"6"2"-400"0,-1 0 5 15,2-2 106-15,0-1-72 0,-1-1-58 16,1 0-69-16,0 2-39 0,-3 0 9 15,2 2 0-15,-2-1-30 0,0 1-26 16,-1 0-25-16,2 0-26 0,-2 2-34 16,2 0-16-16,-1 0-23 0,0 0 0 15,1 5-2-15,2-1-21 0,1 1 3 16,0 0 2-16,10 3 16 0,0 0 2 16,4-1 17-16,3 3 3 0,1-3-10 15,3 3-10-15,1-1 0 0,0 1 1 16,-1-1-2-16,-1 1-1 0,-2-3 0 15,-4 3 1-15,0-2 1 0,-3 0 17 16,-4 2 9-16,-1-3 3 0,-4 1 0 16,-2 0 7-16,0 0 12 0,-9 1 15 15,-2 1 13-15,-3 0 5 0,-3 0-2 16,0 1-7-16,-2-3-22 0,1 0-18 16,-1 0-12-16,4-2-19 0,0 0 9 0,4-4-12 15,3 1-11-15,3-3-103 0,3 0-100 16,2 0-119-16,0-1-432 0,9-9-1383 15</inkml:trace>
  <inkml:trace contextRef="#ctx0" brushRef="#br0" timeOffset="4719.57">7434 1744 347 0,'0'0'287'0,"0"1"826"16,0 2-586-16,0 1-159 0,1 0-11 16,1-1-9-16,-1 1-37 0,0 3-49 15,0-3-81-15,3 4-59 0,-3-1-44 16,2 0-32-16,-2 3-46 0,3 2-10 15,-2 0-96-15,0 2-150 0,-2 3-201 0,0-5-650 16,0 6-1130-16</inkml:trace>
  <inkml:trace contextRef="#ctx0" brushRef="#br0" timeOffset="4860.17">7475 2259 1793 0,'-5'39'1499'0,"3"-24"-1134"16,-1 4 13-16,-1 1-23 0,2 1-123 15,-1-2-131-15,3-2-101 0,1-2-76 16,-1-3-162-16,0-4-101 0,2 1-225 16,0-3-495-16,1 6-668 0</inkml:trace>
  <inkml:trace contextRef="#ctx0" brushRef="#br0" timeOffset="5141.35">7471 3160 125 0,'0'37'1771'0,"1"-24"-1262"15,-1 2-189-15,0 4 1 0,0 1-56 0,0-4-77 16,0-4-90-16,4 0-98 0,-3 1-39 16,0-1-139-16,0 0-138 0,1 2-44 15,-1 1-290-15,-1-7-554 0,1 7 395 16</inkml:trace>
  <inkml:trace contextRef="#ctx0" brushRef="#br0" timeOffset="5406.91">7488 3720 842 0,'0'12'531'16,"2"2"-125"-16,-2 4-90 0,0 3-73 16,0-1-88-16,0-1-51 0,1-1-49 15,-1-1-30-15,0 2-24 0,1-4-1 16,-1-1-2-16,1 2-11 0,0-1-61 16,-1-1-100-16,1-1-75 0,-1 0-129 15,0-1-28-15,0 3 18 0,0 0 121 16,0 0 137-16,0-1 130 0,0 3 150 15,0 0 208-15,0 5 124 0,0-1-10 16,1 1-116-16,1-2-82 0,0 0-20 16,-1-1-39-16,0 0-81 0,0-2-79 15,-1-2-55-15,1-2-60 0,-1-2-193 16,0-2-97-16,0-2-222 0,0-2-633 16</inkml:trace>
  <inkml:trace contextRef="#ctx0" brushRef="#br0" timeOffset="5531.88">7506 4450 1652 0,'0'11'679'16,"0"-1"-285"-16,1 2-57 0,-1 5-62 16,0-1-53-16,0 0-86 0,0-1-114 15,0 0-22-15,2-2-82 0,-2 1-220 16,0-2-155-16,0-5-635 0,0 2-486 0</inkml:trace>
  <inkml:trace contextRef="#ctx0" brushRef="#br0" timeOffset="5672.469">7517 4815 2066 0,'0'9'637'0,"0"3"-293"0,0 1-92 15,0 2-102-15,0-3-67 0,0-1-83 16,1 1-39-16,-1-6-186 0,0 1-195 16,0-2-550-16,0 0-494 0</inkml:trace>
  <inkml:trace contextRef="#ctx0" brushRef="#br0" timeOffset="5781.85">7534 5182 2013 0,'1'10'541'0,"-1"2"-267"0,0 3-146 16,0-1-128-16,0-2-32 0,0 0-222 0,0 1-403 16,0-4-688-16</inkml:trace>
  <inkml:trace contextRef="#ctx0" brushRef="#br0" timeOffset="5922.45">7544 5502 1095 0,'2'27'1448'0,"-2"-17"-1062"15,0 1-53-15,0 3-88 0,0 1-112 16,0-2-111-16,1 1-22 0,0-6-88 16,-1 3-195-16,0-2-146 0,0-1-301 15,0-4-717-15</inkml:trace>
  <inkml:trace contextRef="#ctx0" brushRef="#br0" timeOffset="6078.67">7561 5784 386 0,'1'23'1747'0,"-1"-12"-1281"0,0 3-157 16,0 1-62-16,0 4-69 0,0 0-38 16,1 0-79-16,-1-2-61 0,0 0-13 15,0-2-54-15,0-1-140 0,1-2-87 16,2 0-34-16,-2-3-271 0,0-3-545 15</inkml:trace>
  <inkml:trace contextRef="#ctx0" brushRef="#br0" timeOffset="6281.72">7584 6109 105 0,'1'25'2056'0,"-1"-16"-1513"0,0 5-183 15,0 2-69-15,0 2-104 0,0-1-76 16,1-1-67-16,-1-1-44 0,3-3 0 15,-2 0-19-15,0-1 0 0,0-1-31 16,-1 1-55-16,1-3-25 0,-1 3-14 16,0-4-41-16,0 0-5 0,0-3-22 15,0-1-98-15,-1-2-115 0,0 1-106 16,1-2 62-16,0 1 42 0,-1 1 20 16</inkml:trace>
  <inkml:trace contextRef="#ctx0" brushRef="#br0" timeOffset="6473.04">7590 6352 318 0,'1'7'587'0,"0"0"74"0,-1 1-137 31,1 0-132-31,-1 3-60 0,0-1-40 0,2 1-69 0,-1 0-70 0,0 2-55 16,3 0-22-16,-3 0-3 0,3 0 15 0,-2 0-6 15,-1 1-29-15,3-2-15 16,-2 0-1-16,0 0 1 0,0-2-10 0,-1 0-12 16,3 0-14-16,-3-4-2 0,0 1-13 15,-1-2-18-15,0-1-94 0,0-3-52 16,0 0-31-16,0-1-50 0,-1-1-87 31,-4-3-116-31,1 0-363 0,-4-5-445 0</inkml:trace>
  <inkml:trace contextRef="#ctx0" brushRef="#br0" timeOffset="8375.43">5581 6825 392 0,'2'-6'1072'0,"-2"6"-399"16,1 0-297-16,0 0-89 0,-1 0-14 15,2 2 11-15,-2 4-27 0,2-1-87 16,-2 5-69-16,0 2-38 0,0 4-16 15,0 3-3-15,0 1-19 0,0 2-13 16,0 1-11-16,0 1 0 0,0-2 3 0,0 1 11 16,0-3-12-16,3 0 9 15,2-5-12-15,1-1-2 0,2-2-1 0,-2-4-19 16,1 1 6-16,0-3 16 0,1-2-3 16,2 0-10-16,-1-2 1 0,1-3 10 15,-1 1 0-15,0 0-11 0,-1 0 12 16,0 0-1-16,-3-2-1 0,-1-3-32 15,1 1-68-15,-4 0-29 0,1 0-33 16,-2-1-44-16,0 0-117 0,0 1-134 16,0 1-585-16,-3-3-133 0</inkml:trace>
  <inkml:trace contextRef="#ctx0" brushRef="#br0" timeOffset="8594.13">5562 7042 1908 0,'-10'1'722'16,"10"-1"-355"-16,0 0 13 0,0 0-117 15,0 0-89-15,4-1-80 0,2-1-9 16,2-2-7-16,4 1-25 0,-1 0-25 16,1-2-15-16,3 3-11 0,-1 1 0 15,1 0-2-15,-3 0-1 0,1 1-18 16,-3 0-150-16,-1 0-95 0,-1 0-116 15,-3 2-339-15,-2 4-1138 0</inkml:trace>
  <inkml:trace contextRef="#ctx0" brushRef="#br0" timeOffset="9558.66">5841 7220 47 0,'-2'0'2252'0,"2"-1"-1690"0,0 1-207 15,0-2-106-15,0 2-65 0,0 0 5 0,1-2-79 16,1 0-44-16,1 0-10 16,3-1-12-16,-2 1-7 0,4-2 1 0,-4 4-1 15,1-3 0-15,-2 1 7 0,0 1-10 16,-2 0-6-16,2 1-6 0,-2-1-4 16,0 1-2-16,-1 0-1 0,0 0-2 15,0 0 12-15,0 0-4 0,0 2 4 16,0 1 61-16,0 0-9 0,0 3-46 15,0 0-13-15,0 4 10 0,0-2 0 16,0 3 2-16,0 0 4 0,0 0-3 16,0 1-4-16,1-3-2 0,0 2-13 15,3-1 0-15,1-2-9 0,-2 1-1 16,-1-2-2-16,1-2-15 0,1-2-6 16,-2-2-13-16,2-1-76 0,2 0-109 15,-2-7-38-15,2-2-96 0,-3-5-253 16,1 3-565-16,0-10-680 0</inkml:trace>
  <inkml:trace contextRef="#ctx0" brushRef="#br0" timeOffset="9700.23">5945 7053 14 0,'-5'-13'2915'0,"0"12"-2153"0,2 0-192 16,1 1-133-16,-2-2-125 0,2 1-92 15,1 1-123-15,1 0-97 0,0 0-36 16,0 0-184-16,1 1-252 0,4 1-764 15,2 0-2001-15</inkml:trace>
  <inkml:trace contextRef="#ctx0" brushRef="#br0" timeOffset="10585.64">8739 6827 1259 0,'-1'-6'1288'15,"1"5"-898"-15,-1 0-45 0,1 1-59 16,0 0 2-16,0 0-47 0,0 0-97 15,0 5-76-15,0 0-6 0,1 4 16 16,-1 2-10-16,0 4-22 0,0 3-12 0,1 2-16 16,-2 2-5-16,-1 1-11 15,0 2 1-15,2 1 9 0,0 0 1 0,0 2-11 16,4-3-2-16,2 1-16 16,4-1-5-16,0-1 2 0,1-4-12 15,3-2-6-15,-2-1-105 0,1-5-48 0,-2-1-60 16,1-5-125-16,-1-2-257 0,-3-2-470 15,-1-2-364-15</inkml:trace>
  <inkml:trace contextRef="#ctx0" brushRef="#br0" timeOffset="10757.48">8757 7040 1164 0,'-14'-12'1432'16,"13"9"-1120"-16,1 1-17 0,0 0-6 15,0-1-10-15,0 2-59 0,0 0-142 16,3 0-62-16,1 1-3 0,3-1-13 16,1 1-19-16,1 0 7 0,0 0-35 15,3 0-126-15,-2 0-117 0,2 0-243 16,-4 0-932-16</inkml:trace>
  <inkml:trace contextRef="#ctx0" brushRef="#br0" timeOffset="11194.54">8986 7143 2158 0,'-2'0'549'0,"1"0"-144"0,0 0-38 16,0 0-76-16,1 0-62 0,0 0-85 0,0-1-132 16,3-1-12-16,3 1-3 0,0-1 0 15,2 1 2-15,1-1 0 16,1-2 1-16,-3 3 1 0,1-1 0 16,-2 0 2-16,-1 1 16 0,-2 0 15 15,0 0 13-15,0 0 6 0,-3-1 12 16,0 2 65-16,0 0 0 0,0 0-16 15,0 0-19-15,-3 3-25 0,0 2-24 16,0 2-15-16,1 0-7 0,-3 5-21 16,2-1 10-16,0 3 2 0,3 0 0 15,-1 3-3-15,1-2-12 0,0 0 0 16,0 0 0-16,1-2-1 0,3 1 0 0,0-2-2 16,0-2-15-16,0 0-3 0,1-6-7 15,0 3-27-15,-2-6-111 0,2-1-74 16,-1 0-58-16,0-8-266 0,-1 2-510 15,0-12-918-15</inkml:trace>
  <inkml:trace contextRef="#ctx0" brushRef="#br0" timeOffset="11335.16">9073 6928 2589 0,'0'0'585'15,"0"0"-229"-15,0 0-68 0,0 4-109 0,0 2-26 16,4 2-98-16,0 3-55 15,3-1-93-15,1 2-174 0,2 1-182 0,-2-3-365 16,4 1-1178-16</inkml:trace>
  <inkml:trace contextRef="#ctx0" brushRef="#br0" timeOffset="11600.72">9334 7158 2421 0,'0'-2'762'16,"0"0"-218"-16,0 1-90 0,0 1-91 15,0 0-55-15,0 0-97 0,0 0-101 16,0 4-52-16,0 3-41 0,0 3-16 16,0 2-1-16,0 4 12 0,0-1-12 15,0 4 0-15,1 0-3 0,-1 0-15 16,5-3-67-16,-4 0-46 0,-1-5-22 15,0 1-19-15,0-4-69 0,0-5-176 16,0-1-284-16,0-2-603 0,0 0-619 0</inkml:trace>
  <inkml:trace contextRef="#ctx0" brushRef="#br0" timeOffset="11754.07">9308 7214 1179 0,'-4'-10'1665'0,"4"9"-1115"0,0 1-35 15,0 0-115-15,0 0-75 0,3 0-82 0,-1 3-118 31,2 1-55-31,2 0-18 0,-2 2-24 16,3-1-25-16,1 0-3 0,-1-1-22 16,2-2-130-16,0-1-140 0,2-1-72 15,-2 0-282-15,-1 0-462 0,7-5-755 0</inkml:trace>
  <inkml:trace contextRef="#ctx0" brushRef="#br0" timeOffset="12003.449">9536 7092 2298 0,'1'-5'1228'0,"-1"5"-739"16,1 0-87-16,0 0-94 0,0 3-41 15,0 4-87-15,3 1-82 0,-2 4-22 16,2 1-10-16,2 4-8 0,-3 2-9 16,3 0-13-16,-3 2 3 0,3-2 13 15,0 2 11-15,0-2-23 0,0-1-16 16,-2-2-6-16,1-1-6 0,-4-1-10 15,2-5-2-15,-1-1-2 0,-1-3-16 16,1-3-21-16,-2-2-73 0,0 0-52 16,0 0-43-16,-2-5-82 0,1 0-293 15,-2-6-997-15</inkml:trace>
  <inkml:trace contextRef="#ctx0" brushRef="#br0" timeOffset="15432.349">2944 3555 650 0,'7'2'153'16,"-6"-2"485"-16,0 0-136 0,1 0-110 16,0 0-34-16,0 0-33 0,0 0-15 15,2 0-30-15,0 0-38 0,-1 2-60 16,1-1-35-16,2 1-41 0,-1-2-59 16,0 1-47-16,2-1-10 0,-1 1-142 15,1 1-130-15,2-2-278 0,-1 0-573 0,3 0-763 0</inkml:trace>
  <inkml:trace contextRef="#ctx0" brushRef="#br0" timeOffset="15606.96">3269 3584 2255 0,'5'1'414'0,"0"1"-96"16,1-1 139-16,0 1-100 0,1-2-121 0,-1 0-90 15,3 0-77-15,0-1-54 0,4-3-15 16,-1 1-122-16,1 0-53 0,5-3-77 15,0 0-128-15,0-2-123 0,2-2-256 16,-6 4-666-16</inkml:trace>
  <inkml:trace contextRef="#ctx0" brushRef="#br0" timeOffset="15700.73">3662 3552 349 0,'10'0'684'0,"0"0"-277"0,3-2-4 15,3 1-126-15,-1-3-170 0,1 2-78 16,0-2-29-16,-1 0-70 0,0 1-304 0,1-2-283 15,-5 2-122-15</inkml:trace>
  <inkml:trace contextRef="#ctx0" brushRef="#br0" timeOffset="15888.15">4120 3493 418 0,'10'-1'541'0,"3"1"-55"15,-1 0 57-15,3 0-83 0,0 0-70 16,0 5-15-16,-1-2-88 0,2 2-138 15,-1-2-92-15,1-1-38 0,1 1-19 16,0-2-21-16,1 0-122 0,3 0-95 16,-2-1-53-16,1 0-59 0,2 0-142 15,0 0-246-15,2 0-50 0,-7-2 182 16</inkml:trace>
  <inkml:trace contextRef="#ctx0" brushRef="#br0" timeOffset="16055.93">4776 3515 43 0,'13'6'626'0,"0"1"-108"16,7-1-46-16,1-2-65 0,-1 0-70 16,3-1-66-16,0-3-75 0,2 1-70 15,-1-2-78 1,0 1-32-16,2 0-15 0,2 0-1 0,0 0-61 16,1-7-87-16,-2 3-42 0,2 0-113 15,-2 0-161-15,-1 1-155 0,-4 0-62 0,7 0 124 0</inkml:trace>
  <inkml:trace contextRef="#ctx0" brushRef="#br0" timeOffset="16274.62">5683 3548 321 0,'33'7'1049'0,"-22"-7"-692"16,3 1 24-16,5 2-18 0,2-2-105 15,1 1-59-15,-2-2-58 0,3 0-35 16,-1 1-33-16,1-2-44 0,-1 1-26 15,1 0 13-15,2 0-16 0,-1 0-40 16,1-2-104-16,-1-2-32 0,3 0-4 16,1 2-49-16,-1-2-65 0,3 1-120 15,-3-2-86-15,2 2 18 0,-2-1-10 16,-7 3 147-16</inkml:trace>
  <inkml:trace contextRef="#ctx0" brushRef="#br0" timeOffset="16915.77">6445 3516 60 0,'14'4'560'0,"1"1"-97"16,1 0-10-16,5-2-56 0,-2-1-56 15,2 1-83-15,-2 0-122 0,1-1-88 16,2 0-29-16,0-1-17 0,0 1-2 16,1 0-55-16,1 0-36 0,-1-2-15 15,0 3 2-15,1-2-9 0,3 3 29 16,-3-2 35-16,1-1 33 0,-3 2 14 16,2-3 2-16,-1 0 0 0,0 1 1 15,0 0 0-15,0 1-1 0,-1 1 1 16,0-1 12-16,-2 0 0 0,2 0 10 15,1-2-4-15,-1 0 7 0,1-2 0 16,0-4-3-16,0 3-10 0,-1-2-1 16,0 4-12-16,1-1-4 0,-1 1-31 15,-3 1-27-15,1-2 62 16,-1 2-10-16,0 5 10 0,0-4 3 0,0 0-2 16,0 2-1-16,0-2 2 0,2 2 57 15,1-1 6-15,1 0-23 0,4-2-39 16,-2 0 1-16,2 0-2 0,2 0 11 15,-2-2-12-15,2 0 0 0,-1-1 28 16,0 3 26-16,-1 0 22 0,-2 0-19 16,2 0-22-16,0 0-17 0,0 0-8 15,0 0-11-15,1 0-97 0,4 0-42 0,-3-2-42 16,2-2-78-16,0 2-70 0,0-2 0 16,1 0 114-16,0 2 91 0,0 2 85 0,0 0 39 15,-1 0 13-15,1 0 114 0,0 0 176 16,0 2 58-16,1 2-48 0,-1 2-47 15,2-2-53-15,1-2-65 0,-3 1-51 16,1-2-36 0,-1 0-29-16,1-1-29 0,-1 2 1 15,1 0-4-15,0-2-47 0,0 4-7 16,-3-1-1-16,1 0 20 0,-1 1 22 0,-1 1 11 16,0-2 2-16,1 2 2 0,-1-3 0 15,2-1 1-15,2 1 0 0,1-1-3 16,1-1-42-16,1 0-61 0,2-1 10 15,0 1 15-15,0-4 7 0,-1 1 22 16,0-1 33-16,0 3 16 0,-3 1 0 16,0 0 29-16,0-1 75 0,-1 1 22 15,0 0-62-15,0 0-41 0,0 0-23 16,1-1-14-16,0 1-167 0,3 0-120 16,-2-2-132-16,2 2-36 0,3-1-42 15,-2 0 45-15</inkml:trace>
  <inkml:trace contextRef="#ctx0" brushRef="#br0" timeOffset="17025.12">9985 3585 130 0,'31'0'401'0,"1"0"10"0,-1 0-23 0,-1-1-8 16,-2 1-51-16,2 0-63 0,-4 0-63 16,4 0-57-16,-3 0-69 0,2-2-51 15,0 2-26-15,1-2-38 0,2-3-162 16,-2 1-139-16,3 0-227 0,0-3-157 16,-9 2-7-16</inkml:trace>
  <inkml:trace contextRef="#ctx0" brushRef="#br0" timeOffset="17167.45">10766 3556 325 0,'16'6'502'0,"5"-2"-66"16,2 0-26-16,2-1-74 0,-3 1-77 16,5-2-58-16,-1-2-72 0,1 1-61 15,2-1-46-15,1 0-22 0,-1-1-11 16,3-1-169-16,0-2-118 0,0-1-105 0,-1 1-147 16,2 0 16-16,0 0 81 15,-1 2 194-15</inkml:trace>
  <inkml:trace contextRef="#ctx0" brushRef="#br0" timeOffset="17276.809">11467 3564 71 0,'27'4'176'0,"3"-1"98"16,-3-2 32-16,5 1-49 0,-2-1-35 16,0-1-43-16,1 2-43 0,0-2-19 15,0 2-39-15,-3-1-25 0,2-1-27 16,-3 0-26-16,-2 1-1 0,-5 0-390 16,2 2-430-16</inkml:trace>
  <inkml:trace contextRef="#ctx0" brushRef="#br0" timeOffset="23512.64">3448 6077 50 0,'-1'1'52'0,"0"0"-19"16,-1-1 3-16,2 2 29 0,-1-2 36 15,1 0 0-15,0 0-98 0,0 0 17 16,0 0-7-16,-1 1 16 0,0 0 186 16,1 2-39-16,-3 0-65 0,2-3-33 15,0 3-3-15,0-2-16 0,0 0-14 16,0-1 1-16,1 0 6 0,-1 0 20 16,1 0-1-16,0 0 4 0,0 0 3 0,0 0 0 15,0 0-20-15,0 0-19 0,0 0-6 16,0 0-3-16,0 0-1 0,0 0-6 15,0 0-10-15,0 0 3 0,0 0 1 16,0 0-4-16,0 0 3 0,0 0 13 16,1-2 0-16,1 1 4 0,-1-1-11 15,0-1 1-15,1 1 16 0,0-1 3 16,0-2-6-16,0 0-33 0,0 1 0 16,3-2-3-16,-3 2 0 0,2 0-2 0,0-1-1 15,0 0-10-15,1 1 9 0,0-1 1 16,0 0 1-1,1-2 0-15,-1 2 0 0,1-1-2 0,-2 0 4 16,0 1-1-16,1-1 1 0,-1 1 1 16,2-1 2-16,-2 0 0 0,0 0 0 0,0 0 0 15,-1-1-1-15,1 0 1 0,1 2-2 16,1-2 0-16,-1 0 0 0,1-1-1 16,-1-1 2-16,1 0 0 0,2-1 11 15,-1 0 3-15,0-1 13 0,0 0 1 16,3 0 2-16,0 0 0 0,-3 0-3 15,2 0 7-15,1-2-1 0,-1 1-9 16,1-2-6-16,-2 2-1 0,1-1 7 16,0 0 0-16,0-1 6 0,2 0-10 15,-3-1 14-15,1 0 2 0,2 3 7 16,-1-1-9-16,0-1-20 0,1 0-16 16,-1 1-2-16,2-2 2 0,-1 2-1 15,1-2-1-15,0-1-11 0,1 2 0 0,1-2 11 16,-3 2 0-16,4-1 0 0,-3 1 0 15,-1 3 2 1,2 0 0-16,-3 2 2 0,1 0 1 0,0 0 13 16,-4-1 16-16,2-1-3 0,0 3-27 15,2-3-2-15,-1 0-1 0,2 1 0 16,0 0-1-16,0-3 0 0,1 3-1 16,-2-2 3-16,2 1-2 0,0-2 0 15,2 0 0-15,-1-2 2 0,-1 1 3 16,1-1 10-16,-2-1 9 0,0 1 4 15,3-1-10-15,-4 1 7 0,3-1-1 16,0 0 10-16,-1-2 0 0,1 3-16 0,0-1 0 16,-2 0-13-16,1-1 10 15,0 2-10-15,-1-1 1 0,1 1 12 0,1 0 6 16,-2 0 0-16,1 0 1 0,-1 1 2 0,1-3-2 16,-1 3-8-16,0-2-2 0,1 0-11 15,1 2 1-15,-1-3 9 0,-1 4 4 16,1-4 3-16,0 2 0 0,0 0-3 15,0 1 6-15,-1 1 4 0,0 2 9 16,2-1 13-16,-3-2-17 0,3 2-15 16,-3-2-15-16,2 2 1 0,0 0-1 15,1-1 0-15,0 1-1 0,-2-2 1 16,3 2 2-16,-1 0-1 0,-1-1 10 16,2-2 4-16,0 3-14 0,0-4 14 15,1 1-13-15,-3 2-2 0,1-1 2 16,1 1 1-16,-1-2-1 0,-1-2 0 15,2 1-1-15,2-1 0 0,-4-1 0 16,3 1-1-16,0 1 0 0,-1-3 1 0,1 4 0 16,-1-2-1-16,1-1 1 0,2-1-1 15,-2 0 0-15,2-1-1 0,-2 1 1 16,3-1-1-16,0-1 0 0,0 1 0 16,-1 0-1-16,3 1 0 0,-3-1 0 15,3 2 1-15,-1-2 0 0,0 1 0 16,-2 1 2-16,1 1 14 0,1 1 3 15,-2 2-4-15,-1-2-11 0,3-1 8 16,-1 0-10-16,-1 2 11 0,4-3-11 16,-1 4-1-16,-2-3 1 0,3 2 1 15,0 0 0-15,-3-2 1 0,3 0 8 16,-1-1-10 0,-3 2 11-16,2-1 3 0,-2 2 3 15,-2-1 6-15,2 2 13 0,-5 1-1 16,0-3-12-16,4 1-12 0,-2 0-11 0,1-1 0 15,1 0 0-15,-3 2 1 0,5 0-1 16,-4-1 1-16,3-1 10 0,-2 1-11 16,3-3 1-16,-2 1 10 0,2-1-11 0,0 1 10 15,-1 0-8-15,2-2-1 0,2 2 9 16,-2-3-11-16,2 1-1 0,-3 2-1 16,0 1 0-16,2 2 1 0,-5 4 0 15,4-1 0-15,-2 1 0 0,-1-1 1 16,4-2 2-16,-1 2 10 0,1 1-11 15,-3-5 0-15,2 1 1 0,0 2-1 16,-1-3-1-16,-1 1-1 0,1-2 0 16,-2 1 1-16,4 3 0 0,-3-2 0 15,0-1 0-15,2 0 1 0,-1-2-1 16,-2 4 0-16,3-2 0 0,-4 4-1 0,3-3 0 16,-2 0 1-16,1-1 1 15,0-2 0-15,-2-1 1 0,2 0-1 16,-3 0 0-16,2 1 0 0,-2-1 1 15,1 4 1-15,2-3-2 0,1-1 0 0,0 1-2 16,0-1-2-16,1 0 0 0,0 2-1 16,1 1 0-16,0-2 0 0,1 3 0 15,-3-1 0-15,3 0 1 0,-1 2 0 16,-3-1 1-16,4 0 0 0,-3-1 1 16,1 3 0-16,-3 2 1 0,1-1 1 15,-2 1 1 1,0 0 0-16,0 1 0 0,-1-4 10 15,2 2-10-15,-3 0 9 0,0-2 4 16,0 3 0-16,-1-2 5 0,-1-1 1 16,-1 2-3-16,1 0-7 0,-1 4 1 15,2-2-10-15,-2 0 12 0,1-2-11 0,2-4 8 0,-3 2-10 16,0 0 0-16,3 1 0 0,0 1-2 16,0 1-1-16,-3 2 0 0,2 1 0 15,0-4 0-15,-3 5-1 0,2-4 1 16,-1 4 0-16,-2-2 0 0,1 1 0 15,-4 4 1-15,1-3 2 0,-2 2 0 16,2 1 14-16,-2 0-14 0,1 0 0 16,-2 0-1-16,2 0 0 0,-2 2 1 15,2-1 0-15,-1-2 1 0,0 1 0 16,-1-2 0-16,0-2 0 0,2 3 9 0,-3 1-12 16,1 1 0-16,0-2-1 0,-1 1-2 15,0-2 0-15,2 2-10 0,-3-1 11 16,1 1-1-16,-2 2 1 0,1 0 0 15,0-1 2-15,0-1 3 0,-1 1 13 16,1 0-1-16,-1-1 4 0,0 3-4 16,-1 0-13-16,1 0-2 0,1 0-12 0,1-2-7 15,0-2-3-15,-1 2 7 16,1-2-7-16,-1 2-15 0,0 1-4 0,-1-1-9 16,0 2-15-16,0-1 27 0,0 1 7 15,-1 0 9-15,0 0 3 0,0 0 16 31,1 0 2-31,1 0 1 0,-1 0 1 16,-1 0 11-16,0 0 7 0,0 0 3 16,0 0 3-16,0 0 0 0,0 0 4 15,0 0 2-15,0 0-6 0,0 0-4 16,-3 1-7-16,0 3-14 0,-3 1-34 16,-1 2-4-16,-2-1 13 0,-1 3 22 15,0 0-9-15,0-1-1 0,0 2 10 16,-1-1 0-16,1 0 3 0,-1 2 2 15,0-2 14-15,-2 4-14 0,-1-1 1 16,2 1 9-16,-3 0-9 0,0 0 1 16,-2-1-1-16,1 1-1 0,-2 1 1 15,1 1 9-15,1-3-9 0,-1 0 9 16,1 2 19-16,1-1-6 0,1-3-9 16,-3 3-4-16,3-1 4 0,-2 1-4 0,1 1-9 0,-1 0 0 0,-2-2-1 15,1 3-2-15,-2-2 0 0,-2 3 0 16,-1 1-2-16,0-1-10 0,1-1 10 15,1 2 0-15,-2-3-1 0,2 1 0 16,-1 0-1 0,0 0 2-16,3 3 2 0,-2-2 1 15,2-1 3-15,0 0-1 0,0 0-1 16,2 1 0-16,-3-1-2 0,0 1 0 16,0 0 1-16,-2 2-1 0,2 2-1 15,-3 2-1-15,1 1 0 0,3-2 0 16,-3 1 1-16,1-2-1 0,3 1 2 15,-2-3 2-15,0-4 0 0,4 2-2 0,-2-3 1 16,2 1 2-16,0 0-1 0,-2-1-1 16,2 3 1-16,-3 0-2 0,2 1 1 0,-4-1 0 15,0 1-1-15,1 1 1 0,-4 1 0 16,1 0-1-16,-5 0 1 0,2 2-1 16,0-1 0-16,0-2 1 0,1-1 2 15,2-1-1-15,2-3 0 0,1 2-1 0,2-3 2 16,0 3 0-16,2 1 0 0,-2-2 12 15,2 2-14-15,-1 0-1 0,-2 0 0 16,0 1 0-16,-2 1 0 0,-1 2 0 16,-2 0-1-16,-4 4 0 0,1 1-1 15,-1 0-10-15,1-2 11 0,3-2 0 16,2 0-2-16,1-3 1 0,0 0 0 16,2 0 2-16,1-1 3 0,-2 1-2 0,2-3 1 15,-2 1 10-15,-1-1-10 16,0 0 1-16,-2 2-1 0,-1 1 1 0,-3 4-3 15,0 2-3-15,-4 1-9 0,1 0-13 16,-1-2-12-16,4 1 9 0,1-1 3 16,1 0 3-16,2-1 21 0,0 2 1 15,4-3 0-15,-3 0 12 0,-1 2-11 16,2-2 2-16,-1 1 1 0,0 1 11 16,0 0-14-16,0 0 0 0,-1-2-1 15,0 0-1-15,1 3 0 0,-1-1-2 16,0 3-9-16,-1 3 8 0,-1-2-46 15,-1 1-6-15,2 1 12 0,-3-2 10 16,3-1 12-16,0 0 6 0,2-2 14 16,2-1 1-16,-2-2 1 0,2-4 2 15,2 0 1-15,-1 1 16 0,2-1-6 16,-4 0-12-16,4 1 1 0,-3-2 10 16,1 2-10-16,2 0 14 0,-3 1-13 15,2 2 0-15,-4 3 13 0,1-1-14 16,1 0 0-16,0-1 0 0,-2-2-1 15,4 1 2-15,-1 0 0 0,1-1 10 16,-1 2-11-16,-4 0 0 0,2 1 0 0,-2 2 11 16,-1 0-1-16,1-2 7 15,-1 2 0-15,0 1-17 0,-1-1 1 0,1 1 0 16,-1-1 13-16,-3 0-14 0,0-1 0 16,1 1-1-16,-3-1 1 0,2 0 0 15,1 0 1-15,-2-2 13 0,3 1-1 16,-3-1-15-16,4 0-2 0,0-2-1 15,3 0 2-15,-1 0 0 0,1 2 1 32,2-1-1-32,-3 2 1 0,-1-1 0 15,2 2 0-15,-1 0 13 0,0 0 2 16,1 0 4-16,3-1-7 0,-2-3-8 0,4-1-2 16,1-1 0-16,-1-3 0 15,3 2 0-15,0-3 0 0,0 2-2 0,0-1 0 16,1-1-3-16,-1 2 3 0,2-1 1 15,-1 1 14-15,2-2-14 0,0-1-1 16,2-1 0-16,1-2-15 0,1-3-13 16,3-1-10-16,1-2-52 0,2-3-95 15,0-1-105-15,3-6-239 0,1-3-682 0</inkml:trace>
  <inkml:trace contextRef="#ctx0" brushRef="#br0" timeOffset="25986.98">7454 3248 399 0,'0'0'1451'0,"0"0"-922"0,0 0-274 16,0 0-81-16,0 2-23 0,1 3-10 16,0 2-22-16,2-2-52 0,-1 6-23 15,-1-1 13-15,3 3 7 0,-2 0 28 16,0 2 13-16,0-3-20 0,-1 4-6 15,1-1-7-15,-1 1-9 16,0 1-1-16,1-1-11 0,-1 1-17 0,0-1-18 16,0-2-1-16,-1 1-12 0,1-1-1 15,-1-1 2-15,0 1 8 0,0-4-9 16,0 1 10-16,0-6-11 0,0 7 1 16,0-6-1-16,0 0 0 0,0 1-1 15,0-3 0-15,0 0-1 0,1-2 2 16,-1 3 14-16,0-2-13 0,0-2 16 15,0 1-7-15,0 0-9 0,0-2 13 16,0 2-14-16,0 0 9 0,0-1-11 16,2 3-3-16,-2-3 0 0,0 1 0 15,0-1 0-15,0 0 3 0,0 1 1 16,0-1-1-16,0-1-1 0,0 2 0 16,0-1 1-16,0 1 2 0,0 0 16 15,0-2-2-15,0 0-13 0,0 0 0 16,0 0-1-16,0 0-2 0,0 0 0 15,0-1-1-15,0 0-1 0,0 1-13 16,0 0 13-16,0 0 1 0,0 0 1 16,0 0 1-16,0 0 14 0,0 0-2 15,0 0-1-15,0 0-12 0,0 0-2 0,0 0-14 16,0 0 13-16,0 0-12 16,0 0 12-16,0 0-10 0,0 0 12 15,0 0 0-15,0 0 1 0,0 0-1 0,0-1-15 16,0 0-5-16,0 0-29 0,0-1 6 15,0-2 0-15,0 0-25 0,-2-2-28 16,2 3-22-16,0-2-36 0,-1 3-41 16,1 0-120-16,-1-2-214 0,0 1-101 15,0 0-524-15</inkml:trace>
  <inkml:trace contextRef="#ctx0" brushRef="#br0" timeOffset="29886.14">7491 2663 1386 0,'-11'7'515'0,"0"3"-236"0,8-6-20 15,1 1-27-15,2-2-55 0,-2 1-49 16,2-2-38-16,0 2-23 0,0 0-38 16,0 3-26-16,0-1 0 0,3 0 1 15,-2 1 5-15,0-3-9 0,0 2-250 16,-1 0-278-16,0-2-739 0</inkml:trace>
  <inkml:trace contextRef="#ctx0" brushRef="#br0" timeOffset="30042.38">7461 2905 1505 0,'0'15'771'15,"0"-9"-606"-15,0-1-78 0,0 3 36 16,-1-1-56-16,0-1-67 0,-1-2-35 16,1 2-214-16,1-3-159 0,0 3-233 15,0-2-439-15</inkml:trace>
  <inkml:trace contextRef="#ctx0" brushRef="#br0" timeOffset="30173.92">7457 3167 630 0,'-1'12'707'0,"0"2"-375"0,1-2-74 31,0 2-38-31,0-2-114 0,0-2-106 16,0-4-311-16,2-6-1062 0</inkml:trace>
  <inkml:trace contextRef="#ctx0" brushRef="#br0" timeOffset="32451.91">7529 2260 193 0,'0'-2'366'0,"1"2"31"15,-1-2-35-15,0 1-118 0,0-2-72 0,0 0-28 16,0 1-17-16,0 0 9 16,0 1 9-16,0 1 1 0,0 0 12 0,0 0 23 15,0 0 5-15,0 0 0 16,0 0-1-16,0 0-20 0,0 0-9 0,0 0-17 16,0 0-32-16,0 0-35 0,2 0-16 15,-2 0-21-15,1 2-4 0,0 0-6 16,0 1-6-16,0 1 5 0,1 0 20 15,0 2-13-15,-2 2-12 0,1-1 0 16,2 2-7-16,-1-2 7 0,0 3-4 31,0-2 1-31,0 1-1 0,1-1-2 16,-1 0 5-16,0 2 4 0,0 1-3 16,0 0-4-16,-1-1 4 0,3-1-1 15,-1 0-5-15,0-1 2 0,1-2-4 16,0-1-11-16,-2 1-2 0,1 2 2 15,0 1 1-15,0 2 2 0,0-2 10 16,-1 2-11-16,2-3 13 0,-1 2-2 16,-1 1-10-16,0-4 0 0,4 2-1 15,-3-1-1-15,-1 1 0 0,2 1 0 16,0 2-1-16,-1-4 0 0,1 2 3 16,-1-5 16-16,0 2-7 0,2-1 3 0,-2 3-13 15,0-1 1-15,-1-1 0 16,3 0-1-16,-2 0 1 0,0 2 9 0,1-2-10 15,0 4 1-15,0-1-1 0,0-1 1 0,0 2-1 16,1 0 1-16,-1-2 16 0,-1 3-16 16,1-4 9-16,1-1-11 0,-2 0 0 15,1-1 1-15,0 0-1 0,0 2 2 16,-1 0 12-16,1 3-12 0,-1-3 0 16,-1 0 0-16,3 1 12 0,-2-4-2 15,0 2-1-15,0 0-10 0,0 4 13 16,1 1 41-16,-2-1 2 0,2 0-27 15,-1-4-16-15,1-1-13 0,-1 1 0 16,1-1 10-16,-1 1-10 0,1 3 0 16,-1-4 11-16,-1 3-10 0,1 1-1 15,-1-2 1-15,0 1 0 0,0-1-1 16,1-1 0-16,-1 5 0 0,-1-3 0 16,2 3 0-16,0 0 0 0,-1-5 10 15,0 2-10-15,1-2 0 0,-1 1 14 16,1 2-13-16,-1-1 0 0,0-1 12 15,1 0-13-15,1-1 1 0,0 0-2 16,0-1-1-16,1 1 0 0,-2 0-1 16,1 1 1-16,0-2-2 0,-1 3 1 0,1-2 1 15,-1 0 0-15,1 1 1 0,2 0 11 16,-1 0 0-16,0-1-9 0,2 3 9 16,-2-3-12-16,0 6 0 0,0-3 0 15,0 1 1-15,1 2-2 0,0-6 1 16,-1 2 0-16,-1-3 0 0,0 2 0 15,1-2-1-15,0 1 1 0,2 0-2 16,-1-1-1-16,-1 1-10 0,1 1 11 16,0-3 1-16,-1 2-11 0,3-1 10 0,-2 0 0 15,0 3-1-15,2-1 2 0,-1 3-1 16,0-4 0-16,1 2 2 0,-1-1 0 16,3 1-1-16,-2-2-2 0,0-2 0 15,0 1 1-15,1-2 0 0,-1-1 1 16,-2 1 0-16,3 2 1 0,0-1 3 15,0 0-1-15,-1 0 1 0,2 0 0 16,-2 2 9-16,1 0-10 0,0 1-1 16,1 0 0-16,-1-2-1 0,2 1 0 0,0 0 1 15,-2 0-1-15,1 0 0 16,0 0-1-16,1 2-1 0,-1-3 1 0,2-3-2 16,-1 1-9-16,0-2-3 0,-1 0 11 15,0 4-8-15,2 0 11 0,-1-1 1 16,0 1 0-16,1-4 0 0,-1 1 0 15,0 0 0-15,1 1 0 0,-1 0-1 16,-2 2 0-16,1-1-1 0,-2-1 1 16,0 1-2-16,1-3-18 0,-1 0-4 15,0 2 7-15,-1-2-1 0,1 0 17 16,0 1 0-16,0 0 0 0,-1-2 0 16,1 1 1-16,-1 1-1 0,0-2-1 15,0-1-21-15,2-1 5 0,-4 1 4 16,2 0 3-16,-1 0-1 0,0 0 10 15,2 0-9-15,-3 1 10 0,0-1 1 16,0 1 0-16,-1-1 0 0,1 0 0 16,-2 3-1-16,1-2 0 0,1 1 1 15,-1-2-12-15,-1 0 1 0,1 0 0 16,-1 0 0-16,-1 0 9 0,-1 0-10 16,0 0-11-16,1 0-26 0,0-2-39 15,-2 0-38-15,0 0-59 0,0 2-136 16,0-1-288-16,-2 0-430 0,-3-1-620 0</inkml:trace>
  <inkml:trace contextRef="#ctx0" brushRef="#br0" timeOffset="34370.99">7546 2236 37 0,'-3'0'812'0,"0"0"-265"15,3 0-144-15,-3 5-58 0,1 0-38 16,-1 1-48-16,0 0-15 0,3 1-39 16,0 1-23-16,-1 1-55 0,0 2-29 15,1-1-28-15,0 3-23 0,0 0-12 16,2 1-3-16,1-1-10 0,1 2-19 15,0 0-1-15,0 2-2 0,1 0 1 16,-1 0 2-16,2 0 26 0,-1 0 8 16,2-2 4-16,-1 2 31 0,2 0 38 15,0 1-29-15,-1 0-12 0,0 2-4 16,2-1 13-16,0-3 12 0,0 1-16 0,-1-3-19 16,2 1-14-16,-1 1-17 15,0-2-5-15,0 4-4 0,0-1-12 0,0 1 19 16,1 2-10-16,0-2 10 15,0 2 2-15,1 0-2 0,0 1 5 0,-1-2 29 16,1 3 8-16,-2-2-34 0,1 0-14 16,0-1-13-16,-1-1 0 0,0 0-2 15,0-1-1-15,0 0-2 0,2-2 0 16,0-1 0-16,0-1-1 0,-1 0 0 16,-1 1 1-16,1 2-1 0,-2-1 2 15,-1 0 1-15,0 0 1 0,-1-4 2 16,2-1 0-16,-1 0 9 0,0-1-9 15,1-1-1-15,-4 0 1 0,3-1 0 16,-3 4 0-16,2 0 0 0,-1-2-1 16,2 2 1-16,-2-5-2 0,2 1-1 15,-1 0 0 1,2-2 0-16,0 3 1 0,0-1 2 16,-1 0 0-16,3 1 13 0,-2-2-4 15,0 1 0-15,1 0-9 0,1-1 16 16,-2 3-16-16,1-3 9 0,-1 1-10 15,2-2 0-15,-2 3 0 0,2 1 10 0,0-3-9 16,-2 3 0-16,1-1 0 0,2 0 16 16,-3 1-18-16,2-2 11 0,0 2-10 15,1 1-1-15,-2-3 2 0,1 0 9 16,1 1-9-16,0 0 15 0,1 0-16 16,-2 1 11-16,2-1-12 0,1-2 2 15,-4-2 0-15,2 1-2 0,1-1 2 0,-2 2-1 16,1-1 0-16,-1 1-1 0,0-1 2 15,1-2 0-15,-1 1 15 0,0 1-6 16,0-2 1-16,-1 1-1 0,0 1 3 16,1 2 28-16,1-2 5 0,-2-1-27 15,0-2-20-15,2 2 2 0,-1-4-2 16,-2 0 0-16,3 2-1 0,0-1 0 16,-1-1 2-16,2 0 0 0,-2 1 11 15,0-1-1-15,2 0-9 0,-1 3 9 16,1-2 0-16,-1 1 0 0,0 0-9 15,1 2 0-15,-1 0 0 0,-2 1-1 16,4-3 0-16,-1 0 0 0,-1 0-1 16,3 0 0-16,-2 1-1 0,0-3 1 15,-1 2-2-15,1-2 1 0,0 2-1 16,-1-1 0-16,3 1 0 0,-3-1 0 16,0-1 2-16,1 2 0 0,-1-1 0 0,0 1 2 15,2 2 0-15,-2-3 0 0,3 2 9 16,-2-2-12-16,0 1 1 0,1 0-1 15,-2-2 2-15,2 2-2 0,-1-1 0 16,2-1 0-16,-2 0 0 0,1 1 0 16,2-1 0-16,0 2 0 0,-1-1 1 15,1 2 1-15,2-1-2 0,-3 0 1 0,2 2 0 16,-1-4-1-16,0 3 0 0,-1-1-1 16,2-1-1-16,-1 0-1 0,1-1 1 15,-1 0 0-15,0 2 0 0,0-2 0 16,1 4 2-16,-2-3 1 0,2 1 1 15,0 0 1-15,1 0-2 0,-1 1 0 16,-1-1 0-16,0 1-1 0,1-1 0 16,-1-1 0-16,3 0 0 0,-4 1 1 15,2-1-1-15,-1-1-2 0,0 1-1 16,-1-1 2-16,2 0 0 0,-1 2 0 16,1-1 0-16,-1 0 0 0,2 1 1 15,-1 1 0-15,0 0 2 0,1 1 0 16,0-1 1-16,2 1 0 0,-3 2 0 15,2-1-3-15,0-1 1 0,2-1 1 16,0 0-2-16,1-2-2 0,0 2 0 16,-4-2 1-16,4 0-2 0,0 1 0 15,-5-2-9-15,2 1 11 0,2-1 0 16,-4 0 1-16,2 2 0 0,-2-1 0 16,3-1 1-1,-4 0-1-15,4 1-1 0,-4-1 1 16,4 1-2-16,-3 0 2 0,3 0 0 15,-3 2 0-15,2-1 0 0,-2-1 0 0,0 2-2 0,0-2 0 0,0 0 1 16,1-1 0-16,2 0 1 0,-2 0-1 31,2 0 0-31,0 0 0 0,0 2 0 16,0-1 1-16,3 2-1 0,-2-3 1 16,-1 0-2-16,1 0 0 0,1 0 1 15,2 0 0-15,-1 0 1 0,2-3-2 0,1 0-1 0,1 1-15 0,-1-1 15 16,-1 1 0-16,-1 2 1 0,1 0 1 15,-1 0 0-15,1 0 0 0,-1 0 1 32,1 0 0-32,-1 0 0 0,1 1 0 0,0 0-1 0,0-1 0 0,1 0 0 15,-3 0-11 1,0-1 10-16,1 1 2 0,0 0-1 16,-1 0-2-16,2-2 0 0,-1 1-13 15,1-2 13-15,-2 2 0 0,0 0 1 16,-2 0 2-16,-1 1 0 0,-3 0 0 15,-3 0 0-15,0 0 0 0,-4 1-2 16,-2 0-104-16,-5 0-135 0,-2 2-62 0,0 0-326 16,-10-1-1630-16</inkml:trace>
  <inkml:trace contextRef="#ctx0" brushRef="#br1" timeOffset="38981.41">6204 3402 350 0,'0'-4'1619'0,"0"1"-1182"0,0 0-40 16,0 2-22-16,0 0-53 0,0 1-22 15,0 0-74-15,0 0-119 0,3 3-51 16,2 5 6-16,-1 0 6 0,2 6 4 16,0 0-17-16,1 1-33 0,-2 3-22 15,4 0-2-15,-2-3-13 0,-1 3-13 16,1-1-59-16,-2-1-50 0,2-2-41 15,-3 2-64-15,2-7-106 0,-2-3-221 16,1-3-148-16,-2-3-711 0,-1-7 711 0</inkml:trace>
  <inkml:trace contextRef="#ctx0" brushRef="#br1" timeOffset="39220.719">6372 3185 167 0,'1'-11'1388'0,"0"8"-909"16,0 0-165-16,3 2 22 0,0 0-56 16,-1 1-50-16,2 1-67 0,1 5-58 15,1 1-10-15,1 2-3 0,2 1 2 0,1 6-18 16,1 3-16-16,2 4-10 0,-2 2-6 16,2-1-19-16,-1 2-9 0,0 1-13 31,-1-2-3-31,1 0-16 0,-2-2-12 15,0-3-85-15,0-4-70 0,-2-4-83 0,1-5-114 0,-1-6-148 0,-4-1-202 32,0-4-577-32</inkml:trace>
  <inkml:trace contextRef="#ctx0" brushRef="#br1" timeOffset="39492.95">6614 3015 115 0,'3'-2'1699'0,"-2"2"-1202"31,2 3-245-31,0 4 6 0,4 3 18 0,-1 2-36 0,3 6-78 0,1 4-70 16,1 1-23-16,1 6-12 0,1 0-10 15,0 4-2 1,3 3 2-16,-1 3-16 0,-2 3-19 15,4-1-12-15,-3 0-13 0,1-1-9 16,2-3-47-16,-3-4-83 0,-1-4-101 0,-1-7-111 16,-2-7-148-16,-3-5-254 0,-1-5-705 0</inkml:trace>
  <inkml:trace contextRef="#ctx0" brushRef="#br1" timeOffset="39789.36">6855 2880 311 0,'2'-11'1534'16,"0"11"-1137"-16,1 0-199 0,3 0 8 16,1 3 26-16,2 2 5 0,3 7-23 15,1 4-71-15,2 6-44 0,1 4-14 16,0 4-15-16,1 5-1 0,0 2 10 0,0 5 5 15,0 3-12-15,0 1-12 16,-1-1-7-16,0-1-9 0,-1-4-20 0,1-5-24 16,-3-5-1-16,0-4-27 0,-2-4-28 15,-1-5-78-15,-4-5-48 0,0-7-58 16,-3-4-117-16,-3-1-156 0,0-3-124 16,0-10-170-16,0 5 123 0,-2-12 112 0</inkml:trace>
  <inkml:trace contextRef="#ctx0" brushRef="#br1" timeOffset="40054.89">7084 2657 662 0,'3'-15'1636'0,"0"14"-1280"15,2 0-260-15,0 3 107 0,4 9 21 16,2 7-20-16,1 7-77 0,3 2-67 15,1 6-25-15,-2 3-16 0,5 6 7 16,2 11 2-16,-4-3-3 0,2 4-6 16,-4 4 3-16,0-10 7 0,0 7 2 15,-1-7 4-15,-3-2 9 0,-1-10-23 16,-1-6-21-16,-2-7-28 0,0-8-92 16,-1-3-155-16,-3-4-134 0,0-5-166 15,-3-3-159-15,0-1-311 0,0-5 377 0</inkml:trace>
  <inkml:trace contextRef="#ctx0" brushRef="#br1" timeOffset="40320.54">7261 2420 405 0,'-4'-19'1695'0,"4"19"-1291"16,0 0-249-16,4 4 9 0,3 5 87 15,2 2 17-15,1 6-93 0,1 5-71 16,5 5-21-16,-2 7 2 0,4 5 12 16,0 7 10-16,4 8-29 0,3 17-40 15,1 15-20-15,-1-7-16 0,-1 3 2 16,-3-11 14-16,-1-10-5 0,-2-1-10 16,-3-22-3-16,-5-12 0 0,-2-8-28 15,1-3-122-15,1-2-127 0,0-2-161 16,-3-7-272-16,-3-2-745 0</inkml:trace>
  <inkml:trace contextRef="#ctx0" brushRef="#br1" timeOffset="40570.43">7470 2560 689 0,'5'0'1239'0,"0"7"-860"0,2 5-24 16,5 7-8-16,1 6-46 0,3 5-72 16,2 4-71-16,2 4-48 0,0 3-25 15,7 10-22-15,1 12-13 0,1 13-9 16,-2-5-10-16,-7-11 7 0,-7-21 5 16,-1-10-8-16,1 3-32 0,0 0-3 15,2 4 0-15,-3-9-53 0,-1-7-113 16,-3-3-117-16,-2-4-149 0,-3-5-329 15,0-1-836-15</inkml:trace>
  <inkml:trace contextRef="#ctx0" brushRef="#br1" timeOffset="40789.09">7817 3191 474 0,'14'36'1781'0,"-7"-13"-1467"0,1 1-114 0,2 1 47 16,2 0-30-16,-1-1-38 0,1-3-179 16,-3-7-54-16,-2-5-568 0,-1-6-1660 15</inkml:trace>
  <inkml:trace contextRef="#ctx0" brushRef="#br1" timeOffset="42957.41">7398 2275 539 0,'4'-15'590'15,"-4"13"132"-15,0 0-199 0,1-1-117 16,-1 1-40-16,0 0-25 0,0 2-28 16,0 0-30-16,0 0-56 0,0-2-56 15,0 0-36-15,0-2-36 0,0 3-16 16,-2 1-3-16,0-1-13 0,-4 0 6 15,3-1-11-15,0-2-17 0,-3 3 1 16,2 2 0-16,-2-1 9 0,3 0 5 16,-3 6-14-16,1-2-13 0,2 2-17 15,-2 1-4-15,4-3-11 0,-1 3 0 16,1 0-1-16,1 0-3 0,0 1-13 16,0-1 1-16,0-1 0 0,3 0 0 15,1-1-3-15,1 1-7 0,0-1 1 0,1-2 0 16,1-2 12-16,-1-1-1 0,-1 0 10 15,-1 0 3-15,-1 0 1 0,3 0 18 16,-4-1-4-16,1-5 6 0,-2 0 7 16,0-1-4-16,-1 0 3 0,0-1-6 15,0-2-19-15,0-1 11 0,0-1-10 16,-1 1 9-16,0 1-9 0,-2 0 0 16,1 3 18-16,-3-1-3 0,3 4 13 15,0 0-1-15,0 0 27 0,-1 1 1 16,1 0-3-16,1 3-13 0,1 0 3 15,-1 0-6-15,1 4-21 0,0 1-18 0,0 2-15 16,0 3-13-16,0-1 10 0,2 2 0 16,3-1 0-16,-1-3-12 0,3 0 2 15,-1-3 7-15,2 0 6 16,1-3 0-16,0-1 13 0,-1 0 2 0,0-4 1 16,0-2 2-16,-2 0 18 0,1 1 0 15,-3-3 4-15,-1-1 2 0,-1-3 6 16,-1 2 3-16,-1-1-5 0,0 1 2 15,0 2-3-15,-1-2-3 0,-3 1 12 16,1-1-2-16,-2-1-4 0,-1 1-12 16,-1 3 0-16,0 2 0 0,1 3 7 15,0 2-4-15,-1 0-9 0,4 5-15 16,-1 3-24-16,0 0 2 0,4 2 7 16,-2 2-12-16,2-1 27 0,0 0-1 15,2-3-17-15,2 0 15 0,1 0-12 16,2-1 3-16,0-1 9 0,0 1-12 15,-2-2 13-15,4 0-1 0,-2-4 2 16,-1 2 1-16,1-3 0 0,-2 0 1 16,2-2 1-16,-3-2 1 0,0-3 18 15,-1 3-3-15,-1-3-6 0,0-1 3 16,-2-1 0-16,0-2 3 0,-1 1 4 16,-2-2-7-16,-3 1 12 0,1 2-5 15,-3 0 2-15,3 2-3 0,-3 2 0 0,2 3 3 16,-2-1-6-1,1 3-15-15,2 0 15 0,-1 0-18 0,2 7 0 16,1 1-18-16,1 4-9 0,1 0-3 16,1 2 12-16,0 1 0 0,1-2 6 15,5-1-3-15,-1-1 13 0,2 0-11 16,-2-2-2-16,2 1 14 0,-1-5 0 0,-1-2 1 16,1 1 1-16,-1-4 2 15,-2 0-2-15,4 0 11 0,-5-1-9 0,0-7 25 16,-1 1-7-16,-1-5 0 0,0 0 0 15,0 0-3-15,0-2 0 0,0 2 0 0,-3 0-3 16,-2 0 0-16,0 1 9 0,-1 2 15 16,1 2 43-16,0 5 2 0,-1 1-15 15,-1 1-21-15,2 0-15 0,-2 4-3 16,1 7-28-16,1 0-2 0,0 2-14 16,2 1-10-1,1-2-9-15,2-1-30 0,0-3-84 16,1-3-82-16,8-5-161 0,-3-1-646 15,6-18-1687-15</inkml:trace>
  <inkml:trace contextRef="#ctx0" brushRef="#br1" timeOffset="43800.96">7177 1634 185 0,'0'0'404'0,"2"0"150"0,1 0 25 16,-2 0-78-16,-1 0-10 0,0 0 35 16,0 0-3-16,0 0-68 0,-1 1-93 15,-5 3-69-15,0-2-52 0,-1 1-43 16,-3 0-52-16,-1 1-31 0,-2-4-36 15,-2 4-28-15,-1-2-17 0,-1 1-31 16,-1 2-2-16,-1 0-1 0,3 1 0 0,-2-2-3 16,3-4-22-16,2 0 4 15,1-5-6-15,2 0-18 0,2 5-13 0,4 0-24 16,1 0-36-16,3 0-47 0,0-3-64 16,0-2-84-16,6-3-83 0,4 2-206 15,2-2-394-15,-4 1-379 0</inkml:trace>
  <inkml:trace contextRef="#ctx0" brushRef="#br1" timeOffset="44192.9">7037 1541 1828 0,'-8'-4'1491'16,"3"1"-972"-16,0 0-50 0,0 2-67 15,-2-2-111-15,-1 3-93 0,1 0-48 16,0 0-38-16,0 0-33 0,1 2-25 15,-3 0-20-15,3 2-16 0,0 3-18 16,3 0-18-16,-2 2-1 0,2-3-8 16,2 1 0-16,0-1 6 0,1 3 0 15,0-1 2-15,0 1 1 0,0-2 0 16,1-3 6-16,1 1 9 0,2 0-9 16,-1 1-1-16,0 1 11 0,1 0 0 15,-2-2 1-15,2-2 1 0,-3 1 2 16,0-1 20-16,3-3 17 0,-3 3 7 15,0-1 8-15,-1-2 10 0,0 0 2 16,0 0-8-16,0 0-19 0,0 3 34 0,-1 3-43 16,1 1-30-16,0-3-1 0,0 0-29 15,0-1-7-15,0 2 1 0,2 3-3 16,2 1 12-16,1-1-4 0,-1 0-11 16,0-4-43-16,2-2-24 0,-1 0-37 15,3-2-82-15,-1-2-220 0,-1-2-875 16,3-15-1695-16</inkml:trace>
  <inkml:trace contextRef="#ctx0" brushRef="#br1" timeOffset="44817.75">6306 1054 236 0,'-1'-3'192'0,"1"1"229"0,-2 1 61 16,1 0-66-16,0-1-48 0,0-1-64 15,-2 1-7-15,3-1 8 0,-1 1-4 16,1 0 0-16,0 1-23 0,0 0-37 16,0 1-36-16,0 0-16 0,0 0-16 0,0 2-32 15,0 3-40-15,0 1-15 16,0 1-7-16,1 4 0 0,0 0-18 0,2 1-18 15,-2 3-16-15,0 1-11 0,0-2-1 16,1 1-5-16,-2-1-10 0,2 0-28 16,2-2-8-16,1-3 3 0,-1-1-1 15,4-1-9-15,0-2-15 0,-2-1-21 16,4-2-3-16,0-2-7 0,-1 0-6 16,2 0-13-16,-2-2-3 0,-2-3 0 15,1 1-41-15,-1 0-72 0,-2-5-59 16,-2 2-93-16,-2 1-78 0,1-2-213 15,-2 3-438-15,0-9-93 0</inkml:trace>
  <inkml:trace contextRef="#ctx0" brushRef="#br1" timeOffset="45005.21">6314 1045 2229 0,'-3'0'793'0,"0"0"-295"0,2 0-28 15,1 0-87-15,-1 0-105 0,1 0-90 16,0 0-133-16,0-1-53 0,6-2 19 15,0 0-5-15,5-1-16 0,0 0-2 16,2 1-10-16,0-2-13 0,3-3-89 16,-3 3-95-16,-1-3-70 0,1 2-45 15,-3-1-210-15,-3 2-267 0,0-2-919 0</inkml:trace>
  <inkml:trace contextRef="#ctx0" brushRef="#br1" timeOffset="45161.42">6317 928 2930 0,'-11'-11'737'16,"11"10"-442"-16,0-3-13 0,0 2-71 16,3 2-78-16,2-1-50 0,1-1-53 15,3 0-30-15,3 2-19 0,1 0-46 16,2 0-83-16,1 0-103 0,-2 1-37 16,3 6-221-16,-6-1-298 0,10 14-918 0</inkml:trace>
  <inkml:trace contextRef="#ctx0" brushRef="#br1" timeOffset="45473.88">6531 1102 1596 0,'-5'6'1618'0,"3"2"-1147"0,2-3-88 16,-1 1-90-16,1 0-101 0,0 0-47 15,0 4-59-15,0 0-40 0,0 2-13 16,0 2-17-16,3 0-14 0,1-2-2 15,-2 1-2-15,2-3-23 0,1-3-6 16,-3-6 7-16,1 1-4 0,0-2 28 16,0-3 35-16,-2-7 26 0,1-1-5 15,-1-2-7-15,1-5 3 0,0 2 6 0,0-2 36 16,-1 0 13-16,2 0-28 0,-2 2-25 16,0 1-20-16,0 3-34 0,3 2 0 15,-2 2-21-15,1 1-16 0,-1 4-45 16,3 1-64-16,-1 2-86 0,-1 0-75 15,4 0-102-15,-2 4-302 0,0 1-446 16,5 5-460-16</inkml:trace>
  <inkml:trace contextRef="#ctx0" brushRef="#br1" timeOffset="45723.789">6663 1124 1709 0,'-1'7'1013'15,"1"-2"-618"-15,0-1-73 0,0 3-59 16,0 0-77-16,0 3-48 0,0 0-41 15,0 3-31-15,3 2 2 0,0 0-6 16,-1-3-3-16,3 0-25 0,-2-6-15 16,-1-4-16-16,0 1 0 0,2-3 62 15,0-5 59-15,-2-1 36 0,0-4-7 16,2-1-25-16,-2-3-12 0,0-3 12 16,-1 1 3-16,1-1-34 0,0 1-43 15,1-1-35-15,-1 2-19 0,0 1-22 16,0 1-17-16,5 3-64 0,-3 2-89 15,3 3-67-15,1 1-115 0,1 1-251 16,-1 1-513-16,16 2-577 0</inkml:trace>
  <inkml:trace contextRef="#ctx0" brushRef="#br1" timeOffset="45989.39">6901 926 2374 0,'-8'-2'801'0,"8"2"-375"16,0 1-79-16,0 4-131 0,0-3-154 16,0 5-40-16,1 2 0 0,0 3 3 15,3 3-7-15,2 3 7 0,-3 2 6 16,3 1 12-16,-2 3 4 0,0-1 24 15,1-2-3-15,-2-2-68 0,1-2-25 16,-1-3-114-16,-1-4-94 0,-1-3-83 16,0-5-171-16,-1-2-124 0,0 0-417 15,0-22-287-15</inkml:trace>
  <inkml:trace contextRef="#ctx0" brushRef="#br1" timeOffset="46489.229">6902 897 677 0,'-7'-30'1311'0,"6"22"-693"16,1 4-75-16,0 1-62 15,0 2-57-15,0-1-103 0,0-1-123 0,0 3-115 16,3 0-30-16,3 0-10 0,2 0-22 16,0 3-5-16,3-1-14 0,1-1 10 15,2 0-11-15,1 2 0 0,-1 0 0 16,0 4 2-16,1-2 22 0,0 2-4 16,-2 4-2-16,-2 2-1 0,1-2 10 15,-3 1-1-15,-2 2-2 0,-2-4-1 16,-3 1 4-16,0 2 11 0,-2-2 1 15,-2 0 12-15,-2 2 0 0,-4-5-7 16,-1 3 1-16,-1-3-10 0,-1 1 7 16,1-4-4-16,-1-2-11 0,2 0-10 15,0-2-6-15,1-1-12 0,3 0 0 16,1 0-1-16,0 0-14 0,3 0-28 16,1 0-14-16,0 0-10 0,0 0 24 15,1 3 28-15,4 0 14 0,1-1-2 16,-1 1-9-16,2-1-4 0,1 2 1 15,1-2-12-15,1-1-37 0,-2 0-16 16,3-1-8-16,0 0 5 0,0 0 58 16,-1 0 7-16,2-1-10 0,-4 0 28 15,-2 1 13-15,-1 0 30 0,-2 0 97 16,-3 2 22-16,0 3-43 0,0 3-12 0,-6 3-19 16,0 1-12-16,-2-1-19 15,1 2-17-15,-1 1-20 0,0-2-20 0,1-2-2 16,1 0-13-16,0-2-22 0,-1-3-38 15,1 3-29-15,-1-4-14 16,-1-1-16-16,0-1-34 0,-1 1-59 0,0-1-75 16,-2 0-112-16,1 1-154 0,1-2-238 15,-4 4-896-15</inkml:trace>
  <inkml:trace contextRef="#ctx0" brushRef="#br1" timeOffset="46955.77">7148 1169 1183 0,'0'0'1650'16,"0"1"-1151"-16,0-1-159 0,3 0-29 16,0 0 14-16,2-1-68 0,1-2-91 15,1 0-58-15,3-3-28 0,-1 2-22 0,2-2-13 16,0-3-11-16,-1 1-9 16,1-3-7-16,1 3-15 0,-3-3 9 0,-2-1-10 15,-2 4 10-15,-2-4-9 0,2 3 10 16,-5 0-1-16,0 3-9 0,-1 0 9 0,-5 2-10 15,0 4 13-15,-2 0-15 0,0 1-12 16,-2 6-3 0,3 0-10-16,0 3-2 0,-1 0-6 15,2 2 5-15,3 0 10 0,0 1-1 0,2 0 16 16,1 2-24-16,1-1 5 16,5-3 1-16,3 1 3 0,-1-2-4 0,5-3 1 15,0-3 20-15,2-1-15 16,4-2-48-16,-2-1-81 0,2-2-46 0,1-4-70 15,-3-3-140-15,4-3-279 0,-8 3-601 16,10-21-380-16</inkml:trace>
  <inkml:trace contextRef="#ctx0" brushRef="#br1" timeOffset="47911.38">7449 853 1649 0,'-7'-15'1446'0,"5"14"-861"15,0 1-98-15,2 0-127 0,-1 7-114 16,0 2-120-16,0 6-77 0,0 1-18 15,1 3-13-15,0 2-18 0,0 3-2 16,0 3 0-16,1 0-1 0,1-1 0 16,0 1 1-16,3 1-10 0,-2 1-1 15,0 1 1-15,2 4-58 0,-1-1-68 16,-2-4-29-16,2-7-37 0,-3-12-51 16,0-9-119-16,-1-1-111 0,1-7 36 15,0-1 233-15,0-1 55 0,1-1-7 16,-1-3 83-16,3-4 85 0,1-2 24 15,1 0 41-15,1-2 32 0,3 2 6 16,-1 0 33-16,2 2 54 0,-1 3 9 16,1 1 25-16,0 6-13 0,0 2 36 0,-1 1-45 15,1 3-8-15,-3 1-7 16,0 0-13-16,0 0-32 0,-2 2-22 16,-1-1-9-16,-2 1-1 0,-1-2 7 15,-2 0 14-15,0 1 0 0,0-1-61 16,-4 1-49-16,-2 1-9 0,1 2-1 0,-2-2-11 15,1 2 0-15,0 1-3 0,1 1-12 16,1-1-12-16,1 1-7 0,0 0 7 16,2 1 12-16,1 1 0 15,0-1-10-15,0-1-8 0,3 1 5 0,1-1 1 16,3-2-1-16,1 1-8 0,2-3-13 0,2-2-61 16,-1 0-13-16,2 0 6 0,0-1-3 15,0-7-3-15,1 2-14 0,-3-4 0 16,1 3 28-16,-2-3 43 0,-2 2 66 15,-3-3 13-15,2 4 21 0,-3-2 22 16,1 3 63-16,-1 0-4 0,-2 1-13 16,-2 1-9-16,1 3-3 0,-1 0-4 15,0 1-12-15,0 0-30 0,0 2-44 0,0 4-31 16,0 1 18-16,0 1 13 0,0 2 18 16,0 0 10-16,-1 0 8 0,1 0-2 0,0-1-6 15,0 0 14-15,0-3 10 16,0-2-3-16,1-2 12 0,2-2 22 0,-2 0 14 15,1 0-21-15,0-2 3 0,1-4-15 32,-2-3-28-32,3 0-33 0,-2-2-1 15,1 0-2-15,1-1 0 0,0-1-24 0,0 1-55 16,1 2-30-16,0 2-25 0,1 0-34 16,0 4-12-16,0 1-51 0,0 2-125 15,2 1-47-15,1 0-84 0,-1 2-34 16,0 2 5-16,2 0 59 0,-1 1 160 15,0-2 223-15,1 1 74 0,-2-3 230 16,-2 0 145-16,0-1 13 0,1 0 11 16,-3 0 1-16,0 0-29 0,-1 0-44 15,-1-2-37-15,0-2-64 0,1 1-65 16,0-2-45-16,-1 0-30 0,1-1-18 16,-2 0-26-16,4-1 4 0,-3 0-9 15,0 0-1-15,-1 1 13 0,-1-2 52 16,0 4-13-16,0-1-21 0,0 3-1 0,-3 2 13 15,-4 0 15-15,3 0-33 0,-3 6-31 16,3 4-9-16,-1 1-21 0,0 4-17 16,1 0-7-16,2 0-13 0,1 0-23 15,1 0-64-15,2 0-43 0,5 0-28 16,1-3-114-16,4-1-265 0,-2-4-560 16,27-3-697-16</inkml:trace>
  <inkml:trace contextRef="#ctx0" brushRef="#br1" timeOffset="48872.04">7681 1586 1612 0,'-5'0'1333'0,"5"6"-860"0,0-3-33 15,0-2-83-15,0 1-112 0,0-2-85 0,3 0-89 16,2 1-52-16,2 2 27 0,1-2 12 16,3 0-9-16,0-1-9 0,1 0-6 15,3 0-4-15,-2 0-8 0,1-5-10 16,0 4-10-16,1 1-2 0,-2-2 0 15,1 2-2-15,-2-3-13 0,-1-2-19 16,-1 1-79-16,-3-1-90 0,-1 1-63 16,-1 2-30-16,-2 0-217 0,-2 2-500 15,-1 0-538-15</inkml:trace>
  <inkml:trace contextRef="#ctx0" brushRef="#br1" timeOffset="49150.42">7825 1529 2394 0,'-2'-2'1008'0,"-2"-1"-511"16,2 2-35-16,-1-1-95 0,1 1-109 16,2 0-99-16,0 1-95 0,3 0-64 15,1 0-6-15,3 0 4 0,2 1 1 0,2 2-1 16,0 1 0-16,3 3-13 16,-1-1 0-16,0 0-34 0,0 3-6 0,2-2 37 15,-4 1 18-15,0-1 1 16,1 0 1-16,-5 1 19 0,-1-2 4 0,-3 1 21 15,-1-2 18 1,-2-1-16-16,0 1 13 0,-1-1-9 16,-5 2-46-16,0-1-6 0,-2 1-49 15,-1 1-57-15,-1-2-71 0,4 3-65 0,-1-1-150 16,1 1-560-16,2-2-603 0,3 1-342 0</inkml:trace>
  <inkml:trace contextRef="#ctx0" brushRef="#br1" timeOffset="49635.48">8117 1641 1824 0,'-1'0'1438'0,"1"1"-924"16,0 5-103-16,0 0-107 0,0 3-91 16,0 2-38-16,0 0-53 0,0 0-30 15,0 4-22-15,0 1-27 0,2 3-16 16,1-2-3-16,1-2-5 0,1 0 8 16,2-2-27-16,0-2 0 0,2-2-2 15,2-2-16-15,1-4 15 0,0-2-13 16,2-1-5-16,-1 0-15 0,2 0-13 15,-1-4 0-15,-1 0-6 0,-1-1-31 0,-3-2-18 16,-2-2-43-16,-1-4-53 0,-2 2-70 16,-2-1-153-16,-1-1-202 0,-1 5-461 15,-1-3-476-15</inkml:trace>
  <inkml:trace contextRef="#ctx0" brushRef="#br1" timeOffset="49791.659">8172 1680 757 0,'-10'-3'2043'15,"10"3"-1445"-15,0 0-127 0,0 0-114 16,0 0-124-16,3-1-110 0,5-6-64 16,1-2-19-16,3 1-18 0,2 4-20 15,0 1-2-15,3 0-1 0,-3-4-15 16,2 3-21-16,-2-3-157 0,-3 3-139 16,-3 0-87-16,-2 3-316 0,-5-1-1076 0</inkml:trace>
  <inkml:trace contextRef="#ctx0" brushRef="#br1" timeOffset="49965.97">8139 1596 210 0,'-8'-7'3220'0,"8"2"-2655"16,3 0-322-16,3-1 0 0,5-1-43 16,0 3-59-16,5 0-58 0,2 0-59 15,5-1-24-15,0 0-19 0,4 2-85 16,0 2-121-16,-4 1-109 0,3 0-127 15,-11 0-535-15,6 6-822 0</inkml:trace>
  <inkml:trace contextRef="#ctx0" brushRef="#br1" timeOffset="50309.42">8408 1773 1600 0,'0'5'653'0,"3"0"-152"16,1 2-142-16,1-2-65 0,-2 3-28 15,0 3-42-15,1-4-55 0,-1 1-35 16,0-1-13-16,-1-2-3 0,1-1-10 16,-2 0-9-16,0-2-19 0,1-2-18 15,-2 0 17-15,1-3 50 0,-1-2-22 16,0-4-3-16,2-1 5 0,0-4-24 15,0-2-39-15,0-1-13 0,1 0 7 16,0 1-13-16,1 1-14 0,1-1-13 16,-1 5-15-16,1 3-9 0,0 2-7 15,0 5-2-15,0 1-13 0,1 0-72 16,1 2-74-16,-1 8-37 0,1 1-14 16,0 0-73-16,-1 1-128 0,2-1-78 15,1-2-202-15,-3 1-549 0,0-4 189 16</inkml:trace>
  <inkml:trace contextRef="#ctx0" brushRef="#br1" timeOffset="50563.14">8588 1776 66 0,'0'0'1039'16,"0"0"-366"-16,1 0-149 0,-1 0-121 15,0 4-123-15,1-2-56 0,0 0-49 0,2 1-13 16,0 2-26-16,1 3-3 16,1 3 43-16,-3 1 24 0,1-2-11 0,-1-1-37 15,0 0-32-15,1-4-37 0,-2-2-27 16,0-1-16-16,1-2 0 0,-2-1 30 15,2-4 52-15,-1-3-15 0,2-3 0 0,0-1-19 16,0-4-31-16,0-1-20 16,1 1 2-16,1-3-2 0,-1 2-25 0,1 1-12 15,2 2-33-15,-1 3-4 16,2 0-36-16,1 6-85 0,3 1-83 0,-1 2-41 16,1 2-204-16,3 4-252 0,-4 3-680 31,9-1-478-31</inkml:trace>
  <inkml:trace contextRef="#ctx0" brushRef="#br1" timeOffset="54470.38">8949 1700 99 0,'-3'1'91'16,"-1"0"23"-16,0 2-13 0,-1 2 369 16,1-3-18-16,0 4 17 0,1-2-50 15,0 4-66-15,0 1-47 0,0 3-24 16,-1 2-30-16,0 2-24 0,0-2-29 15,0 2-17-15,-1-2-26 0,1 0-47 16,-1-2-34-16,1-2-23 0,2-4-21 16,-1-3-15-16,2-3-16 0,1 0-19 15,0-1-34-15,0-6-24 0,0-3 27 16,0-7 35-16,4-2-1 0,-1-6 13 16,0-2-10-16,2 0 10 0,-2-1 2 15,0-1 1-15,0 0 3 0,-1 0 19 0,1 6 0 16,0 4 31-16,0 5 12 0,0 3-3 31,-1 2 6-31,0 4 3 0,1 4-12 0,-1 1-28 0,3 2-13 0,0 6 1 16,3 2-1-16,0 4 10 0,2 4-10 15,2 4-3-15,1 6 4 0,0 1-16 16,3 4 18-16,-1 1-5 0,0-3-16 16,-1-2-1-16,2-2-12 0,-4-3 10 15,1-3-21-15,-1-3-53 0,-3-4-92 16,1-2-58-16,-5-6-62 0,1-2-193 15,-4-4-330-15,-1 0-806 0</inkml:trace>
  <inkml:trace contextRef="#ctx0" brushRef="#br1" timeOffset="54873.15">9333 1495 2339 0,'-9'-18'1069'16,"4"12"-752"-16,-4-1-16 0,-2 1-14 15,0 0-73-15,-1 5-63 0,1 1-56 16,2 0-21-16,4 5 3 0,-1 3-1 16,3 6-73-16,2 4-3 0,1 5-15 15,0 3 3-15,2 5 10 0,5 4-1 16,-2 2-10-16,2 3 1 0,-1 2-12 15,-1-1-62-15,2-1-37 0,-2-2-44 0,0-3-9 16,1-3-73-16,-3-4-150 0,1-4-214 16,0-6-176-16,-3-7-562 0</inkml:trace>
  <inkml:trace contextRef="#ctx0" brushRef="#br1" timeOffset="55019.789">9239 1826 2127 0,'-1'-12'733'0,"-1"0"-381"16,2 3-15-16,0-1-40 0,3 5-80 15,4 2-33-15,2 1-41 0,2 2-53 16,3 0-56-16,2 1-34 0,1 0-33 16,1-1-119-16,2-1-26 0,-2-7-22 15,0-3-115 1,-2-4-245-16,1-1-461 0,-6 4-267 16,1-11 521-16</inkml:trace>
  <inkml:trace contextRef="#ctx0" brushRef="#br1" timeOffset="55228.7">9468 1497 1604 0,'-2'-5'1064'0,"1"0"-611"0,-1 2-33 0,2 0-4 16,0 3-78-16,0 2-122 0,0 6-101 16,0 6-69-16,2 5-18 0,-2 7-13 15,1 5-14-15,0 3 1 0,1 2-1 16,1 2 2-16,-1 1 0 0,1-1 31 16,0 1-3-16,0-7-31 0,1-3-13 15,-1-4-60-15,2-4-63 0,0-5-28 16,-2-5-22-16,1-5-86 0,0-5-186 15,-1-1-168-15,-1-8-107 0,0-5-64 16,0-3 129-16,-1-1 163 0</inkml:trace>
  <inkml:trace contextRef="#ctx0" brushRef="#br1" timeOffset="55525.5">9532 1821 214 0,'2'-5'460'0,"2"2"25"16,2 2-59-16,-2 1-38 0,4 0-28 16,-3-1-124-16,4 1-110 0,0 0-36 15,2 5 9-15,-1-1 59 0,2 2-53 16,1-6-70-16,1 0-3 0,0 0 23 0,1-2 18 15,-1-2 22-15,1-4 1 16,2 1-33-16,-4-6-19 0,1-1-3 16,-2 1 10-16,-4 0-1 0,2-1 10 15,-7 4 12-15,0 1 7 0,-2 3 9 16,-1 1 21-16,0 0 15 0,-5 1-21 16,-2 0-23-16,1 4-12 0,-3 0-3 0,0 6 12 15,-2 4 3-15,2 1-37 0,2 2-43 16,1 3-12-16,1-1-15 15,4 2-1-15,1-2-9 0,0-1-3 0,6-1 0 16,1-3-77-16,3-1-63 0,2-4-38 16,0-1-60-16,3-4-13 0,3 0-145 15,-1-6-253-15,0-3-83 0,-3 0-307 16,5-8 493-16</inkml:trace>
  <inkml:trace contextRef="#ctx0" brushRef="#br1" timeOffset="55729.14">9929 1714 588 0,'0'0'1151'0,"0"3"-640"15,0 2-110-15,-4 2-70 0,0 4-101 16,1 4-67-16,-1 2-39 0,1 1-1 16,0 0 7-16,2-2-17 0,1-3-9 15,0-4 24-15,0-3 41 0,0-5-17 16,0-1-4-16,0 0 12 0,0-1 15 16,1-5 0-16,4-4 7 0,0-6 10 15,2-4-35-15,1-4-48 0,0-1-42 16,2-4-34-16,-2 0-32 0,2 1-1 15,0 0-24-15,2 2-103 0,0 1-131 0,1 2-116 16,-3 6-567-16,7-3-1335 0</inkml:trace>
  <inkml:trace contextRef="#ctx1" brushRef="#br1">18366 8061 0,'0'0'16,"0"0"-16,0 0 15,0 0-15,0 0 16,0 0 0,0 0-16,0 0 15,0 0 1,0 0-16,0 0 16</inkml:trace>
  <inkml:trace contextRef="#ctx0" brushRef="#br1" timeOffset="66634.009">8890 1798 27 0,'-2'-4'1680'0,"2"4"-674"16,0 0-487-16,0 0 2 0,0-2-85 0,2-5-43 15,3-1-64-15,2 1-99 16,3 1-72-16,0 0-37 0,1 1-36 0,3 0-30 16,-1 3-19-16,1 2-33 0,-1 0-3 15,-1 0-27-15,-1 0-149 0,-4 0-217 16,-3 0-680-16,-2-6-2212 0</inkml:trace>
  <inkml:trace contextRef="#ctx0" brushRef="#br2" timeOffset="76073.53">3835 8918 40 0,'2'-14'362'0,"-2"12"257"16,1 0 3-16,-1-1-241 0,0 1-89 16,1-1-40-16,-1 1-59 0,1 0-32 15,0-2-30-15,0 2-9 0,1-1 15 16,0 2 16-16,0 1 12 0,-1 0 27 16,-1 0 6-16,0 0 11 0,0 0 5 15,0 1 18-15,-1 5-8 0,-4 1-68 16,-1 3-52-16,-3 3-28 0,-2 4-3 15,0 1-27-15,-1 0-22 0,0 0-23 16,2 0 0-16,-1-2-1 0,4-1-15 16,2-4 3-16,3-3-16 0,3 0-14 15,-1-3-13-15,4-1-21 0,4-2-4 16,4 0-5-16,1-2-4 0,5 0 6 16,-1 0 0-16,4 0 6 0,0-1 16 15,1 1 36-15,-1 4 25 0,2 3 1 16,-5-1 2-16,0 3 25 0,-6 1 12 15,-2 2 22-15,-4-1 11 0,-5 2-2 16,-1 2-7-16,-4 1 7 0,-6-4-7 0,-5 0-12 16,-3 0-9-16,0-3-10 15,-5-1-15-15,0-4-18 0,1 1-15 0,1-3-3 16,1-2-28-16,2 0-21 0,2 0-28 16,4-5-24-16,5 1-7 0,2 0-72 15,5-2-131-15,4 1-214 0,8 1-101 16,-1 1-373-16,12-1-431 0</inkml:trace>
  <inkml:trace contextRef="#ctx0" brushRef="#br2" timeOffset="76401.55">4138 9193 402 0,'27'-4'1406'16,"-26"1"-938"-16,1-2 29 0,-2 0 12 16,0-2-61-16,0 0-47 0,-7 1-52 15,0 0-57-15,-4 1-62 0,-1 2-53 16,1 3-52-16,0 0-43 0,-1 0-46 15,1 7-32-15,4 0-4 0,3 0-43 16,4 4-27-16,0-3 6 0,5 3 15 16,7-1-2-16,4-1 2 0,-1-3-27 15,5 0-7-15,-1-2-12 0,3-2-6 16,-1-2 24-16,0 0 18 0,-2-6 19 16,-4-1 18-16,-3 2 22 0,-4-3 23 15,-4 0 23-15,-3-1 44 0,-1 0 17 16,-3-4 49-16,-5 2 0 0,0-2-6 15,-6-1-1-15,1 0-7 0,-2 1-42 16,1 0-48-16,-3 0-29 0,5 2-23 16,2 4-3-16,5 4-22 0,1 3-50 0,4 0-92 15,0 2-94-15,9 5-57 0,2 2-132 16,3-4-275-16,-3 1-514 0,8 0-571 0</inkml:trace>
  <inkml:trace contextRef="#ctx0" brushRef="#br2" timeOffset="76635.87">4303 8912 2017 0,'-2'-8'689'15,"1"0"-105"-15,-1 0-64 0,2 1-73 16,0 3-88-16,0 3-122 0,0 1-96 16,3 2-68-16,2 6-36 0,1 3-7 15,2 4-11-15,-1 3-1 0,1 2-6 16,-4 4 3-16,2 0-12 0,-1 0-1 15,0 0-2-15,1-1-2 0,1-3-13 16,-3-3-79-16,1-2-59 0,0-4-56 16,-1-4-28-16,1-3-86 0,-3-4-170 15,2 0-227-15,1-3-386 0,-1-11-246 0</inkml:trace>
  <inkml:trace contextRef="#ctx0" brushRef="#br2" timeOffset="76932.67">4436 9051 324 0,'0'0'1853'0,"0"0"-1191"0,0 0-108 0,0 1-92 16,0 4-115-16,1 1-95 0,-1 2-86 16,0 2-76-16,0-1-32 0,0 4-30 15,4-2-25-15,-1-1 9 0,2 1-12 16,0-1-3-16,2 1-18 0,4-5 8 16,-2 0 10-16,-1-3-12 0,2 0-4 15,1-3 7-15,-2 0 0 0,0-4 9 16,-3-2-13-16,0 0 16 0,-3-1 0 15,-1-2 28-15,-1 0 6 0,-1-2 15 16,0 0-9-16,0 0-9 0,0-1 2 16,0 2 7-16,0 0-12 0,0 3-28 15,-1 1-1-15,1 4-36 0,0 1-18 16,0 1-96-16,4 0-80 0,-1 1-48 16,0 2-150-16,3 0-267 0,1-1-365 15,-2-1-155-15,0-1 405 0</inkml:trace>
  <inkml:trace contextRef="#ctx0" brushRef="#br2" timeOffset="77120.13">4610 8934 1411 0,'0'-6'745'15,"0"2"-234"-15,1-1-62 0,-1 0-73 16,0 4-44-16,1 1-90 0,1 0-92 0,2 1-51 16,-1 5-15-16,4 3 31 0,-4 5-14 15,3 2-17-15,-1 4-32 0,1 1-6 16,-1 4-15-16,4 1-16 0,-5-1 3 15,3 2-8-15,-3-4-10 0,3-3-25 16,-2-2-79-16,0-5-97 0,-1-3-40 16,-2-2-53-16,-2-4-239 0,0-2-492 15,0-2-446-15</inkml:trace>
  <inkml:trace contextRef="#ctx0" brushRef="#br2" timeOffset="77307.82">4630 9111 978 0,'-2'-7'1362'0,"2"7"-849"15,0 0-48-15,2 0-120 0,4 0-42 16,1 0-28-16,2 0-74 0,3 3-46 16,-2-1-47-16,1 0-38 0,2 0-33 15,-1-2-21-15,0 0-13 0,0 0-3 16,1-4-21-16,0-1-182 0,-2-3-106 16,1 0-38-16,-2 0-158 0,0 0-219 15,0 3-357-15,-3 1-59 0</inkml:trace>
  <inkml:trace contextRef="#ctx0" brushRef="#br2" timeOffset="77385.69">4858 9133 272 0,'1'11'988'0,"1"2"-607"16,2 0-114-16,-1 1-130 0,3-2-137 15,-1-3-200-15,-1-2-492 0,2-6-461 0</inkml:trace>
  <inkml:trace contextRef="#ctx0" brushRef="#br2" timeOffset="78026.16">4858 9133 2170 0,'41'-72'1234'15,"-41"72"-794"-15,0 0-5 0,0 0-125 16,0 0-73-16,0 0-84 0,0 0-77 16,0 0-76-16,0 0-21 0,0 0-7 15,9-45 10-15,-1 50 3 0,1 2-25 16,2 0-31-16,0 0 4 0,-1 0 30 16,1-2 6-16,-1 1-3 0,-3-3 1 15,0 2 11-15,-2-3 10 0,-1 0 12 16,-3 0 18-16,-1 2 16 0,0-2 24 15,-3 3 16-15,-3 0-9 0,2 1-19 16,-3 2-25-16,1 2 2 0,2-1-23 16,2 2-30-16,1 0-10 0,1 0 6 15,0-2 1-15,2 1 2 0,7-3-3 16,-2 0 16-16,4-3 5 0,0-2 13 16,1-2 1-16,3 0 15 0,-2 0-1 15,-1-5 4-15,0-3-1 0,0 0 0 16,-1-5 1-16,-2-1-4 0,-4 0-15 15,1-2-40-15,-3 0-33 0,-1 0-17 0,-2 0-15 16,1 2-6-16,-2-1-13 16,1 3-44-16,0 2-108 0,0 3-97 0,0 5-9 15,0 2 35-15,1 0 9 0,0 8-2 16,1 3 155-16,1 1 185 0,-2 3 26 16,2 1 139-16,1-1 55 0,0 2 74 15,3-3-13-15,-1 0-57 0,0-1 22 16,-2-1 1-16,0-3-7 0,1 2-20 15,-2-3-14-15,0-2-14 0,1-1-31 16,-1-2-29-16,-3-1-28 0,0-2-21 16,0 0-25-16,0 0-3 0,0 0 18 15,0-3-18-15,0-2-55 0,0-1-9 16,0-2-15-16,0-2-4 0,2-1-5 16,2 0-7-16,1 1-30 0,3 1 2 15,0 1 7-15,0 4 12 0,2 0 9 16,2 3 12-16,-1 1 17 0,1 4 11 15,1 3 28-15,1 0 55 0,3 3 6 16,-4 2-7-16,5-2-12 0,-3 1-24 16,2-1-25-16,0-2-21 0,2-1-19 15,-3-2-103-15,1-1-151 0,-3-3-172 16,-3-1-656-16,2-1-1209 0</inkml:trace>
  <inkml:trace contextRef="#ctx0" brushRef="#br2" timeOffset="78416.7">5832 8950 3140 0,'-2'0'1065'16,"2"0"-637"-16,0 0-60 0,0 0-112 15,0 0-22-15,0 0-91 0,1-1-98 16,1 0-45-16,2-1-19 0,0 0-48 16,-2 2-148-16,3 0-123 0,-2 0-256 0,-2 1-718 15,0 7-1166-15</inkml:trace>
  <inkml:trace contextRef="#ctx0" brushRef="#br2" timeOffset="78557.29">5862 9115 1419 0,'-4'8'2454'0,"4"-8"-1927"0,0 1-49 16,0-1-158-16,0 0-137 0,0 0-62 15,0 0-121-15,0 0-48 0,0 0-198 16,0 0-235-16,2-6-981 0</inkml:trace>
  <inkml:trace contextRef="#ctx0" brushRef="#br2" timeOffset="82978.2">6651 8800 791 0,'-5'0'1586'0,"4"0"-1196"15,-1 0-72-15,1-1-14 0,-2 1-25 16,1 0 26-16,1 0-55 0,0 2-113 15,0 4-78-15,1 2-38 0,0 5-19 16,-1 2 23-16,1 5 0 0,-1 2 0 16,0 2-22-16,1 2 11 0,-1-1-14 15,1-1-1-15,0-5-1 0,0-3-1 16,0-6-22-16,0-2-27 0,0-5-32 16,2-3-19-16,-1 0-31 0,0-8 41 15,1-4 30-15,-1-4 0 0,1-4 4 16,-1-4-1-16,0-2 6 0,0-4 20 15,-1 3 34-15,0-1 0 0,0 1 22 16,0 4 12-16,0 1 39 0,0 4 24 16,-1 2 10-16,1 3-17 0,0 5-18 0,0 3-10 15,1 2-15-15,3 3-22 0,4 0-3 16,2 8-4-16,2 4-16 0,4 5 0 16,3 2 0-16,3 6 11 0,2 2-13 15,2 4 2-15,4 0 0 0,0-1-2 16,-2 0-1-16,1-3-12 0,-1-4-21 15,-4 0-124-15,-2-5-36 0,-2-2-86 16,-6-4-244-16,-3-3-518 0,-2-6-527 0</inkml:trace>
  <inkml:trace contextRef="#ctx0" brushRef="#br2" timeOffset="83165.58">6764 8947 1358 0,'-26'-5'2013'15,"23"2"-1801"-15,0 1-85 0,1 1 87 16,0-1 8-16,2 2 30 0,0 0-127 16,7 0-125-16,2 0 0 0,2 0 0 15,2 0 0-15,3 0-3 0,3 0-16 16,1-2-151-16,3 2-114 0,-2 0-65 0,3 0-290 16,-7 0-495-16,6 0-247 0</inkml:trace>
  <inkml:trace contextRef="#ctx0" brushRef="#br2" timeOffset="83540.489">7099 8874 2635 0,'-6'0'680'0,"-2"0"-185"0,-1 0-48 16,-2 3-128-16,-1 2-42 0,1 1-78 16,0 1-89-16,3 2-67 0,1 2-43 15,1 0-25-15,4 2-5 0,2 1 8 16,0-3-2-16,0 0-10 0,9-1-5 15,0-4 2-15,4-3 3 0,0-3 4 16,0 0 27-16,3-3-19 0,-3-7 7 16,-1-2-19-16,-2-2 4 0,-3-4 8 15,0 0 22-15,-4-2 1 0,0-3 27 16,-3 1-1-16,0-1 1 0,0-1 3 16,-4 0-1-16,-2-1 19 0,0-1-12 15,-5 1-10-15,6 0-15 0,0 4-10 16,1 5-1-16,2 4 11 0,1 7 6 15,1 5 6-15,0 5-24 0,0 8-59 16,3 8 14-16,1 5 32 0,3 7 12 16,-2 2-1-16,5 4-10 0,-1-1-9 15,-1-2-56-15,3-2-30 0,0-5-10 16,1-6-56-16,3-7-75 0,-2-3-193 16,3-8-286-16,-7-1-514 0,7-4-302 0</inkml:trace>
  <inkml:trace contextRef="#ctx0" brushRef="#br2" timeOffset="83915.409">7337 8850 2097 0,'-7'-3'1184'0,"5"3"-695"0,-3 0 18 16,0 0-136-16,-1 3-70 0,-4 3-75 16,4 3-107-16,0 1-58 0,0 3-31 15,1 1-18-15,2 2-12 0,2-2-1 16,1 1-11-16,0-3-15 0,3-2-7 15,4-1-8-15,-1-3 5 0,4-4 4 16,0-2-28-16,-1 0-61 0,1-5-10 16,1-4-6-16,-4-7-13 0,1-2-16 15,-2-2 25-15,-1-5 14 0,-2-1 53 16,-2 0 75-16,-1-2 6 0,0-1 38 16,0 1 15-16,-2-2 63 0,-3-2 36 15,-1 2-7-15,2 1-22 0,1 5-18 16,0 9-7-16,2 5 27 0,1 8 18 15,0 2-3-15,0 6-42 0,2 9-74 16,5 6 3-16,0 7 3 0,1 6-14 16,2 2-10-16,2 1-12 0,5 3-15 0,-1-3-10 15,7-2-72-15,3-2-100 0,3-4-74 16,4-8-147-16,4-4-351 0,-5-6-931 16,15-9-450-16</inkml:trace>
  <inkml:trace contextRef="#ctx0" brushRef="#br2" timeOffset="84446.54">8117 8835 154 0,'-3'0'3058'0,"3"1"-2521"16,0 2-198-16,0 1-75 0,0 2-124 16,0 1-20-16,0 3-40 0,0 1-77 15,0 1-3-15,0 0-49 0,1 2-130 16,1-2-44-16,-1 0-109 0,-1-2-282 15,0-3-618-15,2-2-626 0</inkml:trace>
  <inkml:trace contextRef="#ctx0" brushRef="#br2" timeOffset="84899.55">8097 8768 3165 0,'-2'-3'651'0,"2"1"-269"0,0 0-96 16,0 1-107-16,0 1 11 0,0 0-190 0,4 3 0 15,3 0-61-15,0 3-65 16,1 0-59-16,2 1-20 0,2 1-26 0,-2-1-102 16,-1-1-41-16,3 1 0 0,-3 0 20 15,0 2 85-15,1 0 221 0,-4 2 48 16,2 1 74-16,-3 0 156 0,0 0 79 16,0 0 30-16,-3 0 33 0,1-2-22 15,-2-1-69-15,0-2-51 0,-1-3-52 16,0-1-51-16,0-2-38 0,0-1-31 15,0 0-6-15,0-4-13 0,0 1-17 16,0-3-7-16,0-4-15 0,0 0-12 16,0-3-6-16,0-1 5 0,1-2 12 15,2-1-2-15,2 3 0 0,1-1-9 16,1 1-6-16,-2 4 5 0,4 3-5 16,0 3 6-16,2 2-3 0,0 2 15 15,0 0 20-15,3 4 29 0,-2 2-9 16,3 4 2-16,-3 0 7 0,3 1 3 15,-2 1-21-15,-1-1-13 0,2 0-18 16,-4-2 0-16,2 0-1 0,-3-1-30 16,-2-2-112-16,1-3-99 0,-4-1-57 15,1-2-95-15,-2 0-271 0,-1-3-478 16,-1-1-311-16</inkml:trace>
  <inkml:trace contextRef="#ctx0" brushRef="#br2" timeOffset="85071.4">8473 8626 890 0,'-1'-20'1510'0,"1"19"-972"16,0 1-46-16,0 0-153 0,2 4-94 16,3 4-45-16,1 3-33 0,-1 3-37 15,3 5-43-15,0 4-35 0,-2 0-5 16,2 2 2-16,0 1-6 0,-1-1-19 16,2 1-11-16,-3-4-13 0,0 1-16 15,0-3-70-15,0-3-120 0,-2-4-64 16,-2-3-124-16,1-4-234 0,-2-4-416 15,0-3-232-15</inkml:trace>
  <inkml:trace contextRef="#ctx0" brushRef="#br2" timeOffset="85399.43">8573 8832 441 0,'0'-1'756'16,"5"0"-226"-16,0 1-74 0,-1 0-58 16,3 0-70-16,1 0-72 0,-1 1-45 15,3 2-40-15,-1 1 7 0,2 0 42 16,-3 0-48-16,2-2-63 0,0 0-31 15,-2 1-25-15,-1-3-22 0,2 0-16 16,-3 0-15-16,-1-2 0 0,-2-1-31 16,-1-3-56-16,-1 1-12 0,-1-1 36 0,0 0 63 15,-1 0 30-15,-4 0 11 16,-1 2 12-16,-1-2 3 0,0 2-10 0,1-1 26 16,0 1 33-16,0 2-6 0,2 0-7 15,1 2-6-15,0 0-28 0,3 3-48 16,0 3-10-16,0 2-71 0,0 1 9 15,2 3 29-15,4 0 17 0,-2 1-8 16,4-1-4-16,0 0-74 0,3-2-40 16,1-3 11-16,1-1-21 0,1-3-99 15,0-3-122-15,1 0-183 0,0-6-150 16,-3-1-361-16,4-6 66 0</inkml:trace>
  <inkml:trace contextRef="#ctx0" brushRef="#br2" timeOffset="85664.989">8896 8774 122 0,'6'-2'1748'0,"-6"2"-1090"0,0 6-246 16,0 4-146-16,0-1-59 0,0 5 2 16,0-1-48-16,0 1-82 0,0-2-47 15,1 1-17-15,3-3 7 0,-3-1 0 16,0-3-9-16,-1-3-11 0,0-2 29 16,2-1 16-16,-2 0 81 0,0-3 46 15,0-2 40-15,0-2-26 0,-2-4-81 16,2 0-42-16,0-2-20 0,-1-1-17 15,1 0-4-15,0 1-6 0,3 1-18 0,-1 2-19 16,3 2-8-16,0 3-19 16,0 3-24-16,1 1-115 0,2 1-77 15,-1 1-30-15,0 5-116 0,1-1-123 0,2 3-50 16,-2-1-164-16,-1-1-338 16,0 1 385-16</inkml:trace>
  <inkml:trace contextRef="#ctx0" brushRef="#br2" timeOffset="85899.32">9030 8803 736 0,'0'-1'1235'15,"0"-1"-704"-15,0-1-67 0,0 2-112 16,0 1-76-16,0 0-77 0,1 1-83 16,3 5-88-16,-1 3-15 0,3 3 12 15,1-1-9-15,1 2-16 0,4-1 2 16,-2-1 32-16,3-3-18 0,-1-1 3 16,0-3-16-16,1-5 13 0,-2 1 9 15,0-5-7-15,-2-5 7 0,0-3 9 16,-4-1 29-16,1-2 42 0,-3 2-5 15,-1-2-14-15,-2 3-6 0,0 0 1 16,0 3-26-16,0 2-35 0,-2 2-20 16,1 3-49-16,-1 2-139 0,2 1-113 15,0 1-162-15,3 5-233 0,0 0-541 16,5 4-389-16</inkml:trace>
  <inkml:trace contextRef="#ctx0" brushRef="#br2" timeOffset="86227.36">9322 8817 1517 0,'0'0'1350'0,"-1"-2"-771"0,-5 1-52 0,-1 0-156 16,-4 1-74-16,3 0-51 0,0 2-81 15,1 4-67-15,2 2-43 0,1 1-55 16,3 2-10-16,1 3-2 0,0-1 0 16,2 0-9-16,4-2-7 0,1-2-8 15,0-4-13-15,2-1-37 0,-2-3-6 16,2-1 3-16,-1-5-6 0,1-5 6 15,-3-2 21-15,2-3-13 0,-3-1 32 16,1 1 49-16,-3-1 9 0,0 0 25 16,-2 4 37-16,2-1 19 0,-2 3-13 15,-1 3-3-15,1 1-4 0,0 3-14 16,0 1-17-16,1 2-8 0,0 0-7 16,1 4 10-16,0 3-10 0,0 2-5 15,3 2-16-15,-1 3 9 0,1 2-11 16,1 1-1-16,-1 1-1 0,3 0-2 15,-3 0-18-15,4-2-126 0,0-3-81 16,-1-3-81-16,0-5-345 0,-3-3-786 16,1-4-676-16</inkml:trace>
  <inkml:trace contextRef="#ctx0" brushRef="#br2" timeOffset="86399.2">9524 8613 128 0,'5'13'2824'0,"0"0"-2142"16,-2 4-214-16,4 4-113 0,0 6-148 16,2 0-17-16,2 1-80 0,3 2-79 15,1 0-31-15,3-1-89 0,1-2-215 16,3-3-149-16,-6-8-804 0,18-1-1244 0</inkml:trace>
  <inkml:trace contextRef="#ctx0" brushRef="#br2" timeOffset="87039.67">10439 8706 2008 0,'-1'1'653'0,"1"4"-193"0,0 0-78 16,0 2-110-16,0 1-15 0,0 0-32 0,4 0-54 16,2 0-41-16,-2-3-28 0,4 0-26 15,-1-3-29-15,1 0-11 0,2-1-14 16,-1-1-10-16,-2 0 0 0,0-3-8 15,0-1 8-15,-1-3-10 0,1 1 0 16,-3 0-2-16,1 0-1 0,0 1-21 16,-3 1 10-16,0 2 11 0,-1 0-1 15,1 2 0-15,0 0-10 0,0 0 9 16,0 2 3-16,3 1 0 0,-1 0 3 16,2-1 0-16,0 3 12 0,1 0-12 15,-1-2 0-15,3-1 10 0,0 1-10 16,1 0 12-16,-1-2-3 0,2-1 0 15,-2 0 1-15,0 0-10 0,0-5 12 16,-3 1-3-16,1-3 7 0,-3-1-1 16,3-3-3-16,-4-1 0 0,2-3-13 15,-1-2 0-15,-4-2 1 0,1 0 12 16,-1-2 9-16,-1-2-5 0,-2 1-1 16,-6-2 3-16,-2-1 10 0,-7 2 36 15,-1 0 55-15,-8 4-43 0,-3 4-16 16,-6 6 4-16,-3 7 48 0,-2 6-36 15,2 13-28-15,0 8-27 0,4 8-6 16,6 7 10-16,1 4-10 0,11 4-6 16,6 1 0-16,5 1-10 0,6-3 10 15,10-2-10-15,10-7-2 0,7-4-1 0,17-5-26 16,20-6-12-16,14-12-140 0,10-9-106 16,-3-5-111-16,-21-6-592 0,-8-6-775 15</inkml:trace>
  <inkml:trace contextRef="#ctx0" brushRef="#br2" timeOffset="87805.15">11419 8832 2249 0,'0'2'1070'0,"1"-2"-668"16,1 0-87-16,0 0-72 0,0 0 36 15,5-3-45-15,-2 0-96 0,3-4-59 16,1 1-42-16,1-2-19 0,-3 0-15 16,2-3-1-16,-2 1-2 0,0-2-12 15,-1 0-28-15,-3 1-18 0,-2 2 6 16,-1-1 28-16,0 1 15 0,-2 3 9 16,-4-2 30-16,-2 3 10 0,0 1-3 15,-1 0 6-15,-3 3-4 0,2 1-5 16,2 0 5-16,-1 5-5 0,1 2 12 0,2 4 2 15,1 1-26-15,2 2-22 0,2 3-2 16,1 2-17-16,0 2 4 0,4-1 3 16,1 2-9-16,1-2 5 15,5-1 1-15,0-1-6 0,1-1 0 0,2-4-34 16,1-4-40-16,1-1-64 0,-2-5-75 16,3-3-116-16,-2-3-227 0,-1-6-449 15,-4 1-413-15</inkml:trace>
  <inkml:trace contextRef="#ctx0" brushRef="#br2" timeOffset="88461.209">11630 8759 1456 0,'0'-1'1114'0,"0"1"-616"0,0 2-124 16,0 6-153-16,0 3-35 0,1 2-4 16,3-1-75-16,-2 3-26 0,0 0-13 15,1-1 16-15,1 1 55 0,0-2-6 16,-2 0-22-16,-1-3-25 0,1-3-22 15,2-3-24-15,-2-2-25 0,0-1-2 16,-1-1 2-16,1-2-12 0,2-6 15 16,-1-4 16-16,0-4-16 0,4 0-18 15,-2-2-11-15,2 1 9 0,1 0-10 0,-2 4-10 16,2 1-11-16,-3 2 11 16,2 4 7-16,0 4-3 0,0 1 5 0,0 1 10 15,-1 2 1-15,1 3 2 16,2 3 2-16,-3 2 1 0,3 1-3 0,0-3-2 15,1 2-13-15,-1-3-6 0,-1-1-68 16,4-1-44-16,-2-4-43 0,1-1-28 16,0 0-65-16,0-1-90 0,0-4-73 15,0-3-39-15,-2 1 45 0,-2-1 150 16,-1 0 180-16,0-1 96 0,-3 1 91 16,-2 0 126-16,-1-1 32 0,0 1 2 15,0 0 29-15,-3 2-2 0,-1 2-2 16,0 0 2-16,0 1-2 0,-1 3-12 15,2 0-54-15,-1 2-53 0,1 4-68 16,2 1-40-16,1 4-24 0,0 1-13 16,0 3-12-16,1 0-1 0,5 3-14 15,-1-1 2-15,3-1 11 0,4-1-10 16,-3 0 0-16,2-4 9 0,0-2-9 16,-2-4-4-16,0-3-5 0,0-2-7 15,-1-5-67-15,-4-7-25 0,1-5-10 16,-2-4 25-16,-1-6-1 0,-2-2 19 15,0-3 3-15,0-4 40 0,0-3 44 16,-3-1 0-16,-3-4 31 0,-1-2 22 16,0 2 91-16,-1 0 14 0,4 4-31 15,1 8-10-15,-1 8-7 0,3 10-8 16,1 10 5-16,0 4 21 0,4 9-27 0,2 7-65 16,4 8-34-16,0 2-2 15,2 8-3-15,2 3-27 0,2 4-37 0,2 2-68 16,4 1-88-16,0-2-57 0,7-3-46 15,-7-9-382-15,17 8-1317 0</inkml:trace>
  <inkml:trace contextRef="#ctx0" brushRef="#br2" timeOffset="88930.06">12603 8723 2313 0,'-6'3'809'0,"0"-1"-215"0,-2 4-102 16,-2 1-157-16,-1 3-101 0,0 2-71 16,2 2-71-16,-1 2-28 0,2-2-37 15,4 3-27-15,2-3-1 0,2-1-29 16,1 0-13-16,5-3 3 0,4-2 0 16,4-2-30-16,1-2-50 0,1-4 1 15,1-1 17-15,1-1-3 0,1-6 5 16,-5-5 14-16,2 1 20 0,-5-2 66 15,-4 0 16-15,-1-1 55 0,-4-1 94 16,-2 1 23-16,0-1-19 0,-5 1-19 16,-3-2 3-16,0 0 6 0,-2 1-47 15,2 2-54-15,2 2-34 0,1 4-23 16,1 5-1-16,3 3-36 0,1 1-125 16,0 8-77-16,7 1-50 0,5 2-151 15,4-1-340-15,-4-4-622 0,15 1-529 0</inkml:trace>
  <inkml:trace contextRef="#ctx0" brushRef="#br2" timeOffset="89148.73">12901 8463 2384 0,'-6'-18'794'0,"-3"0"-244"16,0-2-86-16,-2-1-145 15,-2 5-57-15,3 3-32 0,0 7-47 16,1 6-12-16,1 0-26 0,2 11-60 0,3 5-65 15,2 7-20-15,1 4-2 16,0 8-10-16,7 5 0 0,4 10 9 0,0 1-9 16,1 2 9-16,2 0-58 0,-2-7-14 15,3 4-50-15,-1-6-73 0,2-3-80 16,-3-7-185-16,3-8-532 0,-7-9-536 16</inkml:trace>
  <inkml:trace contextRef="#ctx0" brushRef="#br2" timeOffset="89304.76">12839 8774 2993 0,'1'-9'758'0,"11"5"-497"0,3 0 19 16,3 0-93-16,5 0-92 0,3 2-70 16,4 0-25-16,2-1-294 0,-7 0-311 15,16-5-1665-15</inkml:trace>
  <inkml:trace contextRef="#ctx0" brushRef="#br2" timeOffset="90570.29">13883 8545 1207 0,'-5'6'556'15,"5"-6"-233"-15,0-5-64 0,5-2-69 16,0-3-35-16,3 2-39 0,-2-2-32 15,1 0-17-15,1 2 16 0,-3 0 23 16,2 1 12-16,-3 1 0 0,0-1 6 16,0 3-22-16,-1 0-36 0,-2 2-15 15,1 0-4-15,-2 0 3 0,0 2-3 16,0 0 7-16,0 0-7 0,0 0-6 16,0 5-4-16,0 0-2 0,-2 2-7 15,1 4-3-15,-2-1 3 0,-1 2 6 16,1 2 6-16,-1 2 23 0,2 0 48 15,-3 1-5-15,3 3-17 0,1-3-15 16,-2 3-6-16,3-1-10 0,0 0 0 16,0-1-12-16,0-1-12 0,2-2-19 0,3-3-15 15,3-2-12-15,0-2-3 0,2-4-4 16,-2 1 4-16,1-6-6 0,-1 1-44 16,-1-1-45-16,0-6-20 0,0-2-21 15,-4-1-20-15,-1-4-16 0,-1 1-80 16,0-3-231-16,-1 6-511 0,0-11-555 0</inkml:trace>
  <inkml:trace contextRef="#ctx0" brushRef="#br2" timeOffset="90945.02">13849 8587 2623 0,'-4'-8'1161'0,"4"3"-816"0,0-2 19 16,4 1-56-16,2-1-60 0,0 0-56 16,5 0-95-16,-2 2-60 0,3-1-35 15,-2 3-2-15,0 1-73 0,0 0-171 16,0 2-182-16,-3 0-694 0,1 0-1543 0</inkml:trace>
  <inkml:trace contextRef="#ctx0" brushRef="#br2" timeOffset="91476.12">14155 8710 2427 0,'5'-6'985'16,"-4"5"-530"-16,1-1-51 0,1 2-58 15,-3-2-38-15,2 0-67 0,1 1-83 16,0 1-51-16,-2 0-35 0,2 0-11 16,-3 0-9-16,0 3-1 0,0 4 10 15,0 2 2-15,0 4-18 0,0 2-17 16,-3 5-7-16,-1 0-3 0,0 3-15 16,2 0 9-16,-1-2-10 0,4 1 0 15,-1-4-2-15,3-4-2 0,4-1-28 16,0-4 9-16,2-3-7 0,-1-3-59 15,2-2-43-15,-1-1-31 0,-2-5-49 16,-1-5-113-16,0-4-266 0,-3 2-692 16,0-12-978-16</inkml:trace>
  <inkml:trace contextRef="#ctx0" brushRef="#br2" timeOffset="91616.909">14212 8561 3188 0,'-10'-7'1234'15,"10"7"-766"-15,0 0-62 0,0 0-154 16,0 0-101-16,0-1-93 0,6 1-58 16,1-1-36-16,3-1-67 0,2 1-246 15,-3-1-594-15,1 2-1948 0</inkml:trace>
  <inkml:trace contextRef="#ctx0" brushRef="#br2" timeOffset="92413.63">14979 8486 2014 0,'-7'0'1375'0,"5"2"-958"16,-3 6-62-16,0 3-128 0,-1 3-94 16,2 3-53-16,1 2-34 0,2 0-43 15,2 2-3-15,-1-2-12 0,0-1-3 16,4-1-1-16,4-4-15 0,1-3-21 16,2-5-66-16,-2-3-31 0,1-2 25 15,2-5 39-15,-2-3 41 0,-1-4 38 16,0-2 6-16,-4 0 31 0,1 0 7 15,-2 1 49-15,3-1 16 0,-5 3-19 0,3 2 12 16,0 3-22-16,-2 2-18 0,3 3-31 16,-2 1-7-16,3 1-5 15,1 4-1-15,1 4-12 0,0 2-3 0,2 2-10 16,2-2 11-16,0 0-10 0,4-2 0 16,-2-2-1-16,3-2 10 0,-3-4-9 15,-2-1 10-15,-1 0 1 0,-1-7 1 16,-3-1 12-16,-3-2 25 0,0-3 10 15,-4-1 39-15,-1-1 61 0,0 0 55 16,-1-2-47-16,-4-1-21 0,0 3-28 16,2-2-39-16,-3 1-43 0,2 3-24 15,-2 2 0-15,3 4-24 0,1 6-58 16,-2 1-73-16,3 4-95 0,1 8-87 16,0 4-285-16,0-2-709 0,5 6-825 0</inkml:trace>
  <inkml:trace contextRef="#ctx0" brushRef="#br2" timeOffset="92553.989">15383 8550 1843 0,'0'-11'1599'0,"0"10"-1072"16,0-1-100-16,0 1-152 16,-1 1-149-16,1 3-126 0,-2 5-52 0,2 3-176 15,0 1-123-15,0 0-373 0,1-1-961 16</inkml:trace>
  <inkml:trace contextRef="#ctx0" brushRef="#br2" timeOffset="92694.68">15434 8378 1476 0,'2'-5'302'0,"-2"3"-135"0,1-1-131 15,1 3-36-15,-1 2-297 0,3 4-25 16,-2 3-134-16,-1-1 23 0,1 1 68 15</inkml:trace>
  <inkml:trace contextRef="#ctx0" brushRef="#br2" timeOffset="92850.8">15434 8378 225 0,'23'42'434'0,"-23"-42"149"16,0 0-82-16,0 0-56 0,0 0-137 15,0 0-79-15,0 0-17 0,0 0 9 16,28-58-17-16,-21 50-20 0,1 3-16 16,-3 2-36-16,2 3-6 0,-1 3 5 15,1 6-12-15,2 6-26 0,-2 4-43 16,2 4-22-16,2 4-13 0,-1 4-12 15,0 0 7-15,1 1-10 0,-5 0-159 16,1-2-103-16,-3-4-147 0,1-7-383 16,-5-2-1178-16</inkml:trace>
  <inkml:trace contextRef="#ctx0" brushRef="#br2" timeOffset="93288.409">15539 8476 2437 0,'-5'-32'1483'0,"5"24"-1074"0,2 0-23 0,6 2-95 15,0 2-53-15,5 4-25 0,2 0-86 16,1 3-69-16,2 5-28 0,-2 0-12 16,1 2-16-16,-3-2-2 0,0 0-18 15,-1-3-106-15,-2 0-67 0,-1-5-41 16,-1-1-28-16,-1 0-97 0,-3-7-43 16,2-4-53-16,-3 0-65 0,3-1 42 15,-4 0 153-15,1-1 181 0,1 4 142 16,-3 2 57-16,0 5 153 0,0 3 77 15,0 0 44-15,-1 5-9 0,-1 9-39 16,0 4-16-16,0 5-26 0,1 3-30 16,-1 3 6-16,3 3-8 0,0-3-20 15,3-1-27-15,-3-1-13 0,5-5-24 16,-4-4-28-16,5-6-33 0,-4-3-25 16,1-5-18-16,-2-4-3 0,2-4-3 15,-2-7 22-15,3-3 32 0,-1-5-35 16,2-1-16-16,-1 1-16 0,0 1 0 15,1 2-2-15,0 5-2 0,0 2-13 16,2 7-7-16,-1 2 10 0,2 1 10 16,1 7 2-16,0 6 2 0,0 3 1 15,4 2-3-15,-3 1-1 0,1-1-59 0,-2 1-137 16,3-5-149-16,-5-3-591 0,6-3-1469 16</inkml:trace>
  <inkml:trace contextRef="#ctx0" brushRef="#br2" timeOffset="94444.209">6490 9653 1600 0,'-1'0'672'0,"-1"0"-232"0,-1-4-84 15,0 0-84-15,0-1-12 0,0 1-36 16,-1 0-39-16,-1 1 0 0,2 1 8 16,-2 2-8-16,0 0 12 0,-1 0-25 15,-2 7-37-15,-1 1-32 0,0 4-24 16,-3 1-12-16,2 3-9 0,-1 2-3 16,0 4-10-16,3-2-24 0,1 2-8 15,2-1-11-15,2-2-2 0,3 0-11 16,0-1-5-16,4-1-5 0,3-2 0 15,2-3-3-15,2-4-4 0,1-1-8 16,1-5-52-16,0-2-34 0,0 0-10 16,-1-7 7-16,-4-3 5 0,0-5 0 15,-2-3-3-15,-1-2 49 0,-4-3 74 16,1-2 0-16,-1-2 18 0,-1-2-5 16,0-1-11-16,0-2 19 0,-2-3 1 15,-1 0 3-15,-4-1 6 0,3 1 24 16,-5 2 4-16,3 3 5 0,-1 6-9 0,2 9 25 15,2 5 15-15,1 7 9 16,1 3-28-16,0 6-51 0,1 7-25 0,0 5-19 16,0 6 19-16,4 4 28 0,4 3-10 15,0 3-6-15,-1 2 16 0,3 3-1 16,0-1 0-16,0-1-2 0,1-2-24 16,2-3-1-16,-2-3-16 0,3-5-8 15,0-5-82-15,-3-2-145 0,1-6-77 16,-4-6-206-16,0-2-710 0,-1-4-714 0</inkml:trace>
  <inkml:trace contextRef="#ctx0" brushRef="#br2" timeOffset="94584.77">6656 9741 2456 0,'2'8'627'0,"0"2"-231"15,1 3-93-15,-2 4-120 0,1 5-71 16,0-2-112-16,0-1-69 0,2-1-223 15,0-3-226-15,-2-8-708 0,5-3-679 0</inkml:trace>
  <inkml:trace contextRef="#ctx0" brushRef="#br2" timeOffset="94990.93">6722 9657 1665 0,'-4'-20'1664'0,"4"20"-1204"0,0 0-75 0,0 0-121 16,0 0-57-16,3 5-68 0,1 2-138 15,2 2-1-15,0 0-36 0,4 2-57 16,-1-1 1-16,2-1-7 0,-1 0 18 16,1-3 16-16,0-1-31 0,-1 1-10 15,1-3 12-15,-4 0 31 0,-1-3 46 16,-2 0 17-16,-3 0 18 0,-1 0 45 16,0 0 112-16,-4 2 8 0,-2 0-68 15,0 2-4-15,-2 5-12 0,-2-2-19 16,4 4-13-16,1 1 1 0,1-1-19 15,2 1-10-15,2-4-14 0,1 1-25 16,1-3 0-16,2 0-2 0,5-2-11 16,2-1 10-16,-1-3 0 0,3 0 0 15,0 0 3-15,2-4 2 0,-1-4 17 16,-1 0 17-16,-2-2 22 0,0 1 9 16,-2-2 28-16,-3 1-16 0,2-1-15 15,-5 0-7-15,-2 0 31 0,-1 1-3 16,0 1-37-16,0 0-45 0,-1 2-3 15,-2 3-109-15,2 1-73 0,-1 3-94 16,2 0-141-16,2 0-553 0,4 5-84 16,2-2-305-16,4 1 107 0</inkml:trace>
  <inkml:trace contextRef="#ctx0" brushRef="#br2" timeOffset="95334.61">7086 9724 262 0,'0'0'1247'0,"0"0"-477"15,0 0 247-15,-2-1-409 0,-4-3-103 16,0 3-101-16,-1 1-67 0,-1 0-103 15,0 0-79-15,1 4-67 0,1 5-52 16,1 3-36-16,0 3 0 0,5 3-21 16,0 1-6-16,0 0 5 0,5-1 7 15,3-2-3-15,0-4 3 0,0-1-6 16,3-5-1-16,-1-1 4 0,1-4 3 16,0-1 14-16,-1-8-11 0,-1-3-55 15,1-6-15-15,-4-5 9 0,1-2-15 16,-4-2 2-16,-1-2 16 0,0-2 21 15,-2 0 36-15,0-1 13 0,-3-3 15 16,-1-1 0-16,0 2 7 0,0 4 14 16,2 4 32-16,-1 7-4 0,2 7 3 15,1 7 6-15,0 4-15 0,0 7-13 16,1 9-44-16,4 5-1 0,0 4 1 16,1 6-1-16,3 1 0 0,1 2-1 15,0-2-2-15,3 0 1 0,-1-3 0 16,1-3-13-16,0-2-9 0,-1-4-119 15,1-4-111-15,-2-6-198 0,-1-3-505 16,-1-4-573-16,-1-3-480 0</inkml:trace>
  <inkml:trace contextRef="#ctx0" brushRef="#br2" timeOffset="95615.78">7317 9767 1661 0,'3'0'1124'0,"-1"0"-797"0,2 0 90 16,2 0-54-16,2 0-6 0,0 0-69 15,0 0-118-15,1-2-50 0,2-1-22 16,-2-2-19-16,-2-3-21 0,3 1-15 16,-3-3-9-16,-2 1-13 0,-2-2-3 15,0 3-3-15,-3 0 7 0,0 1 14 16,-1 1-2-16,-5 4 30 0,-1 2-10 16,0 0-26-16,-3 6-25 0,1 3-3 15,0 6-14-15,2 0-10 0,1 3 9 16,3 0 0-16,3 2-13 0,0-5-2 15,1 2 0-15,6-3-28 0,4-5-15 16,2 0-1-16,4-5-45 0,4-3-86 16,4-2-116-16,5-2-175 0,4-8-283 15,-8 5-639-15,25-12-317 0</inkml:trace>
  <inkml:trace contextRef="#ctx0" brushRef="#br2" timeOffset="96209.61">8317 9687 506 0,'1'-4'1326'0,"0"0"-625"15,-1 0 9-15,1-1-105 0,-1-1-64 16,0 2-91-16,-2 1-83 0,-4 0-70 16,-1 1-85-16,-1 2-51 0,-3 0-44 15,1 4-47-15,-1 3-25 0,-1 6-45 16,3 1-16-16,2 2-11 0,3 0 0 16,2 1-3-16,2-2-10 0,5 1 1 15,4-1 12-15,1-1-43 0,4-5-5 0,1-1 8 16,2-2 10-16,0-5 5 0,1-1 7 15,0-4-1-15,-2-4 19 0,-1-3 6 16,-2-3-7-16,-3-2 28 0,-1 0 16 16,-4 1 29-16,-4-1 61 0,1 0 3 15,-2-1 12-15,0-1-12 0,-5 2-18 16,-1-3-28-16,-2 3-24 0,1-1-36 16,0 5-3-16,2 5 0 0,-1 2-57 15,2 5-70-15,3 2-75 0,2 6-59 16,-1 6-135-16,4 3-224 0,1-4-603 15,5 4-820-15</inkml:trace>
  <inkml:trace contextRef="#ctx0" brushRef="#br2" timeOffset="96428.09">8585 9619 2883 0,'0'-2'1072'16,"0"2"-648"-16,0 0-53 0,0 0-86 15,0 2-35-15,0 6-110 0,-2 7-116 0,0 3-6 16,0 3 3-16,-1 3-9 0,0-1-10 16,3-4-2-16,0-2-12 15,0 0-6-15,0-8 0 0,3 0-49 16,0-7-67-16,1-2-42 0,-1-1-36 0,2-10-89 16,-1-1-115-16,1-5-185 0,-1-1-404 15,0-1-139-15,-2 1 167 0,1-1 556 16</inkml:trace>
  <inkml:trace contextRef="#ctx0" brushRef="#br2" timeOffset="96818.66">8585 9619 49 0,'32'17'681'0,"-32"-17"443"0,0 0-468 16,0 0-1-16,0 0-95 0,0 0-106 16,0 0-103-16,0 0-123 0,0 0-78 15,0 0-12-15,22-30-43 0,-15 36-44 16,0 3-20-16,2-1-7 0,-3 3-6 16,3 1-5-16,0-1-11 0,1 2 13 15,1-2 0-15,0-1-3 0,1 0-12 16,-3-2 1-16,1-1-1 0,2-1-1 15,-2-3-2-15,-1-3-21 0,2 0-37 16,-2 0-43-16,-1-6-9 0,0 0-9 16,-2-1 5-16,-1 1 31 0,0-3 22 15,-3 1-20-15,0-3-27 0,-1 1-10 16,-1-2 18-16,0 0 7 0,0-1-29 16,0 1-39-16,0-1 19 0,-1 0 66 15,-2 2 79-15,2 0 6 0,-2 0 55 16,0 1 87-16,1 0 46 0,0 3 16 15,1 2 4-15,1 1 2 0,-1 1-4 16,1 2-10-16,0 1-37 0,0 0-40 0,1 4-40 16,2 4-19-16,2 0 10 15,1 7 0-15,2 3-12 0,-2 5-10 0,1 2-18 16,-1 0 4-16,1 3-13 0,2-2-9 16,-2 0-6-16,0-1-12 0,2-4-1 15,1-4-84-15,-4-3-133 0,2-6-158 16,-4-5-735-16,0-9-2288 0</inkml:trace>
  <inkml:trace contextRef="#ctx0" brushRef="#br0" timeOffset="172068.79">2574 11232 1232 0,'1'0'1413'0,"-1"2"-1050"16,1 3 2-16,-1 2-10 0,1 3-76 15,0 3-32-15,0 1-64 0,-1 7-47 16,1 1-6-16,-1 3-47 0,0 2-34 0,0 0-22 16,2 1-16-16,-2-3-11 0,0-1-19 15,0-4-73-15,0-7-53 0,0-2-74 16,-2-4-111-16,1-7-307 0,1 0-585 15,-2-4-563-15</inkml:trace>
  <inkml:trace contextRef="#ctx0" brushRef="#br0" timeOffset="172287.54">2471 11173 1665 0,'0'-4'1857'16,"2"4"-1538"-16,6 0-121 0,0 0 116 15,4-1-51-15,3 2-10 0,-1 1-67 16,5-1-64-16,1-1-61 0,1 0-37 16,2-3-13-16,0-2-11 0,0 1-16 15,-2-1-5-15,-1 1-98 0,-4 1-83 16,-2 2-62-16,-4 1-79 0,-2 3-261 16,-6 1-666-16,-3 13-822 0</inkml:trace>
  <inkml:trace contextRef="#ctx0" brushRef="#br0" timeOffset="172459.36">2487 11555 1361 0,'-2'10'1700'0,"2"-10"-1371"0,5 0-44 16,4 0 30-16,3 0-75 0,0 0-16 16,5 0-67-16,-1 0-80 0,5-1-49 15,1-4-28-15,-1-4-18 0,1 1-100 16,2-3-76-16,-1 1-55 0,-1-3-188 15,2 2-289-15,-5 2-656 0,6-6-62 16</inkml:trace>
  <inkml:trace contextRef="#ctx0" brushRef="#br0" timeOffset="172717.54">2928 11234 2060 0,'-5'-14'1329'0,"1"9"-927"0,-1-3 55 0,-1 4-104 16,-1-2-85-16,-1 2-27 0,0 1-86 15,4 3-48-15,0 0-28 0,1 0-25 16,3 0-22-16,0 7-32 0,0 3-34 16,0 3 7-16,3 6 15 0,3 3 10 15,0 4 1-15,1 4-11 0,1 4 10 16,-1 5 0-16,1 4 1 0,0 3 0 16,1 3 0-16,-1 0-1 0,-1 0-20 15,2-6-32-15,0-3-40 0,0-6-37 16,-1-6-41-16,-2-6-73 0,0-4-169 15,-3-7-279-15,-1-6-722 0,-2-5-484 0</inkml:trace>
  <inkml:trace contextRef="#ctx0" brushRef="#br0" timeOffset="172842.47">2906 11592 1513 0,'-14'-36'1772'0,"13"27"-1372"16,1 2-36-16,0 0-55 0,4-1-136 0,4 6-53 15,2 2-46-15,3 0-74 16,3 0-6-16,5 2-182 0,0-1-144 15,4 3-129-15,-5-1-601 0,16-3-837 0</inkml:trace>
  <inkml:trace contextRef="#ctx0" brushRef="#br0" timeOffset="173139.27">3769 11252 141 0,'0'-1'0'0,"0"1"-62"16</inkml:trace>
  <inkml:trace contextRef="#ctx0" brushRef="#br0" timeOffset="173440.62">3769 11252 814 0,'5'-59'1162'0,"-5"59"-624"0,0 0 12 16,0 0-91-16,0 0-71 0,0 0-50 16,0 0-75-16,0 0-81 0,0 0-46 15,0 0-20-15,7 30 6 0,-5-13-3 16,-1 5-33-16,1 3-32 0,-1-1-11 15,0 4-28-15,-1-2-14 0,1 2-1 16,1-3-2-16,1-1-1 0,1-1-21 16,1-4-7-16,0-5-8 0,2-2-16 15,0-3-73-15,2-6-46 0,-1 0-20 16,1-3-18 0,1-2-52-16,-3-3-92 0,0-3-58 15,-2 0-58-15,0-4-17 0,-4 1-104 16,0 2-204-16,-1-6-222 0</inkml:trace>
  <inkml:trace contextRef="#ctx0" brushRef="#br0" timeOffset="173596.62">3759 11340 2645 0,'-6'0'683'0,"6"0"-347"0,0 0-24 15,1 0-134-15,3 0-6 0,4 4 32 16,0-2-96-16,2 2-65 0,3-2-27 15,1 0-16-15,1 1-3 0,0-3-27 0,1 2-143 16,-2-1-160-16,0 1-115 16,-1 0-358-16,-3 1-817 0</inkml:trace>
  <inkml:trace contextRef="#ctx0" brushRef="#br0" timeOffset="173924.66">4025 11431 148 0,'0'-3'2564'0,"0"3"-1927"0,0 0-240 16,1 0-118-16,-1 0-54 0,1 0 14 15,1 0-82-15,-1 1-77 0,0 3-40 16,1 2 18-16,-1 2 13 0,1 0 45 15,0 4-33-15,2-1-22 0,-3 1-12 16,0 2-16-16,1 1 1 0,0-1-16 16,0-1-16-16,1-1-2 0,0-3 0 15,2 0-31-15,0-2-2 0,1 0-10 16,-1-3-27-16,0 0-70 0,-1 0-50 16,1-3-63-16,0-1-60 0,-2 0-170 15,1-2-560-15,-1-7-719 0</inkml:trace>
  <inkml:trace contextRef="#ctx0" brushRef="#br0" timeOffset="174065.26">4081 11315 2377 0,'-6'-10'1914'0,"1"8"-1484"0,3-1-7 16,0 1-122-16,1 0-134 0,0 2-49 15,1 0-118-15,0 0-46 0,6 0-66 16,3 0-46-16,1-2-146 0,-1 0-310 15,7-2-1334-15</inkml:trace>
  <inkml:trace contextRef="#ctx0" brushRef="#br0" timeOffset="176245.01">5037 11398 1863 0,'-1'0'986'0,"1"0"-691"15,0 0-30-15,0 2-78 0,0 3 2 16,2 2-6-16,-1 3-80 0,1 2-65 15,1 4-35-15,0 2-3 0,-1 0-19 16,-2 1-87-16,0-3-80 0,0-1-89 16,0-4-193-16,0-3-659 0,2-5-538 0</inkml:trace>
  <inkml:trace contextRef="#ctx0" brushRef="#br0" timeOffset="176654.65">5076 11282 1057 0,'-2'-10'1678'16,"2"10"-1414"-16,0 0-82 0,6 0-70 16,0 4 6-16,2 3 44 0,2 2-45 15,-1-1-70-15,1 0-19 0,1 1-24 16,0-1-4-16,3-1 0 0,-3-2-16 16,2-2 13-16,-3 2-10 0,-1-2 11 15,-2 1 2-15,0-3 16 0,-4 1 15 16,-2 0 13-16,-1 1 22 0,0-1 44 0,-1 0 99 15,-2 1-34-15,-5 0-64 0,4-1-15 16,-3 2-1-16,4-1-33 0,-1 0-44 16,3 0-18-16,1-2-55 0,0 1-62 15,1 2-16-15,5-1 52 0,3 2 41 16,0 1 3-16,4-1 21 0,-1-1 1 16,2 3 13-16,-2 0-9 0,1-1 11 15,-2 1 16-15,-1 1 18 0,0 1 16 16,-7 1 58-16,0 1 19 0,-3 2-7 15,-1-1-6-15,-4 2-13 0,-6 0-16 16,0-3-30-16,0 0-15 0,0-2-37 16,1-4-3-16,1-2-52 0,-1-3-79 0,4 0-59 15,1-7-82-15,2 0-201 16,3-5-334-16,0 2-800 0</inkml:trace>
  <inkml:trace contextRef="#ctx0" brushRef="#br0" timeOffset="176923.319">5816 11247 1239 0,'-8'-19'1609'16,"5"13"-1209"-16,1 2 23 0,0 1-46 15,0 2-62-15,2 1-9 0,0 0-85 16,0 5-108-16,0 8-95 0,0 3-17 16,4 8-1-16,-1 4 3 0,0 4-3 15,2 3-25-15,0-2-36 0,-2 3-22 16,4-3-12-16,-3-1-10 0,0-4-43 16,-1-6-47-16,-1-4-104 0,0-5-212 0,0-5-529 15,0-6-519-15</inkml:trace>
  <inkml:trace contextRef="#ctx0" brushRef="#br0" timeOffset="177318.21">5786 11312 1939 0,'-2'-25'1032'0,"2"23"-674"0,1 0 29 16,5 2-126-16,1 0-67 0,2 3 8 16,0 4-59-16,2 3-39 0,0 1-14 15,0 0-16-15,1 3 15 0,0 0 39 16,-2 1-18-16,1-2-31 0,-2 0-12 15,-2 1-21-15,2-3 18 0,-3 1 33 16,0-3-33-16,-2 2-22 0,1-2-12 16,-2-1-8-16,-2 1-10 0,0-2 3 15,-1-1-14-15,0 0 0 0,0 0-1 16,0-3-12-16,0 0-12 0,0-3-7 16,0 0-11-16,0 0-16 0,0 0-18 0,0-6 16 15,2-2 44-15,3-2 14 0,-1-4-10 16,2-1 0-16,-2 0 9 0,3 1-12 15,-3 3 12 1,3 4 1-16,-2 2 2 16,-2 2 3-16,3 3 24 0,-2 1 16 0,3 6 5 15,-1 0-5-15,2 6 2 0,-2 1 1 16,0 2-4-16,4-1-21 0,-3 2-21 16,-1-2-1-16,1 0-14 0,-2-4-18 15,3 0-70-15,-3-3-92 0,2-4-85 16,0-3-89-16,-3-1-196 0,4-5-490 15,-4 1-620-15</inkml:trace>
  <inkml:trace contextRef="#ctx0" brushRef="#br0" timeOffset="177604.2">6182 11489 1206 0,'7'0'1296'0,"-4"0"-893"0,2 0 0 15,1 0-114-15,-1 0-21 0,2 0 5 16,-3-1-62-16,2-2-59 0,-2 0-38 0,2-2-24 15,-3-1-20-15,0-3-11 0,-2 0-10 16,1-1-22-16,-2 0-5 0,0-2-10 16,-2 1 3-16,-1 2 13 0,-1 3 9 15,-3 1 8-15,2 1 41 0,-2 3-1 16,3 1-21-16,-2 0-21 0,2 8-23 16,2 3-20-16,-1 3-34 0,3 3-5 15,0 2-1-15,6 3 1 0,4-2-53 16,2 2-18-16,3-1 46 0,5 1-31 15,1 0-52-15,5-3-69 0,5-2-148 0,2-6-234 16,-6-3-664-16,20-6-538 0</inkml:trace>
  <inkml:trace contextRef="#ctx0" brushRef="#br0" timeOffset="178172.57">7216 11186 321 0,'0'0'2140'15,"1"0"-1602"-15,0 6-152 0,1 2-103 16,0 3-63-16,1 5-25 0,1 3-80 16,0 4-50-16,1 2-12 0,-2 3-22 15,2 3-15-15,-3 3-13 0,1 2 0 0,-1 2-3 16,-1-1 0-16,0 0-43 0,0-7-85 16,0-3-78-16,1-7-87 0,3-5-177 15,0-6-317-15,1-3-727 0</inkml:trace>
  <inkml:trace contextRef="#ctx0" brushRef="#br0" timeOffset="178549.03">7374 11425 2839 0,'-4'0'697'0,"-1"1"-253"15,-1 6-85-15,1 0-152 0,-1 6-52 16,1 1-51-16,-1 2-55 0,3 1-12 15,2-2-16-15,1 0-20 0,0-1-1 16,1-2-1-16,6-3-14 0,-1 1-12 16,1-6-10-16,2-3-12 0,-2-1-1 15,3 0 1-15,-1-5-19 0,1-5-18 16,-1-1 6-16,-2-3 24 0,2 2-3 16,-1-3 19-16,-2 2 15 0,-1 0 25 15,-1-1 12-15,-1 5 4 0,2 0 2 16,-1 4 7-16,-2-1 46 0,-1 2-15 15,1 4-3 1,-1 0-1-16,0 3 7 0,1 5 30 16,0 2-18-16,0 4-34 0,-1 0-17 15,4 1-20-15,-1 1-21 0,2-3-25 16,1-3-74-16,3-3-41 0,0-1-53 16,2-6-76-16,0 0-180 0,1-6-233 15,-2-1-571-15,8-7 58 0</inkml:trace>
  <inkml:trace contextRef="#ctx0" brushRef="#br0" timeOffset="178830.22">7660 11433 1351 0,'0'0'1284'16,"-1"-4"-725"-16,-5 3-54 0,2-1-143 15,-4 2-91-15,2 0-36 0,1 0-69 16,1 0-58-16,1 0-56 0,2 0-52 16,1 0-18-16,0 2-102 0,2-2-6 15,4 2 70-15,2 1 16 0,3-2-37 16,-1 2-38-16,-1 0 12 0,2 0 26 15,0 1 5-15,1 0 31 0,2-1 41 16,-2 1 0-16,1 0 2 0,-2 1 14 16,-1-1 6-16,-2 1 37 0,-1-2 10 15,-5 2 15-15,1-2 30 0,-3 0 26 16,0 3 11-16,-3 2-22 0,-3-2-40 16,-4 2-13-16,-1-1 13 0,0 1-31 0,-2-2-42 15,2-1-16-15,1-1-49 16,1-2-67-16,4-2-46 0,2 0-50 0,1-4-85 15,2-2-175-15,2-1-207 0,1 2-608 16,5-4-238-16</inkml:trace>
  <inkml:trace contextRef="#ctx0" brushRef="#br0" timeOffset="179064.53">7888 11192 2324 0,'0'-7'821'0,"0"1"-208"15,-2 0-127-15,-1 2-124 0,0 2-15 16,2 2-69-16,1 0-108 0,0 8-54 16,0 4-65-16,0 4-49 0,0 7 0 15,4 3 0-15,1 4 0 0,1 3-2 16,0 0-18-16,1 1 0 0,-1 1-52 16,5 0 31-16,-3-2-13 0,2-3-36 15,2-2-68-15,-4-3-42 0,0-3-69 16,-1-4-210-16,-3-8-477 0,-4 0-762 0</inkml:trace>
  <inkml:trace contextRef="#ctx0" brushRef="#br0" timeOffset="179205.12">7909 11458 3194 0,'-3'-5'770'0,"0"2"-303"0,3-4-51 16,0 1-150-16,0 3-71 0,5 2-55 15,3-1-95-15,2 0-45 0,3 2-3 16,1 0-136-16,1 0-178 0,-2 4-131 15,-1-2-734-15,4 3-1780 0</inkml:trace>
  <inkml:trace contextRef="#ctx0" brushRef="#br0" timeOffset="183625.86">8952 11047 1475 0,'0'6'1072'0,"1"5"-798"15,-1 3-46-15,0 4-20 0,0 5-46 16,-1 3-19-16,-3 4-29 0,1-2-32 16,-1 1-31-16,1-1-29 0,0-5-19 15,1-3 19-15,-1-4-19 0,2-3 13 0,1-3-16 16,-1-6-13-16,1-2 10 0,0-2-25 16,0 0-29-16,0-5-28 0,0-4 69 15,1-2 16-15,3-2 1 0,1-4-1 16,0 2 0-16,1 0 0 0,1 2-16 15,1 3-6-15,2 2 3 0,1 2-3 16,1 2-3-16,4 4 12 0,-2 0-3 16,2 3 16-16,0 4 0 0,0 3 16 15,-3 1 25-15,-1 1 44 0,-1 3 7 16,-4-1 6-16,-2 2 52 0,-4 1-6 16,-1 0-10-16,-4 0-20 0,-4-2-24 15,-3-1-9-15,-2-1-1 0,-1-3-3 16,-2-5-25-16,0 0-12 0,-1-3-25 15,2-2-15-15,1 0-10 0,0-6-33 16,4 1-77-16,0-3-53 0,5-1-34 16,4-1-55-16,1 1-160 0,3-1-213 15,8 2-709-15,-2 1-43 0</inkml:trace>
  <inkml:trace contextRef="#ctx0" brushRef="#br0" timeOffset="183953.9">9225 11300 1069 0,'13'-2'1561'0,"-12"2"-1085"0,0 0-24 16,1 0-67-16,3-1-88 0,-1-3-83 16,-1 3-94-16,4-6-49 0,-2-3-43 15,3-1-26-15,-1-1-2 0,-1-2-2 16,-1-1-41-16,0 3 3 0,-2 1 9 16,-1 1 15-16,-1 2 15 0,-1 1 1 15,0 1 31-15,-4 4 15 0,-3-2 1 16,-1 2-4-16,-3 1 6 0,1 1-3 15,0 0 3-15,-1 3 6 0,2 6 3 16,3 2-3-16,-1 6-51 0,4 0-4 16,-1 4-22-16,4 2 10 0,4-1-16 15,3 0-5-15,3-2 5 0,3-2-2 16,2-1-1-16,0-5-21 0,1-2-34 16,2-3-35-16,0-4-49 0,-1-3-72 15,1-3-153-15,-3-7-173 0,-1-2-560 16,-4 0-140-16,0-9 518 0</inkml:trace>
  <inkml:trace contextRef="#ctx0" brushRef="#br0" timeOffset="184110.34">9435 10957 268 0,'-9'-26'2055'0,"4"26"-1487"0,0 9-76 0,-1 5-102 16,1 6-151-16,1 5-105 0,3 4-28 15,1 4-62-15,0 2-32 0,3 1-12 16,3 3-16-16,-1 0 13 0,1 1-18 15,1-1 8-15,-1-2-18 0,0-4-63 16,-1-4-84-16,0-2-96 0,0-6-202 16,-3-3-725-16,-1-5-315 0</inkml:trace>
  <inkml:trace contextRef="#ctx0" brushRef="#br0" timeOffset="184689.49">9434 11321 441 0,'5'-2'1167'0,"2"2"-818"0,2 0-18 16,3 0-86-16,1 3-83 0,2 1-24 16,0-1-55-16,1 3 1 0,1-2-4 15,-1 0 10 1,0-2 12-16,0-1 3 0,-3 0-10 16,-1-1-25-16,-3 0 16 0,-2-2-1 15,-1-3-3-15,-4 0-22 0,-1-1 3 16,-1 2 37-16,-2-2 106 0,-3 2-44 15,-3 0-39-15,-1 2-21 0,-1 1-28 16,3 1-18-16,-2 0-7 0,2 0-9 16,2 3-40-16,3 1-10 0,2 2-48 15,0-1-6-15,2 1 17 0,6 1 23 16,0-1-7-16,0 0-9 0,2 0 9 16,2-2-28-16,-1-3 3 0,3 0 25 15,-1-1 7-15,3 0 20 0,-3-1 2 16,-1-4 0-16,1-1 1 0,-2 0-27 15,1-2 7-15,-3 0-4 0,1 2-13 16,-3-2-5-16,1 1 5 0,-4 2 13 16,1 2 4-16,-2 0 7 0,-1 3 13 15,0 0 1-15,1 0 0 0,-2 3 22 16,1 2-19-16,0 0-2 0,4 2 2 16,-4 1-3-16,2-1 0 0,2 1 0 15,-3 0 0-15,1 1 16 0,1-1 9 16,-2-1 24-16,0-1 14 0,0-3 8 15,-1-1 1-15,-2-2-4 0,0 0 9 16,0 0 22-16,0-4-16 0,0-3-22 16,0-2-9-16,0 0-9 0,0-2-9 15,0-2-1-15,1 2-18 0,3 1-15 0,2 1-2 16,0 1-20-16,3-1-17 0,0 2-63 16,1 4-39-16,1 0-26 0,0 3-31 15,1 0-95-15,0 0-69 0,1 5-80 16,0 0-549-16,-1 1-228 0,-4 0 394 15</inkml:trace>
  <inkml:trace contextRef="#ctx0" brushRef="#br0" timeOffset="184923.97">10083 11312 203 0,'9'0'1292'16,"-8"0"-280"-16,1 0-545 0,2 0-80 0,-2 0-79 0,1-1-56 0,3 0-30 16,-3-1-48-16,1-1-56 0,1-2-41 31,-3-2-30-31,2 1-16 0,0-1-13 15,-2-1-15-15,-2 1 19 0,0 2 6 16,0 0 21-16,0 4 55 0,-2 1 25 16,-3 0-50-16,0 1-27 0,-2 5 3 15,4 3-15-15,-3 2-18 0,3 2-22 16,1 2-21-16,2 2-6 0,3 0-13 16,9-1-9-16,4-2-24 0,4-1-56 0,7-3-43 15,6-3-87-15,3-5-284 0,-4-1-832 16,22-1-838-16</inkml:trace>
  <inkml:trace contextRef="#ctx0" brushRef="#br0" timeOffset="185409.4">11112 11283 2100 0,'-1'-1'1221'0,"-2"0"-756"0,-5 1 2 16,2 0-83-16,-4 4-98 0,0 3-63 16,0 1-92-16,-1 2-74 0,4 2-20 15,1 1-25-15,2-1-12 0,3 1-21 16,1-2-13-16,1-3-17 0,4 0-4 0,5-3-24 16,1-2-56-16,1-3-18 15,1-1 27-15,3-1-6 0,-2-4 5 0,0-5-9 16,-3 0 11-16,-1-1 29 0,0 0 52 15,-4-1 44-15,2 1 21 0,-2 2 13 16,-1 1 63-16,-2 0 21 0,2 3-6 16,-2 4-23-16,0 2-15 0,2 0-18 15,-1 3 15-15,3 5-13 0,-2 2-58 16,2 2-3-16,-2 4-59 0,3-1-48 16,2 1-125-16,0 0-186 0,-3-5-722 15,10 3-1115-15</inkml:trace>
  <inkml:trace contextRef="#ctx0" brushRef="#br0" timeOffset="185784.31">12267 11142 723 0,'0'-2'2207'0,"-2"2"-1518"0,-4 2-161 15,-2 3-115-15,-3 4-130 0,-1 3-93 16,0 2-62-16,0 1-64 0,1 0-49 16,2 2-15-16,4 0-33 0,4-2-10 15,1-1-30-15,4-4-31 0,7-2-86 16,2-1-47-16,6-6-145 0,1 1-215 16,2-4-543-16,-6 2-271 0,9-4 381 0</inkml:trace>
  <inkml:trace contextRef="#ctx0" brushRef="#br0" timeOffset="186330.3">12442 11240 308 0,'0'-4'1432'16,"1"-4"-753"-16,-1 2-115 0,0-1-111 16,-3-1-92-16,-4 2-57 0,1 3-39 15,-3 2-76-15,-1 1-51 0,1 1-42 0,1 6-32 16,0 3-27-16,2 2-37 0,4-1-13 16,2 1-36-16,0-2-19 0,1-2-46 15,5-1-22-15,3-1-6 0,-1-2-7 16,3-2 5-16,1-2 6 0,-1 0 25 15,-1-2 44-15,1-4 43 0,0-3 26 16,-3-1 15-16,-2-3 17 0,0-2 15 0,-2 2 51 16,-2-3 8-16,1-1 13 15,-3 0 6-15,0 2-4 0,0-1-16 16,0 1-25-16,0 4-27 0,0 3-32 16,0 4-19-16,0 4-2 0,0 1-55 0,0 5-112 15,3 7 18-15,0 0-22 0,3 4-36 16,1-2-1-16,2 2 12 0,0 1 85 15,1-3 101-15,-1-1 10 0,-2 0 54 16,2-1 54-16,-1-2 34 0,-3 0 16 16,-3-2 24-16,2-3-4 0,-3 1 9 15,0-6-8-15,-1 1-19 0,0-2-6 16,0 0-26-16,0 0-54 0,-2-3-35 16,1-3-38-16,-2 1-1 0,3-2-12 15,0 1-6-15,0-2 3 0,3-2-7 16,1-1 19-16,-1 1-21 0,5 0 5 15,-1-2-5-15,-1 4-7 0,2 1 16 16,-2 1 13-16,2 4 0 0,-1 0 0 0,0 2 0 16,3 0 2-16,3 4 21 0,-2 5 4 15,2-2 8-15,1 3 19 0,-2 2-6 16,2 1 3-16,-2 0 0 0,0 1-16 0,-1 0-9 16,-1-2-24-1,0-1-2-15,-1-3-19 16,-2 0-110-16,3-5-98 0,-2-1-66 0,-3-3-218 15,1 1-691-15,-2-4-974 0</inkml:trace>
  <inkml:trace contextRef="#ctx0" brushRef="#br0" timeOffset="186502.36">12919 10946 2878 0,'0'0'788'0,"1"5"-317"16,1 6-176-16,-1 4-107 0,1 5-61 15,0 4-41-15,-1 5-53 0,1 0-33 16,1 3-2-16,-1 2-50 0,1 1-18 16,2 0 33-16,1-3 9 0,-1 0-111 15,1-5-112-15,-2-4-99 0,1-4-209 16,-2-4-767-16,-2-3-384 0</inkml:trace>
  <inkml:trace contextRef="#ctx0" brushRef="#br0" timeOffset="187128.419">12946 11207 730 0,'-3'-27'2185'0,"3"22"-1648"0,2-2-173 16,4 3-101-16,1 1-122 0,0 2-51 15,5 1-50-15,-1 0-40 0,4 3-24 0,-2 3-110 16,0 0-54-16,0 1 16 0,-1 1 52 16,0-2 31-16,0-1 58 0,-1-1 12 15,0-2-29-15,-2 0 4 0,-1-1 43 16,-2 0 1-16,1 0 3 0,-2-1 10 15,-2 2-10-15,0-1 16 0,-1 3 12 16,-1 2 17-16,0 1 3 0,-1 4-17 16,0 1 1-16,1 1 34 0,-3 1 57 15,-1 0 3-15,1-3-4 0,0-3-4 16,0 2-21-16,1-6-17 0,1-1-12 16,0-3-40-16,0 0-31 0,0-7 0 15,0-3 28-15,4-4-3 0,1 0-10 16,0-4-15-16,0 1 0 0,2 1 0 15,-2 1-3-15,2 4 0 0,-1 4-13 16,0 1-5-16,2 3-4 0,-1 2-15 16,2 1-40-16,2 0 2 0,1 0-6 15,0 3 3-15,3 1-12 0,-1-3-14 16,1 1 1-16,0-2 12 0,-2 1 31 16,-1-1 44-16,-2 0 19 0,-3 0 1 0,-3 0 24 15,-3 1 38-15,-1 1 135 0,-2 1 2 16,-7 2-39-16,2 2-18 0,-3 3-20 15,1-2 9-15,1 3 3 0,2-1-31 16,3 1-43-16,1-2-36 0,2 2-25 16,0-2-1-16,6 0-14 0,-1 0-4 15,6-1-5-15,1-3-7 0,-1-1 1 16,6-4 14-16,1 0 1 0,0-4 12 16,1-5-12-16,-1-2-13 0,0-3-9 15,-4-1 25-15,-2 0 12 0,-3-2 15 16,-5 0 34-16,1-2 13 0,-4 1-1 15,-1-3 0-15,0 0-9 0,-2 1-19 16,-2 2-33-16,-1 3-11 0,1 6-62 16,1 8-74-16,0 1-18 0,1 5-94 15,-1 8-260-15,0 4-642 0,1-4-637 16,2 11 786-16</inkml:trace>
  <inkml:trace contextRef="#ctx0" brushRef="#br0" timeOffset="187365.79">13614 10984 171 0,'7'-23'1478'0,"-5"23"-727"16,-1 0-287-16,2 6-124 0,0 6-6 16,1 6-56-16,-3 7-36 0,-1 4-37 15,0 5-25-15,1 1-31 0,-1 0 2 16,0 2 14-16,0-4 4 0,1-1-41 15,-1-4-55-15,0-4-47 0,1-6-26 16,0-5-46-16,1-5-118 0,0-5-96 16,0-3-88-16,2-7-235 0,-2-8-441 15,0 1-508-15,2-13 209 0</inkml:trace>
  <inkml:trace contextRef="#ctx0" brushRef="#br0" timeOffset="187537.67">13753 10926 1027 0,'9'-11'1798'15,"-6"14"-1231"-15,1 5-112 0,2 8-135 16,0 2-93-16,-4 4-14 0,1 3-65 16,-2 1-74-16,1 2-41 0,-1 0-22 15,-1 1-11-15,0-1-3 0,0-2-56 16,0 0-85-16,0-3-91 0,0-2-195 16,2-6-528-16,-2-4-815 0,2-3 506 0</inkml:trace>
  <inkml:trace contextRef="#ctx0" brushRef="#br0" timeOffset="187803.18">13822 11235 451 0,'4'-5'1913'0,"0"5"-1256"15,2-1-267-15,1 0-140 0,1 1-136 16,2-1-45-16,4-1-3 0,-1-1-16 16,1-2-9-16,1-1-20 0,1-2-20 15,-3-2 0-15,0 2 0 0,-2-2 15 16,-3 2 6-16,-2 1 9 0,-2 0 31 15,-2 1 119-15,-2 3-11 0,0-1 15 16,-6 6-13-16,-2-2-28 0,0 5-37 16,-2 4-31-16,0 6-33 0,2-1-20 15,1 2-23-15,3 2-15 0,0-2-40 0,4-1-82 16,3-1-10-16,0-3-9 0,7 0-29 16,2-5-88-16,5-4-187 0,4-2-164 15,-2 0-531-15,-2-2 19 0,9-7 396 16</inkml:trace>
  <inkml:trace contextRef="#ctx0" brushRef="#br0" timeOffset="188131.24">14186 11145 314 0,'-4'-10'2337'0,"-3"10"-1604"0,-2 0-189 16,-1 3-132-16,-2 6-134 0,0 2-93 16,1 3-68-16,4 1-65 0,2 1-52 15,5-2-7-15,0 1-11 0,2 0 3 16,5 0-7-16,-1-2-2 0,2-5-28 15,0-1-16-15,2-4-12 0,-1-3 16 16,-1 0 11-16,2-6 4 0,-2-6-10 16,2-1-6-16,-1-4-13 0,-1-3-18 15,-1-2 15-15,0-2 18 0,0-2 38 16,-3 0 25-16,1-4 50 0,-2 0 63 16,0-2 14-16,0-1-12 0,-1 3-19 15,1 4-19-15,-1 8 3 0,-1 7 9 16,1 8 12-16,-2 3 6 0,0 10-6 15,0 8-58-15,0 4-42 0,0 6-1 16,-1 2-76-16,0 4-10 0,0 0 0 0,1 1-24 16,0 0-25-16,5-3-75 0,6-4-371 15,-3-8-982-15,15 4-621 0</inkml:trace>
  <inkml:trace contextRef="#ctx0" brushRef="#br0" timeOffset="189115.37">15262 11017 1130 0,'0'-14'2334'0,"-6"11"-1720"15,-1-1-135-15,-3 2-110 0,-4 2-140 16,-2 0-74-16,2 5-58 0,-5 3-54 16,6 2-20-16,3-2-23 0,6 2-18 15,4-3-25-15,2-1-30 0,10 0 25 16,2-2 5-16,6 0-18 0,-1 1-48 16,0-1 5-16,1 1 15 0,-2-1 15 15,-3 3 13-15,-2 0 9 0,-4 1 36 16,-1 1 16-16,-5 0 52 0,-3 3 25 15,0-4 12-15,-7 3-12 0,-3-1 11 16,-1-2 19-16,-4 1-16 0,1-2-24 16,-4 0-30-16,2-3-22 0,-2-2-15 15,5-2-15-15,0 0 0 0,5-1-28 16,4-4-39-16,3 0-43 0,1 1-40 16,4-1-22-16,6-2-13 0,4 3-95 15,2-2-83-15,0 1-1 0,4 0-23 16,-3 4 13-16,3-4-66 0,-1-1-111 15,1 0 59-15,-2 1 44 0,0-3 0 16,-1 2 418-16,-1-3 45 0,-3 1 440 16,-3 0 117-16,-3-1 124 0,-1 4-34 15,-2-1-52-15,-3 4-61 0,-1 2-38 16,0 0-49-16,0 2-140 0,-5 7-123 0,-2 3-74 16,2 1-53-16,-1 4-17 15,3 2-28-15,2-1-12 0,1 1-21 0,0-1 0 16,7 0-10-16,0-4-2 0,5-2-25 15,1-4-12-15,5-3 15 0,-3-4-10 16,4-1 7-16,-5-4 3 0,4-4 24 16,-3-2 7-16,0-1 24 0,-1-1 1 15,0-2 14-15,-3 2 4 0,0 2 14 16,-2 1 10-16,-3 3-9 0,0 3-13 16,-3 1-19-16,0 2-1 0,2 2 1 15,-3 3-2-15,6 2-15 0,-3 3-40 16,4-2 6-16,-1 1 0 0,4-1 3 15,0-4 9-15,1 1 0 0,0-4 25 16,4-1-1-16,-1 0 13 0,0-6 0 16,0 0 13-16,-2-3 2 0,-3-1 7 15,-1-1 36-15,-1-1 19 0,-3 2 18 16,-3-1-13-16,1-1 7 0,-2 1-7 16,-2 1-15-16,0 0-15 0,0 0-16 15,-2 3-26-15,-2-1-10 0,2 3-73 16,1 4-80-16,1 1-73 0,0 0-23 15,1 6-85-15,5 2-163 0,-1 1-221 16,6 0-655-16,-1 1 553 0,4-1 207 16,2-2 450-16,-2 0 33 0</inkml:trace>
  <inkml:trace contextRef="#ctx0" brushRef="#br0" timeOffset="189240.379">15976 11136 59 0,'9'0'133'16,"0"0"513"-16,-2-4 57 0,-4 0-20 16,0-1-38-16,-1 1-104 0,-1 0-92 15,-1 3-71-15,0 1-49 0,0 0-58 16,-2 4-75-16,-2 4-99 0,1 2-87 15,-1 1-10-15,0 2-95 0,1-1-86 16,1-2-40-16,1 0-150 0,1-4-307 16,0-3-870-16,3-3-261 0</inkml:trace>
  <inkml:trace contextRef="#ctx0" brushRef="#br0" timeOffset="189505.91">16140 10878 77 0,'12'-25'65'15,"1"4"-35"-15,0 1 358 0,-5 7 354 16,-1 7 373-16,-4 2-388 0,-2 4-38 16,-1 4-115-16,0 3-185 0,0 5-65 15,0 4-62-15,-1-1-68 0,1 3-67 16,0 3-57-16,0 2-49 0,0 2-21 0,3 0-2 15,0 5-43-15,1-1-40 16,2 1-21-16,-2 1-31 0,3-3-45 0,-1-2-35 16,3 0-80-16,-4-3-142 0,1-3-245 15,-4-6-844-15,0 1-304 0</inkml:trace>
  <inkml:trace contextRef="#ctx0" brushRef="#br0" timeOffset="189834.23">16217 11153 932 0,'-3'-28'2025'0,"3"14"-1438"15,2 0-139-15,4-1-145 0,0 1-99 16,5 4-16-16,0 2-34 0,0 1-74 16,3 2-42-16,0 3-38 0,2 1-33 15,-1 1-102-15,3 0-22 0,-2 1-10 16,2 1-44-16,2-1-70 0,-4 0-21 16,4-1-165-16,-5 0-201 0,3 0-20 15,-4 0 142-15,-2-2 161 0,-3 0 177 16,-5-2 208-16,-3 1 117 0,-1 2 378 15,-1-1 273-15,-5 1-31 0,-4 1-193 16,-1 0-139-16,-1 3-54 0,1 2-30 0,0 2-56 16,3 3-69-16,-2 1-76 0,4 1-56 15,1 0-15-15,3 1-46 0,2 0-1 16,0 2-2-16,8-2-19 0,2-1 4 16,3-1-6-16,3-2 6 0,4-4-4 15,4-2-2-15,0-3-16 0,3-3-58 16,-2-6-89-16,0-4-13 0,-2-6-107 15,0-2-280-15,-4-4-762 0,-4 4-443 16</inkml:trace>
  <inkml:trace contextRef="#ctx0" brushRef="#br0" timeOffset="190162.27">16760 10794 1365 0,'0'9'1300'0,"-4"6"-912"15,2 4-110-15,-3 6-43 0,3 3-26 16,-2 4 1-16,-2 1-31 0,2 1-21 15,-2 1 4-15,4-3-11 0,-1-3 6 16,0-4-16-16,3-3-25 0,0-6-21 16,0-4-34-16,0-4-38 0,1-4-23 15,1-4-18-15,1 0 2 0,-1-9 15 16,4-4 1-16,-2-2 13 0,3-2-12 16,-2-4-1-16,4-1 0 0,1 1 0 15,0-1-19-15,3 3-33 0,-1 2-21 16,0 6-6-16,0 3 2 0,-1 6 31 15,-1 2 43-15,1 5 3 0,0 7 28 16,-1 1 2-16,0 7 16 0,-2 1 40 16,1 0 9-16,1 1-19 0,-2-1-24 0,-2 1-31 15,2-4-21-15,0-4-11 0,-2 1-44 16,2-8-101-16,-1-1-101 0,1-6-45 16,-1-3-271-16,0-7-807 0,-2 0-467 15</inkml:trace>
  <inkml:trace contextRef="#ctx0" brushRef="#br0" timeOffset="190318.49">17111 10997 193 0,'0'15'1746'15,"0"-1"-1028"-15,-2 3-156 0,-3 4-124 16,-2 2-92-16,3 1-112 0,0 0-97 16,3-3-72-16,0-2-65 0,1-4-25 15,0-5-80-15,6-3-141 0,0-5-131 16,1-4-241-16,1-4-672 0,-1-6 75 15,-1 2 719-15</inkml:trace>
  <inkml:trace contextRef="#ctx0" brushRef="#br0" timeOffset="191021.449">17174 11019 161 0,'4'-17'779'0,"0"2"-8"15,2 0-328-15,1 0-110 0,-1 8-49 16,-2 4-63-16,-1 3 7 0,-1 6-5 16,-1 8-71-16,-1 1-67 0,0 5-34 15,0 2 18-15,0 1 69 0,0-1 57 0,0 1-30 16,0-3-26-16,0-2 0 0,-1-3-22 15,4-2-40-15,3-4-39 0,0-4-38 16,2-2-34-16,2-3-36 0,1-2-66 16,1-6-22-16,0-2-59 0,1-1-71 15,-1-1-78-15,0 2-115 0,0-1-92 16,-3 4 184-16,1-1 233 0,-3 4 156 16,0-1 136-16,-1 2 162 0,-2 1 89 15,-2 0 5-15,2 2-36 0,-2-1-46 16,0 7-46-16,-1 1-68 0,1 2-22 15,1 1-17-15,1 2-34 0,-1 1-37 16,2-1-6-16,1 2 12 0,2-1-3 16,-4-3-28-16,3-1-40 0,-1-3-21 15,1-2-12-15,1-3-4 0,-2-1-14 16,1-2-46-16,0-7-16 0,1-4-12 16,-2-1 36-16,-1-2 22 0,-1-2 40 15,-2 3 6-15,0-3 37 0,-2 0-3 16,0 3 15-16,0-2 3 0,0 4 0 15,0 5-15-15,0 1 8 0,0 5-11 16,-1 2-3-16,0 4-7 0,1 7-9 16,0 2-14-16,0 6-1 0,0 0-2 15,0 2-10-15,2 2-9 0,2 1-4 16,2-2 15-16,1 2 10 0,3-4 18 0,3 2 59 16,4-2-22-16,-1 1-13 0,3 3 13 15,0-1-9-15,-2 1 84 0,3 3-60 16,-5-2-31-16,-1 2-8 0,-3 0-13 15,-4 0-3-15,-6-3 6 0,-1-2-9 16,-11 0 6-16,-3-4 4 0,-7-4-10 16,-4 0 3-16,-4-5 66 0,1-4 22 15,-4-3-3-15,0-1-1 0,-2-5-13 16,0-8-35-16,4-5-24 0,3-3-13 16,9-5-14-16,8-3-18 0,10 1-6 15,8 0-9-15,12 2 21 0,9-2 9 16,4 6-15-16,3 0 17 0,2 4-2 15,0 2-16-15,-1 4-2 0,-1 2-49 16,-3 3-23-16,-3 1-25 0,-3 4-24 16,-2-1-25-16,-2 1-45 0,-4-3-68 15,-1 1-88-15,-1-2-249 0,-6 0-657 16,2-4-776-16</inkml:trace>
  <inkml:trace contextRef="#ctx0" brushRef="#br0" timeOffset="191166.86">17967 11192 951 0,'4'-3'2457'0,"-4"1"-1519"0,0 2-518 16,0 0-34-16,0 0-109 0,0 5-68 0,-1 4-76 16,0 5-67-16,-1 3-35 15,1 5-31-15,-1 0-2 0,-3 2-32 0,3-2-59 16,2-1-47-16,0-2-66 0,2-5-104 16,8-3-246-16,-5-6-1153 0,3-3-1051 0</inkml:trace>
  <inkml:trace contextRef="#ctx0" brushRef="#br0" timeOffset="191573.01">18996 10709 3151 0,'-1'0'986'0,"0"0"-654"0,0 3-33 15,-1 6-87-15,-1 2-90 0,0 9-6 16,1 4-37-16,-1 5-40 0,-3 3-17 16,1 3-22-16,0 4-12 0,0 0-61 15,-1-2-68-15,0 2-36 0,0-4-56 16,2-4-172-16,1-3-338 0,-2-10-1034 15,2 0 25-15</inkml:trace>
  <inkml:trace contextRef="#ctx0" brushRef="#br0" timeOffset="192026.04">18900 10880 2930 0,'-10'-50'1220'16,"10"34"-897"-16,0 2 7 0,2 1-33 15,4 2-105-15,3 5-52 0,4 6-34 16,2 0-49-16,1 6-29 0,1 6-28 15,2 1 0-15,-1 1-3 0,1-1-16 16,-2-2-44-16,-2-1-43 0,0 0-22 16,-3-2-12-16,-2-3-10 0,-1 0 31 15,-2-2 9-15,-1-1 14 0,-2 1 35 16,-1-2 61-16,-1 2 15 0,0 0 53 16,-1 2 45-16,1 3 10 0,0 0-13 15,-2 4 9-15,0 2-3 0,0 1-31 16,0 3 6-16,0 0-3 0,0 2-9 15,0-2-4-15,0 0-11 0,1-3-1 16,0-1-5-16,0-7-28 0,3 1-19 0,-2-4-11 16,3-2-18-16,-1-2 0 0,1 0-3 15,1-4 19-15,0-3-13 0,0-2-4 16,1 0-5-16,2-2 6 0,1 2 3 16,-1-1-6-16,2 1 20 0,4-1-11 15,-2 0-3-15,3 3-3 0,-2 0-16 16,0 2 10-16,-1 1 0 0,2 3 3 15,-3 1-1-15,0 2-5 0,0 5 12 16,-2 2-6-16,-2 1-16 0,1 3-32 16,-2 0-23-16,-2-1-38 0,0-1-75 15,-1-3-151-15,0-2-381 0,0-5-866 16,1-1-445-16</inkml:trace>
  <inkml:trace contextRef="#ctx0" brushRef="#br0" timeOffset="192135.379">19489 10962 697 0,'2'-5'2458'0,"-2"5"-1473"0,0 2-548 16,-1 7-95-16,-1 3-129 0,-4 4-97 16,2 0-64-16,-2 3-52 0,0 0-89 15,2-1-143-15,2-2-78 0,2 0-298 16,0-7-900-16,0-4-731 0</inkml:trace>
  <inkml:trace contextRef="#ctx0" brushRef="#br0" timeOffset="192447.819">19569 10887 2396 0,'7'-32'1381'0,"-3"24"-995"0,-2 1-45 16,1-1-39-16,1 5-94 0,-2 2-55 15,4 1-80-15,-1 1-39 0,2 6-24 16,2 4-10-16,0-1-83 0,0 5 10 16,2-1 0-16,0 1-19 0,-1-3-6 15,1 0 25-15,-1 0 36 0,1-2 9 16,-1-2 16-16,1-2-6 0,-3-2-4 15,1-2 20-15,-3 0-1 0,1 0 3 16,-3-1 13-16,-2 1 30 0,0-1 71 16,-2 1 45-16,0 3 18 0,0-1 0 15,-2 2 81-15,-5 1-38 0,-4 2-26 16,0 0-24-16,-1 0-44 0,0-2-33 16,1-1-38-16,2-1-52 0,6-2-3 15,-2-3-34-15,4 0-77 0,1 0-101 16,0 0-96-16,4-3-259 0,-1-1-744 15,8-3-2251-15</inkml:trace>
  <inkml:trace contextRef="#ctx0" brushRef="#br0" timeOffset="192947.7">20541 10853 3170 0,'-7'8'1067'16,"4"0"-775"-16,1 5 19 0,-2 2-75 16,0 6-90-16,2 0-52 0,-2-3-59 0,0 2-35 15,2-3-92-15,0-3-130 0,1-2-85 16,1-4-216-16,0-3-729 0,0-5-1100 15</inkml:trace>
  <inkml:trace contextRef="#ctx0" brushRef="#br0" timeOffset="193322.6">20596 10799 402 0,'6'-25'1820'0,"2"21"-1287"0,1 1-193 15,3 0 11-15,2 2-95 0,4 1-85 16,-1 4-55-16,3 3-54 0,2 1-18 15,-2 2-3-15,-3-1-7 0,2 1 3 16,-6-2 4-16,-1 1 6 0,-2-2-4 16,-6 0 10-16,-3-2 21 0,-1 1 90 15,0-2-4-15,-6 0-32 0,-3 0-27 16,-5 0-12-16,1 1-4 0,-3 0-5 16,4-2-35-16,1 1-14 0,4-1-31 15,1 0-3-15,5-1-28 0,1 1-60 16,3 3 12-16,7-1-7 0,1 1-9 15,3 2-15-15,4-1-7 0,-1 1 31 16,1 1 31-16,-3 0 55 0,-1 1 6 0,-5 0 53 16,-2 0 57-16,-3-1 25 15,-4 0 6-15,-1 0-22 0,-5-1-33 0,-4-2-38 16,-2 0-17-16,-3 0-37 0,3-1 0 16,-1-4-70-16,1 1-55 0,4-2-67 15,2 0-81-15,4-6-297 0,2 1-842 16,1-5-966-16</inkml:trace>
  <inkml:trace contextRef="#ctx0" brushRef="#br0" timeOffset="193853.74">21824 10915 864 0,'-5'-4'2563'0,"-3"4"-1892"0,-4 1-199 16,-2 2-109-16,-4 4-95 0,1 2-88 15,-2 3-46-15,-2 2-62 0,7 4-38 16,0 0-10-16,6 0-24 0,3 0-10 16,3-1 7-16,2-2-25 0,4-1-14 15,5-4-6-15,5-3-62 0,0-2-54 16,4-5-25-16,-2 0-13 0,3-5-19 15,-4-3-24-15,0-5-22 0,-1-2 38 16,-2-2 100-16,-1-2 90 0,-1 1 39 16,-2-2 35-16,-1 2 78 0,0 1 44 15,-3 0 9-15,0 2-8 0,1 3-15 16,-2 2-23-16,-1 5 0 0,-1 3-24 16,0 2-23-16,2 7 16 0,-2 5-4 15,0 5-33-15,-1 3-30 0,0 3-22 16,0-1-25-16,0 2-27 0,0-2-21 15,0-2-40-15,0-5-50 0,1-5-77 16,2-4-155-16,-1-5-379 0,2-1-1092 16,4-10 419-16</inkml:trace>
  <inkml:trace contextRef="#ctx0" brushRef="#br0" timeOffset="194025.61">22053 10670 730 0,'0'17'2065'16,"0"-3"-1501"-16,0 7-282 0,0 4-55 16,-1 4-95-16,-2 5-96 0,1-2-36 15,0 2-101-15,2-2-106 0,0-1-110 16,-1-5-298-16,4-7-796 0,7-1 111 0</inkml:trace>
  <inkml:trace contextRef="#ctx0" brushRef="#br0" timeOffset="194322.37">22191 10910 422 0,'2'-13'2151'0,"-2"12"-1337"16,-2 0-285-16,-5 0-102 0,-4 1-93 15,1 0-122-15,2 3-99 0,-2 3-98 16,4 1-15-16,5 0-67 0,1 1-25 16,2 2-21-16,8-2-38 0,1 3-19 15,2-1-35-15,6-2-92 0,-1 2-41 16,-2 1 52-16,3-2 130 0,-2 1 98 15,-3-1 58-15,-1 1 32 0,0-1 74 16,-5 1 82-16,-2-2 46 0,-3 1 12 16,-2-1 5-16,-1-1 41 0,-1-2-23 15,-8 0-67-15,-3 0-46 0,-1-1-37 0,-3-1-34 16,-1 0-39-16,1-3-37 0,1 0-9 16,1 0-64-16,5 2-33 0,2-6-44 15,4 1-45-15,2-1-79 0,1 0-185 16,6 2-285-16,1-1-1008 0,10-1 131 15</inkml:trace>
  <inkml:trace contextRef="#ctx0" brushRef="#br0" timeOffset="194603.56">22546 10974 837 0,'9'-17'2265'0,"-9"11"-1456"15,-2 2-226-15,-5-1-143 0,-3 3-129 16,-1 2-98-16,-2 3-89 0,0 8-66 15,-2 4-58-15,4 5-30 0,2 1-13 16,5 1-11-16,4 1-25 0,4-2-28 16,6-1-42-16,5-2-28 0,1-4-19 15,3-3-47-15,0-5-2 0,1-5 115 16,-2-1 105-16,1-6 25 0,-4-5 102 16,-1-1 78-16,-1-4 18 0,-5-3 54 15,0 2 2-15,-5-1-17 0,2 0-46 16,-5 0-42-16,0 0-53 0,-6 1-53 15,0 1-43-15,-4 2-52 0,0 3-117 16,-1 5-92-16,-1 5-135 0,2 1-994 16,-4 4-1990-16</inkml:trace>
  <inkml:trace contextRef="#ctx0" brushRef="#br0" timeOffset="195541.05">3303 12330 298 0,'-1'0'1748'0,"-2"0"-950"0,0 0-143 15,-2 2-110-15,-1 1-103 0,-2 3-100 16,-2 4-88-16,0 0-62 0,-1 3-77 0,-1 1-45 15,0 2-46-15,2-1-6 0,0 1-18 16,5 0 0-16,2-1 0 0,2 1-11 16,1-2-4-16,0-3 3 0,5-1-3 15,2-3 0-15,2-3-19 0,3-4-8 16,-1 0-37-16,3-5-46 0,-1-6-13 16,0-1-5-16,-2-3 14 0,-2 0-13 15,0-1 19-15,-3 2 48 0,-3 2 75 16,0 0 53-16,-2 3 70 0,-1 1 38 15,0 0-2-15,0 4-12 0,-2 0-7 16,0 2 3-16,1 2-27 0,0 0-34 16,1 6-40-16,0 3-36 0,0 2-6 15,2 4-33-15,5 2-7 0,3-1-38 16,4 3-59-16,4-2-22 0,1-2-88 16,8-4-336-16,-6-3-1135 0,16-5-734 0</inkml:trace>
  <inkml:trace contextRef="#ctx0" brushRef="#br0" timeOffset="195946.99">4372 12339 379 0,'-3'-3'2583'0,"-1"3"-1771"0,0-1-203 0,0 1-121 15,-4 0-131-15,0 0-90 0,-2 4-79 16,2 4-70-16,-3 2-30 0,2-1-40 16,1 3-37-16,3-2-11 0,-1 2-36 15,5-1-24-15,1 1-31 0,0 1-33 16,7-3-16-16,0 3-21 0,5-4-3 16,5-1-77-16,2-4-122 0,1-2-103 15,3-2-196-15,0-2-439 0,-2-4-86 16,-4-2 92-16</inkml:trace>
  <inkml:trace contextRef="#ctx0" brushRef="#br0" timeOffset="196259.41">4536 12334 581 0,'0'-4'1894'0,"-1"0"-1110"15,-4 0-185-15,2 3-115 0,-3 1-104 16,-2 0-76-16,1 6-85 0,-4 4-76 16,2 4-46-16,1 1-33 0,2 4-34 15,0 0-24-15,5-2-6 0,1 1-30 16,1-3-15-16,7-1-40 0,2-3-55 15,1-3-25-15,2-4-15 0,1-2-13 16,0-2-32-16,1-2-29 0,-2-8-18 16,-2 0 27-16,0-4 80 0,-1 0 107 15,-3-1 58-15,-1-3 35 0,-1 2 79 16,0 0 28-16,-1-1-7 0,1 2-13 16,-3-1 12-16,0 5-3 0,1 2 9 15,-2 3 11-15,0 5-4 0,2 1-2 16,-2 1-20-16,1 7-18 0,1 2-16 15,1 4-54-15,0 2-37 0,4 2-12 16,-2 0-62-16,2-1-32 0,2-3-41 16,3-1-46-16,-1-3-94 0,3-3-265 15,0-5-656-15,-3-2-443 0,3-4 597 0</inkml:trace>
  <inkml:trace contextRef="#ctx0" brushRef="#br0" timeOffset="196524.979">4866 12304 99 0,'-1'-4'2308'0,"-4"4"-1100"16,2 3-717-16,0 1-66 0,-3 1-151 16,4 1-130-16,1 2-110 0,1-1-34 15,2-1-92-15,6 2-6 0,3-1-96 16,3 0-38-16,1-2-73 0,4 1-57 16,3 0 141-16,-3-2 74 0,1-1-3 15,-2 0 109-15,-2 0 41 0,-2 2 160 16,-4 0 75-16,-3 0-4 0,-4 0 4 15,-3 2 3-15,0-1-3 0,-4 2-71 16,-3-1-44-16,-4-2-43 0,0 1-10 16,0-2-67-16,-1-1-12 0,1-3-71 15,3 0-67-15,-2 0-64 0,5-2-65 16,2 0-164-16,3-1-350 0,0 0-738 16,2 0 155-16</inkml:trace>
  <inkml:trace contextRef="#ctx0" brushRef="#br0" timeOffset="196821.78">5183 12326 203 0,'10'-9'1482'0,"-7"4"-816"0,2 2-175 0,1-3-126 15,-1 1-94-15,2 0-56 16,-4-2-64-16,0 3-66 0,-1 0-22 0,-1-1-16 15,-1 4 18-15,0 1 51 0,-5 0 27 16,0 1-41-16,-2 5-15 0,-2 1 21 16,2 0 42-16,-2 3-15 0,0 1-28 15,3 2-28-15,0 1-24 0,3 2-21 16,2-1-34-16,1 1-2 0,0-1-13 16,1-2-19-16,5-1 4 0,4 0-7 15,3 0-39-15,4-3-105 0,4-2-59 16,4-1-82-16,6-4-264 0,-6-1-774 15,21-1-603-15</inkml:trace>
  <inkml:trace contextRef="#ctx0" brushRef="#br0" timeOffset="197290.419">6285 12317 111 0,'0'-3'665'0,"0"-2"390"0,0 1-528 0,0 2 5 15,0-3-49-15,-2 4-9 0,-3 1-51 16,-2 0-61-16,-3 7-89 0,-2 5-65 15,0 1-65-15,-1 3-36 0,1 1-34 16,2 1-31-16,1-2-26 0,7 0-16 16,2-2-21-16,1 0-12 0,7-3-4 15,2-1 1-15,3-1-10 0,2-2-27 16,-1-4-27-16,3-3-4 0,-3 0 12 16,3-4-6-16,-5-6 15 0,0-3 28 15,-2-1 33-15,-5-3 22 0,1-2 21 16,-2-3 40-16,-2 1 62 0,-2 0 3 15,0 0 8-15,0 1-18 0,0 1-7 16,-6 1-27-16,0 0-15 0,-1 2-25 16,3 3-30-16,-3 2-12 0,3 6-30 15,3 4-64-15,1 1-79 0,0 6-71 16,5 5-47-16,4 3-188 0,3 1-461 16,-3-5-710-16,6 6 24 0</inkml:trace>
  <inkml:trace contextRef="#ctx0" brushRef="#br0" timeOffset="197493.51">6558 11983 2956 0,'-4'-7'1231'0,"3"9"-890"0,1 9-36 16,0 8-177-16,0 9-45 0,1 5-22 15,3 8-42-15,5 11-19 0,0 15-24 16,-1-6-59-16,0-5-5 0,1-8 48 15,1-14-28-15,0 4-82 0,3-1-103 16,-1-7-143-16,1-5-293 0,-4-11-854 16,-2-4-129-16</inkml:trace>
  <inkml:trace contextRef="#ctx0" brushRef="#br0" timeOffset="197602.84">6625 12416 750 0,'-15'-40'2140'15,"11"24"-1464"-15,0-3-235 0,3 0-135 16,0 2-135-16,7 4-100 0,4 7-71 15,4 3-59-15,3 2-87 0,3 4-150 16,3 4-303-16,-8-1-1105 0,21 7 25 0</inkml:trace>
  <inkml:trace contextRef="#ctx0" brushRef="#br0" timeOffset="197930.889">7777 12214 210 0,'-12'-29'1456'16,"12"19"-1017"-16,0-3-131 0,0 1 14 15,0 1-26-15,2 0-8 0,-1 4-6 16,2 2-17-16,1 2-20 0,-1 3-24 15,1 0-5-15,0 8 49 0,-1 2-41 16,2 5-69-16,1 6-51 0,0 6-40 16,-1 5-28-16,0 3-12 0,0 2-12 15,-3 0-12-15,4 0-22 0,-4-1-78 16,-1-2-61-16,-1-2-4 0,0-7-41 16,0-3-105-16,0-6-272 0,0-5-840 15,-2-7-623-15</inkml:trace>
  <inkml:trace contextRef="#ctx0" brushRef="#br0" timeOffset="198342.13">7730 12202 2675 0,'0'-1'775'0,"0"1"-329"16,7 0-112-16,3 3-113 0,4 5-27 16,4 3-52-16,3 2-90 0,-1 1-25 15,2 0-27-15,-1-2-15 0,-2-2-37 16,0-3-89-16,-3-2-17 0,-1-2 0 15,-4-3 3-15,0 0 2 0,-4 0 21 0,-1-3 34 16,-3-3 23-16,-1 0 37 16,-1 0 38-16,0-1 15 0,-1 2 13 15,0 0 29-15,0 2 18 0,0 0-15 0,1 3 15 16,0 0 0-16,0 6 3 0,0 4 50 16,-1 6-1-16,0 2 12 0,0 3 19 15,0 1 1-15,1-2 13 0,1-2-8 16,3-1-51-16,0-5-28 0,-1-3-39 15,2-3-31-15,-1-2-15 0,1-4-21 16,1 0-16-16,1-4 10 0,-1-4-13 16,0-4-17-16,2 1-10 0,-1-1-6 15,-1-1 15-15,0 3 6 0,3-1 15 0,-2 2 0 16,-1 2 13-16,2 2 5 0,-1 1 17 16,-1 2 1-16,0 2-14 0,2 0-40 15,-1-1-65-15,1 1-25 0,1 0-84 16,0 0-173-16,1 0-212 0,0 0-549 15,1 0 27-15,-1 0 347 0</inkml:trace>
  <inkml:trace contextRef="#ctx0" brushRef="#br0" timeOffset="198562.819">8262 12329 25 0,'11'4'652'0,"-3"-1"826"0,-2 0-784 0,1 2-163 15,-1-2-116-15,0-2-101 0,0 1-56 16,-1-1-51-16,2-1-80 0,-2-1-66 16,0-5-36-16,0-2-25 0,-1-3-25 15,0 1-15-15,-2-4-9 0,1 3 12 16,-3 1 37-16,0-1 22 0,-4 5 61 15,-3 0 36-15,-2 4 62 0,0 2 11 16,-2 3-25-16,1 7-24 0,0 7-16 16,1 3-36-16,2 5-25 0,3 2-35 15,3-1-31-15,1-1-14 0,7-1-28 16,9-3-46-16,7-3-42 0,8-7-40 16,16-4-128-16,20-7-245 0,-10-7-753 15,20-9-1441-15</inkml:trace>
  <inkml:trace contextRef="#ctx0" brushRef="#br0" timeOffset="199047.05">9716 12197 138 0,'0'0'2051'0,"0"0"-1315"0,0 5-215 15,1 2-98-15,-1 4-97 0,1 1-43 16,-2 6-74-16,-1 0-70 0,-2 0-48 16,1 0-20-16,-1-1-31 0,3-5-10 15,1-4-30-15,0-2-20 0,0-5-32 16,1-1-12-16,6-1 5 0,1-9 16 16,1-2 0-16,3-5-3 0,2-2 16 15,2-4 17-15,-3 0 11 0,2 0 2 16,0 0 0-16,0 4 3 0,2 2 46 15,-3 3 13-15,0 5 12 0,-3 6-1 16,1 3-6-16,-2 3 4 0,-2 7-7 0,2 3 0 16,-3 2-16-16,2 2-30 15,-4 1-18-15,0-1-73 0,0 0-55 0,-1-2-31 16,1-3-69-16,-3-3-195 0,2-3-537 16,1-1-884-16,-3-4 380 0</inkml:trace>
  <inkml:trace contextRef="#ctx0" brushRef="#br0" timeOffset="199359.479">10047 12266 1323 0,'8'0'1277'16,"1"0"-837"-16,1 0-114 0,3-2-81 16,0 1-62-16,-1 0-10 0,-1-1-36 15,-2-2-31-15,2-1-46 0,-4-1-35 16,0-1-13-16,-2-1-9 0,-2-1 16 15,-1 0-1-15,-2-1 1 0,0 1 12 16,0 0 3-16,0 1 16 0,-3 0 30 16,-3 1 65-16,-1 4-38 0,2 0-24 15,-1 2-13-15,1 1-18 0,3 4-18 16,2 4-34-16,0 4-31 0,0 0-11 16,2 2-4-16,7 1-22 0,1 1 7 15,0-1 33-15,2 1 1 0,0-1-7 0,1 1-34 16,-1-3-31-16,0-1-49 15,2-1-66-15,0-3-169 0,1-5-280 0,-5-1-873 16,1-5-7-16</inkml:trace>
  <inkml:trace contextRef="#ctx0" brushRef="#br0" timeOffset="199546.93">10345 12176 1403 0,'2'0'1636'0,"1"0"-1198"0,5 2-69 16,-3 4-87-16,4 2-85 0,2 3-52 15,1 2-77-15,-1 1-66 0,4 0-2 16,2-1 0-16,-1 2-1 0,3-1 1 16,-1-2 1-16,0 1 12 0,2 1-1 15,-5-2-9-15,-2-1-1 0,2-1-2 16,-6-2-62-16,-2-2-96 0,0-3-141 16,-5-2-220-16,-1 1-997 0,-1-2-335 0</inkml:trace>
  <inkml:trace contextRef="#ctx0" brushRef="#br0" timeOffset="199718.77">10512 12233 2173 0,'-16'-4'1534'16,"6"4"-1033"-16,-2 7-104 0,0 4-114 16,-1 3-93-16,-2 4-44 0,3 1-61 15,0 2-55-15,2-1-30 0,4-2-13 0,1-3-66 16,3-2-91-16,2-6-42 0,4-3-114 15,4-4-328-15,-1-3-920 0,10-12-575 16</inkml:trace>
  <inkml:trace contextRef="#ctx0" brushRef="#br0" timeOffset="199921.84">10702 11937 193 0,'0'11'2838'16,"-1"0"-1884"-16,0 3-610 0,1 6-100 16,0 5-93-16,0 4-25 0,0 1-10 15,0 4-61-15,1 1-55 0,-1 1-11 16,1 1-28-16,4-1-50 0,-3-4-28 16,-1-1-52-16,-1-8-116 0,0-3-310 15,0-7-1036-15,-1-1-361 0</inkml:trace>
  <inkml:trace contextRef="#ctx0" brushRef="#br0" timeOffset="200062.43">10680 12230 1338 0,'6'-27'1820'0,"-1"21"-1286"0,5-2-179 16,0 1-155-16,4 1-113 16,4 2-87-16,3 3-40 0,3 1-207 0,6 0-10 15,8 0-165-15,-9-2-941 0,31 1-352 0</inkml:trace>
  <inkml:trace contextRef="#ctx0" brushRef="#br0" timeOffset="200390.479">11813 12005 677 0,'-3'-7'2114'0,"3"7"-1455"15,0 2-207-15,6 6-83 0,-1 3-50 16,2 5-70-16,0 2-75 0,0 4-55 15,0 4-18-15,0 1-25 0,3 3-24 16,-4 3-25-16,-2-2-27 0,-2 2-1 16,-2-2-66-16,0-5-112 0,0-1-51 0,-3-5-108 15,0-6-362-15,2-4-1170 0,-3-6-129 16</inkml:trace>
  <inkml:trace contextRef="#ctx0" brushRef="#br0" timeOffset="200927.9">11853 12165 1513 0,'6'-17'1495'0,"2"13"-1076"0,2 1-40 16,2 1-127-16,6 1-115 0,1 1-81 15,2 0-46-15,2 5-10 0,1 0-18 16,-5 1-48-16,2 0-84 0,-5-2-63 16,-1-1-49-16,-1 2-76 0,-3-4-172 15,-2-1-250-15,-3 0 70 0,1 0 162 16,-4-2 199-16,-2-1 329 0,-1 2 39 15,0 0 446-15,0 1 228 0,-4 0 76 16,-2 0-126-16,2 7-172 0,-3 0-75 16,4 6-86-16,-1-1-88 0,0 3-88 15,6 0-68-15,-2 0-52 0,3 1-33 16,3-3 0-16,4-1-1 0,3 0-19 16,2-5 4-16,0-2-3 0,-1-1-10 15,3-5 10-15,-2 1 17 0,-1-1 1 16,1-5 3-16,-2-1 37 0,-3 1-1 15,-3-3-5-15,2 0-9 0,-2 1-4 16,-3 2-18-16,-2 1-2 0,2 1 0 0,-2 4-1 16,1 0-1-16,-2 7 0 0,3 1-23 15,1 5-41-15,-2-1 7 0,5-1 12 16,0 2 24-16,0-4 1 0,4-2 9 16,-1-5-10-16,4-2 3 0,-2 0 4 15,0-3 0-15,0-5 14 0,-2-3 1 16,-1-3 1-16,-1-2 20 0,-1 1 29 15,-2-1 36-15,1 1 18 0,-5 0 12 16,0 0 25-16,-2 1 63 0,0-3-64 16,0 4-34-16,-3 1-45 0,-3 1-31 15,5 3-30-15,-3 2-26 0,3 5-65 16,1 1-76-16,0 1-95 0,3 7-10 16,4 2-169-1,0 3-497-15,0-5-883 0,6 7 266 0</inkml:trace>
  <inkml:trace contextRef="#ctx0" brushRef="#br0" timeOffset="201216.849">12638 12222 409 0,'0'-6'2132'0,"0"2"-1016"16,-4 0-554-16,-4-2-116 0,1 1-81 16,-3 5-91-16,-1 0-67 0,1 0-92 15,2 8-40-15,0 3-38 0,3 5-18 16,2 2-19-16,3 0-15 0,0 3-9 15,4 0 5-15,6-1-53 0,0-3-28 16,2 0-10-16,2-5-2 0,0-1 30 16,3-6 33-16,3-4 19 0,-3-1-7 15,3-6 13-15,-4-6 2 0,-1-3 22 16,-5-2 0-16,-3 0 37 0,-1-4 70 16,-4 2 26-16,-2 1-2 0,0-2-16 0,-6 2-33 15,-1 0-34-15,-2 3-48 0,0 0 0 16,2 6-106-16,2 4-88 0,1 5-61 15,3 3-100-15,1 6-665 0,0 3-1221 16</inkml:trace>
  <inkml:trace contextRef="#ctx0" brushRef="#br0" timeOffset="201404.31">12923 12343 1088 0,'0'0'3004'16,"0"0"-2264"-16,0 0-224 0,0 0-189 15,0 1-164-15,0 1-87 0,0-1-76 16,0 0-112-16,1-1-194 0,0 0-254 16,2-3-1375-16</inkml:trace>
  <inkml:trace contextRef="#ctx0" brushRef="#br0" timeOffset="202015.11">14866 11955 2072 0,'-5'11'1310'0,"5"6"-1043"0,0 3-56 16,5 7-4-16,-3 5-73 0,2 8-37 15,-1 2-32-15,-3 5-22 0,0 0-25 16,-3-2-18-16,-2-3-68 0,-3-5-60 16,2-6-37-16,-1-6-74 0,5-7-86 15,-1-8-295-15,2-7-669 0,1-3 12 16,0-10 964-16</inkml:trace>
  <inkml:trace contextRef="#ctx0" brushRef="#br0" timeOffset="202265.05">14858 12223 578 0,'3'-9'1535'0,"3"-1"-957"0,0 0-147 15,6 2-87-15,3 1-106 0,1 6-75 16,4 1-50-16,2 0-47 0,-1 5-38 0,-1 4-9 16,1 2 3-16,1 2 12 15,-4 1 22-15,-5 3 78 0,-2 2 43 0,-4 1 17 16,-5-2-19-16,-2 3-28 0,-4-2-13 16,-4-1-18-16,-5-2-1 0,-3-2-18 15,1-1-30-15,-3-3-25 0,-2-2-17 16,4-3-24-16,0-4-1 0,0-1-15 15,3 0-13-15,5-4-50 0,3-2-50 16,5-1-48-16,0-1-66 0,6 0-37 16,10-2-191-16,0 0-305 0,1 4-776 15,10-3-88-15</inkml:trace>
  <inkml:trace contextRef="#ctx0" brushRef="#br0" timeOffset="202530.61">15239 12319 1737 0,'0'-1'1537'0,"0"0"-916"15,0 0-97-15,0 1-114 0,-4 0-74 16,1 2-87-16,1 6-85 0,0 1-70 16,2 1-42-16,0 0-52 0,3 1-3 15,3-2-34-15,3 1-20 0,2-4-74 16,1-4-39-16,3-2 9 0,-1 0 17 16,1-5 53-16,1-5 20 0,-1-2 13 15,-4-1 12-15,1-1 20 0,-1-2 26 16,-5 1 28-16,-1-2 12 0,-3 1 46 15,-1-1 15-15,-1 0 3 0,0-2-1 0,-1 2-42 16,1 3-33-16,0 2-28 0,0 6 0 16,0 4-92-16,0 2-100 0,0 4-84 15,0 5-191-15,2 3-259 0,2 1-665 16,0-3-64-16,6 1 908 0</inkml:trace>
  <inkml:trace contextRef="#ctx0" brushRef="#br0" timeOffset="202686.83">15503 12091 692 0,'2'-9'2159'0,"-2"9"-1453"0,1 8-205 15,0 6-202-15,0 7-132 0,1 4-96 16,0 7-71-16,0 5-62 0,2 4-111 16,0 2-95-16,-1 0-46 0,2-2-133 15,1-2-618-15,-3-11-336 0,5 3 700 0</inkml:trace>
  <inkml:trace contextRef="#ctx0" brushRef="#br0" timeOffset="202796.18">15564 12445 435 0,'-5'-27'2560'0,"2"13"-1520"15,0-4-574-15,2-4-38 0,1-1-175 16,0 0-122-16,4 3-97 0,5 4-34 0,6 5-113 16,2 6-208-16,-2 2-156 15,11 4-1398-15</inkml:trace>
  <inkml:trace contextRef="#ctx0" brushRef="#br0" timeOffset="203124.23">16857 12292 2792 0,'-1'0'1187'16,"1"4"-726"-16,-1 3-82 0,-1 5-76 15,-1 0-96-15,2 5-97 0,1-1-68 16,-1-1-42-16,1 1-64 0,-1-2-161 16,1-2-62-16,-1-3-255 0,0-3-1008 15,1-4-1043-15</inkml:trace>
  <inkml:trace contextRef="#ctx0" brushRef="#br0" timeOffset="203264.819">16925 12154 86 0,'11'-21'1520'0,"-5"21"-857"0,5 0-417 16,1 0-169-16,4 5-77 0,0-2-284 15,2 0-242-15,-2 0-171 0,-4-2-341 16</inkml:trace>
  <inkml:trace contextRef="#ctx0" brushRef="#br0" timeOffset="203499.14">17099 11895 448 0,'-12'-32'2357'0,"8"21"-1657"16,-3-1-221-16,-1 1-98 0,-1 5-91 15,2 5-41-15,0 1-26 0,4 7-67 16,1 11-62-16,1 4-33 0,1 7-25 16,0 7-18-16,4 5-17 0,4 3 0 15,1 13-1-15,3 13-1 0,-1-6-1 16,-2-6-1-16,-2-5 2 0,-2-13-2 15,1 5-39-15,0 1-68 0,-1-7-36 16,1-7-40-16,-1-7-47 0,-3-8-181 16,-2-8-554-16,0-5-983 0,-1-4 517 0</inkml:trace>
  <inkml:trace contextRef="#ctx0" brushRef="#br0" timeOffset="203624.1">17024 12380 1566 0,'-14'-33'1678'0,"14"25"-1136"0,0-4-72 16,6 2-108-16,3-2-79 0,3 5-81 15,4-2-80-15,3 3-86 0,2 1-36 16,4-1-82-16,0 3-214 0,1 3-89 16,-6 0-780-16,13 0-1833 0</inkml:trace>
  <inkml:trace contextRef="#ctx0" brushRef="#br0" timeOffset="204233.34">18683 11771 2015 0,'2'-1'1218'0,"-1"1"-804"0,0 0-12 16,-1 0-25-16,1 0-66 0,-1 5-26 15,0 3-86-15,0 3-65 0,0 5-34 16,-2 4-9-16,-3 4-40 0,1 3-8 16,1 4-13-16,-2 4-12 0,3 0-16 15,1 1 10-15,1 1-10 0,3-1 0 16,2 1-1-16,1-1-1 0,0-4-1 16,0-3 0-16,4-6-2 0,-3-3-15 15,1-5-3-15,0-4-21 0,2-5-61 0,-1-3-55 16,3-3-40-16,0-2-25 0,2-6-41 15,-2-3-95-15,-1-2-179 0,-2 2-196 16,-2-3-579-16,-1 2 158 0,-1-4 611 0</inkml:trace>
  <inkml:trace contextRef="#ctx0" brushRef="#br0" timeOffset="204420.79">18641 12048 2460 0,'-11'0'1092'0,"11"0"-742"16,0 5-37-16,4 0-34 0,5 2-91 16,3-1-59-16,3 1-64 0,4 0-65 15,1-1-11-15,2-1-16 0,0 1-93 16,1-3-71-16,-1 0-38 0,-4 1-159 16,0-2-354-16,-7 0-1028 0,3 0 372 0</inkml:trace>
  <inkml:trace contextRef="#ctx0" brushRef="#br0" timeOffset="204670.73">18925 12069 11 0,'0'4'2071'0,"0"1"-928"0,-1 1-698 0,1 1-46 15,0 3-57-15,0 0-82 0,0 2-64 16,0 1-58-16,0-1-55 0,0 2-35 15,0 3-23-15,0-2 2 0,1 1-15 16,-1 1-9-16,0-3-3 0,0-1-2 16,0-3-19-16,0-2-3 0,0-2-43 15,0-4-37-15,0-2-9 0,1 0-10 16,0 0 30-16,0-7 19 0,2 2-24 16,0 0-73-16,-1-2-150 0,-1 1-193 15,0 2-561-15,0-1-503 0</inkml:trace>
  <inkml:trace contextRef="#ctx0" brushRef="#br0" timeOffset="204873.81">18931 11894 2211 0,'-7'-22'1782'16,"7"18"-1346"-16,0 0-137 0,0 1-47 15,0 2-90-15,2 1-83 0,2 0-79 16,2 2-3-16,0 4-168 0,3 1-139 16,-2-1-237-16,-1-1-1368 0,3 4-360 0</inkml:trace>
  <inkml:trace contextRef="#ctx0" brushRef="#br0" timeOffset="205592.4">19720 11877 1270 0,'-4'-11'1675'0,"2"8"-1230"16,1 1-65-16,-2 0-54 0,2 0-71 16,1 0-97-16,0 2-71 0,4-1-63 15,3 1 17-15,4-1-17 0,2 0-22 16,4-1-1-16,-2 0-1 0,4 2-1 15,-3 0 0-15,1 0-2 0,-3 0 3 16,-4 5 1-16,-2 0 30 0,-5 0 52 16,-2 4 73-16,-1 0-12 0,-7 1-22 15,-1 2-13-15,-6-3-24 0,1 2-24 16,-3-2-27-16,4-1-31 0,0-1-3 16,2-4-1-16,3 0-18 0,3-3-14 15,3 1-19-15,1 0-15 0,0-1-15 16,0 3 15-16,4-1 34 0,4 0 2 15,2 2-5-15,1 0-7 0,0 3 15 16,1-1 16-16,-1 0 9 0,0 1 3 16,0 0 0-16,-4 0 2 0,-1-1 32 15,-2 1 21-15,-2 1 42 0,-2-2 13 16,-3 1-25-16,-5 0-18 0,-2-1-19 16,-3-1-14-16,1 0-22 0,-1-4-12 15,-1 0-21-15,1-1-55 0,-2 0-27 16,3-5-25-16,0-4-58 0,3-3-35 15,2 0-105-15,1-3-201 0,3-3-229 16,1 5-714-16,2-10-19 0</inkml:trace>
  <inkml:trace contextRef="#ctx0" brushRef="#br0" timeOffset="205795.99">19830 11620 2102 0,'2'-13'1513'16,"-2"13"-960"-16,0 7-54 0,0 8-165 15,-2 6-123-15,1 9-84 0,0 5-54 16,2 8-27-16,-2 4-19 0,0 3-5 16,-2 3-19-16,1-2 0 0,1 0-3 15,0-2 0-15,1-3-13 0,0-4-47 16,3-6-114-16,8-8-118 0,4-7-139 16,-3-7-725-16,12-9-1491 0</inkml:trace>
  <inkml:trace contextRef="#ctx0" brushRef="#br0" timeOffset="206266.04">20698 11778 776 0,'8'-10'2135'0,"-6"5"-1436"16,1 0-221-16,-2 2-86 0,2 0-66 15,-2 2-72-15,0 1-46 0,-1 0-50 16,0 4-19-16,-1 6-36 0,-4 4-42 16,-4 4-37-16,0 6 0 0,-1 2 6 15,2 4-19-15,0 1-11 0,4 1-1 16,1-2-1-16,3 1-16 0,2 1-9 15,4-4 3-15,6 1-10 0,4-3-20 0,0-3-16 16,2-4-11-16,-2-4-56 0,3-6-52 16,-5-5-98-16,-2-4-132 0,0-2-315 15,-3-3-1018-15,-5-12-186 0</inkml:trace>
  <inkml:trace contextRef="#ctx0" brushRef="#br0" timeOffset="206428.69">20674 11941 2460 0,'-15'-12'1445'16,"15"12"-1002"0,0 0-75-16,1 0-89 0,5 1-108 15,5 3-61-15,0 2-47 0,5 1-41 16,3-1-22-16,3 1-49 0,1-1-124 0,-1 3-72 16,1-1-13-16,0 0-151 0,-3 5-336 15,-6-5-954-15,6 5-19 0</inkml:trace>
  <inkml:trace contextRef="#ctx0" brushRef="#br0" timeOffset="206717.94">21002 12048 2226 0,'2'0'1507'0,"-1"0"-959"0,-1 0-124 15,0 0-32-15,0 0-112 0,0 3-74 16,0 3-76-16,-3 2-57 0,-2 2-49 16,2 1-21-16,-2 3-3 0,1-1-11 15,1 2-10-15,-3 1-24 0,3 1 2 0,2 1 13 16,2 0 15-16,-1-1 12 0,3-2-12 16,5 0 12-16,0-3-12 0,-2 0-1 0,2-4 14 15,2 1-10-15,-2-5-9 0,-2-1 3 16,1-3-31-16,-1 0-90 0,0-5-62 15,-2-4-80-15,1-6-200 0,-1 3-709 16,-2-10-1052-16</inkml:trace>
  <inkml:trace contextRef="#ctx0" brushRef="#br0" timeOffset="206858.53">21043 11858 2177 0,'-1'-12'1386'16,"1"12"-917"-16,0 1-104 0,0 5-121 15,3 2-93-15,3 1-121 0,1 2-30 16,0 1-104-16,5-1-127 0,1 2-180 16,2 0-594-16,-4-3-1048 0</inkml:trace>
  <inkml:trace contextRef="#ctx0" brushRef="#br0" timeOffset="207077.23">21244 12011 2291 0,'0'0'1217'0,"0"0"-809"0,0 5-93 15,0 5-57-15,0 3-110 0,0 3-68 16,1 1-40-16,1 4-25 0,1 0-13 16,-1 1-2-16,-2 0-1 0,1-1-29 15,0 0-53-15,-1-3-62 0,0-3-82 16,-4-2-148-16,-1-3-392 0,3-4-992 15,-1-2 394-15</inkml:trace>
  <inkml:trace contextRef="#ctx0" brushRef="#br0" timeOffset="207233.449">21209 12126 321 0,'-1'-24'2340'0,"1"19"-1307"16,1 1-600-16,4 0-54 0,2 0-74 15,3 2-97-15,-1 2-79 0,1 0-74 16,2 0-55-16,0 3-10 0,1 0-90 15,-1-1-65-15,1-2-62 0,0 0-33 16,-2 0-223-16,2-4-484 0,-4 0-594 0,4-6 163 16</inkml:trace>
  <inkml:trace contextRef="#ctx0" brushRef="#br0" timeOffset="207392.1">21468 11888 1930 0,'0'0'1491'16,"0"3"-891"-16,0 4-118 0,0 7-137 15,0 6-122-15,-1 3-52 0,0 7-70 16,1 3-59-16,0 0-19 0,0 6-23 16,0-1-15-16,4 1 12 0,5-3-52 15,-2-1-127-15,3-5-118 0,4-4-187 16,-5-11-992-16,9-1-1197 0</inkml:trace>
  <inkml:trace contextRef="#ctx0" brushRef="#br0" timeOffset="208110.69">22552 11995 993 0,'1'-9'2196'0,"-1"6"-1647"0,-1 0-129 16,-6 0-38-16,-2 1-80 0,0 0-106 16,-4 2-56-16,1 0-48 0,0 4-38 15,0 4-8-15,0 1-28 0,1 2-18 16,1 5-2-16,4 0-28 0,0 4 2 16,6-1 1-16,0 1 6 0,0 0-10 15,5-3-2-15,1-2 2 0,3-3 10 16,1-5-22-16,1-2-18 0,3-6-31 15,-1 1-21-15,0-10 6 0,2-4 14 16,-2-4 1-16,-1-1 5 0,-3-2 41 16,0-1 46-16,-3 1 26 0,0 1 79 15,-3 4 40-15,0 1 8 0,-1 3 13 16,-1 2-23-16,2 5-9 0,-2 3-12 16,0 2-31-16,1 0-43 0,-1 5-48 15,1 7-2-15,2 2-1 0,2 5-39 16,0-2-28-16,1 1-37 0,4-1-29 15,0-1-35-15,4-3-50 0,-1-2-102 16,1-3-194-16,-2-3-268 0,-1-5-564 0,-2 0 76 16,1-2 787-16</inkml:trace>
  <inkml:trace contextRef="#ctx0" brushRef="#br0" timeOffset="208352.26">22766 12036 14 0,'0'-14'483'0,"0"13"1036"0,0-1-746 0,0 2-190 15,0 0-137-15,-4 6-86 0,3 5-161 16,-1 0-112-16,0 3-44 0,1 2-12 15,1 1-15-15,0-1-16 0,0-1-2 16,0-3 0-16,3-6-11 0,3 1 13 16,-2-3 2-16,3-4 26 0,0 0 3 31,0-7 55-31,2-3 28 0,-1-4 5 16,1-1-15-16,-2-2-21 0,3-2-13 15,-3 1-18-15,3 1-28 0,-1 1-14 0,1 3-10 0,0 3-24 16,2 1-67-16,-1 6-105 15,1 2-52-15,3 1-21 0,-2 0-230 0,0 4-524 16,-3 2-562-16,7 4 260 0</inkml:trace>
  <inkml:trace contextRef="#ctx0" brushRef="#br0" timeOffset="208633.79">23090 12068 428 0,'4'-4'2117'15,"-3"-3"-1123"-15,1 0-578 0,2-2-63 16,1 1-71-16,-1-3-64 0,1 5-74 15,2-2-40-15,0 0-31 0,2 1-27 16,-1 0-18-16,1 0-10 0,-1 0-6 16,-1 1-9-16,0 1 0 0,-3-1 15 15,-1 3-5-15,-2 1 5 0,-1 0 15 16,0 2 10-16,-2 0 78 0,-3 2-57 16,-3 5-25-16,1 2-5 0,-2 4-13 15,1 3-18-15,2 3 18 0,2 3-18 16,3 0-3-16,-1 0 0 0,5 3-3 15,7-1 1-15,1 1 0 0,2-1-10 16,3-5-3-16,1 2-16 0,-2-6-99 16,3-1-107-16,-2-6-84 0,0-2-301 15,-4-4-1463-15,2-2-125 0</inkml:trace>
  <inkml:trace contextRef="#ctx0" brushRef="#br0" timeOffset="209368">3556 13253 2741 0,'0'11'812'15,"0"5"-446"-15,4 7-44 0,1 4-108 16,1 7-63-16,-1 3-22 0,-1 2-64 15,-1 0-62-15,2-3-3 0,-4-4-101 16,0-6-103-16,1-4-53 0,1-6-103 0,-1-6-239 16,1-9-626-16,-1-1-192 0,0-6 827 15</inkml:trace>
  <inkml:trace contextRef="#ctx0" brushRef="#br0" timeOffset="209883.54">3606 13440 444 0,'0'-8'1540'15,"0"1"-928"-15,5-2-133 0,0 1-106 16,5 4-116-16,0 2-72 0,4 2-53 15,3-1-57-15,-1 7-37 0,4-1-20 16,1 4-5-16,-1-1 9 0,0 4 9 16,-3 2 9-16,0 2 50 0,-4-1 84 15,-4 0 11-15,0-1 5 0,-6-1-3 16,-3-2-1-16,0-2-22 0,-6 2-34 16,-4-2-27-16,-1 0-9 0,-5-3-3 15,1-1-34-15,-1-2-18 0,-1 0-15 16,1-2-24-16,4-1-12 0,2 0-12 15,3-5-24-15,3 1-64 0,4 0-36 16,1-3-25-16,10 1-15 0,3 1-63 16,5-2-37-16,2 2-23 0,4 1-107 15,1 0-55-15,3 1-175 0,-3-1-98 16,0 1 99-16,-1-1 647 0,-4 2 175 16,-2 0 180-16,-6-1 37 0,-5-1 82 15,-3 1 6-15,-4 1 11 0,-1 2 8 16,-6 0-100-16,-2 0-114 0,-3 0-75 15,-3 3-40-15,2 3-21 0,1 1-25 0,1 3-60 16,5-2-31-16,1 2-33 0,4 0-36 16,0-2-25-16,6-1 1 0,7-1-40 15,1-4-34-15,4 0-15 0,2-2-9 16,0-3-14-16,1-5-15 0,-3-1 61 16,-1 0 74-16,-4-3 48 0,0 1 4 15,-7-2 15-15,1 1 16 0,-4-2 21 16,-2 2 47-16,-2-1 17 0,1 1 4 15,-2 1-22-15,-4 1-37 0,1 1-34 16,0 2-27-16,0 1-39 0,2 2-89 16,3 2-96-16,0 1-130 0,0 1-366 15,4 0-723-15,7 0-460 0</inkml:trace>
  <inkml:trace contextRef="#ctx0" brushRef="#br0" timeOffset="210039.71">4211 13259 1270 0,'0'-3'2119'0,"0"4"-1510"16,0 10-145-16,-1 6-165 0,2 6-146 15,-1 7-70-15,0 4-71 0,0 4-12 16,3 3-49-16,2-1-92 0,3-1-49 16,-1 0-67-16,2-3-133 0,-1-4-286 0,0-9-974 15,2 1 54-15</inkml:trace>
  <inkml:trace contextRef="#ctx0" brushRef="#br0" timeOffset="210445.879">4244 13475 818 0,'-13'-32'2214'0,"11"25"-1625"16,2 0-139-16,0 1-86 0,1 1-105 16,7 3-80-16,3 2-72 0,4 0-40 15,1 3-43-15,2 3-24 0,0 2-70 16,1-1-19-16,-1-1-6 0,-2-2 3 15,0-3-6-15,-1-1 24 0,0 0 30 16,-3-4 17-16,-2-2 25 0,1-1 2 16,-6 0 18-16,1 2 16 0,-5 0 28 15,1 2 24-15,-1 3 22 0,-1 0 24 16,0 4-1-16,0 7-12 0,0 6-18 16,-1 6-41-16,-1 2 1 0,1 5 6 15,0-2 24-15,1-1-52 0,1-5-14 16,0-4-10-16,3-4-4 0,4-7-11 15,-3-5-18-15,2-2-16 0,1-2-2 16,-2-8 15-16,2-3 21 0,-1-3 1 16,-1-1 2-16,1 1 15 0,-2 2-3 15,2 1-3-15,-3 4 6 0,3 3-15 16,-1 3-2-16,3 3 0 0,0 0-1 0,2 4 0 16,3 4-1-16,2 5-29 0,3 4-73 15,2 1-107-15,4 3-98 0,5-1-237 16,-7-5-1173-16,15 5-904 0</inkml:trace>
  <inkml:trace contextRef="#ctx0" brushRef="#br0" timeOffset="211033.06">6029 13507 1255 0,'-2'0'1937'0,"2"5"-1318"16,0 1-138-16,0 2-122 0,0 3-122 0,5 2-69 15,-1 1-49-15,5 1-61 0,-1-1-21 16,0-2-27-16,4-2-10 0,-1-2-19 16,2-2-8-16,0-3-7 0,0-3-30 15,0 0-61-15,-2-5-28 0,0-5 12 16,1-2 27-16,-4-2 37 0,-1-1 18 15,0 0 19-15,-2 1 15 0,0 3 25 16,-2 2 16-16,2 4 2 0,-2 0 29 16,0 4 17-16,0 1 4 0,2 0 12 15,1 3 16-15,2 5-26 0,0 1-49 16,1 1-21-16,4-2-28 0,-1 0-36 16,2-4-4-16,-2 0-6 0,2-3 9 15,-2-1-6-15,2 0 0 0,-5-6 40 16,0-1 28-16,-2-1 3 0,-3-2 44 0,0-2 58 0,-1 1 36 15,-3 0 16-15,0-1 2 0,0 2-18 16,-1-1-14-16,-1 1-8 0,-2 1-37 16,2 1-34-16,1 2-45 0,0 2-3 15,1 2-57-15,0 2-104 0,0 0-111 32,1 0-44-32,4 0-267 0,1 2-760 0,4 3-936 0</inkml:trace>
  <inkml:trace contextRef="#ctx0" brushRef="#br0" timeOffset="211173.65">6561 13523 2174 0,'0'10'1146'0,"0"1"-734"0,0 2-32 16,0 1-128-16,-1-3-104 0,-2-2-148 16,2-3-64-16,1-4-275 0,0-2-266 15,0 0-1287-15,0-5 280 0</inkml:trace>
  <inkml:trace contextRef="#ctx0" brushRef="#br0" timeOffset="211298.81">6574 13397 474 0,'1'-22'2023'0,"1"18"-1521"15,0 2-253-15,4 1-124 0,0 1-125 16,4 0-78-16,1 5-165 0,0 1-181 31,3-2-308-31,0 2-240 0,-3-4 307 0,5-1 410 0</inkml:trace>
  <inkml:trace contextRef="#ctx0" brushRef="#br0" timeOffset="211489.27">6761 13244 115 0,'3'-16'782'0,"-3"14"789"0,1 1-944 16,0 1-156-16,0 1-133 0,1 7-97 16,0 6-113-16,0 5-85 0,3 6-43 15,-1 4-29-15,3 5-39 0,-2 3 15 16,2 4 18-16,2-1 15 0,-1-1 20 15,0 1 0-15,-1-5-16 0,0-4-47 16,2-5-128-16,-3-4-185 0,-2-8-808 16,-2-5-638-16</inkml:trace>
  <inkml:trace contextRef="#ctx0" brushRef="#br0" timeOffset="211910.04">6828 13391 951 0,'-1'-40'2102'0,"2"30"-1617"15,6 2-135-15,2 0-127 0,1 1-80 16,1 4 6-16,2 3-19 0,-1 1-62 16,1 6-43-16,1 3-10 0,-1 0-13 15,2 1 14-15,-2 0 2 0,0 1-3 16,-2 0 10-16,-2-4 9 0,1 0-22 16,-3 1 3-16,-2-2 7 0,-1-1-10 0,-2 2 7 15,-2 2-19-15,0-1-16 16,0 3-11-16,0 1 27 0,-1 1 0 15,-3 2 12-15,0 1 3 0,2-1 10 16,0-1 6-16,1-2-7 0,1-4-6 0,0-2-15 16,0-4 0-16,0-3-3 0,1 0-25 15,1-6 13-15,3-4 12 0,0 1 58 16,1-5-27-16,1 0-10 0,1 1-6 16,-3 1 13-16,2 0-1 0,1 2-2 15,-2 3-7-15,1 2 16 0,1 4 5 16,-1 1 43-16,2 3-15 0,1 4-21 0,-2 1-10 15,1 4 1-15,0 0-4 16,0 0-9-16,2 2-20 0,-2-1-4 0,1-1 0 16,1-3-13-16,0-1-17 0,-3-4-82 15,2 0-111-15,1-4-101 0,-1 0-108 16,2-7-543-16,-5-1-931 0</inkml:trace>
  <inkml:trace contextRef="#ctx0" brushRef="#br0" timeOffset="212019.4">7351 13453 226 0,'3'16'1213'0,"-1"-6"-400"0,-1 2-464 15,-1 2-233-15,0 4-116 0,0-1-329 16,0-4-389-16,1-2-700 0</inkml:trace>
  <inkml:trace contextRef="#ctx0" brushRef="#br0" timeOffset="212160.379">7360 13323 723 0,'-4'-30'2072'0,"4"26"-1706"15,0 2-200-15,3 2-166 0,3 0-128 16,-1 9-179-16,3 3-329 0,-4-2-712 16,6 10 605-16</inkml:trace>
  <inkml:trace contextRef="#ctx0" brushRef="#br0" timeOffset="212379.03">7512 13517 177 0,'12'22'808'16,"-11"-17"634"-16,0-1-821 0,-1 1-111 16,0-3-103-16,0-2-111 0,0 0-72 15,0-1-64-15,0-5-80 0,0-1-40 16,0-4-27-16,0-1-13 0,2-1-15 16,2-1-19-16,0-1-18 0,3 3-10 15,0 1 1-15,3 4 8 0,0 4 53 16,3 3 3-16,-2 1 81 0,1 8 54 15,1 4 0-15,-2 4-12 0,1 2-13 16,3 2 12-16,-1 0-37 0,1-1-88 16,1-2-15-16,3-1-186 0,3-3-157 15,-6-5-393-15,14-6-1828 0</inkml:trace>
  <inkml:trace contextRef="#ctx0" brushRef="#br0" timeOffset="213343.46">9053 13320 255 0,'-4'0'1285'15,"3"0"-150"-15,0-1-624 0,-4 1-35 16,1-1-95-16,-1 1-69 0,-3 0-77 15,1 0-54-15,1 1-55 0,-2 6-34 0,-1 1-25 0,0 5-12 16,2 4-15-16,-2 1-4 0,0 4-2 16,4 1-10-16,-1 1-9 0,4-2-13 15,1-1-2-15,1-1 0 0,3-5-18 16,3-1-15-16,1-3-16 0,2-3-82 16,0-2-44-16,0-4 16 0,0-2-20 15,-1-2-48-15,-1-6-60 0,0-4-5 16,-1-1 32-16,0-3 88 0,0-2 86 15,-2 1 83-15,0-2 3 0,-3 0 86 16,2 2 83-16,-2 2 34 0,1 1-8 16,1 3-25-16,-2 4-20 0,5 2-26 15,-3 3-28-15,2 2-27 0,3 4-7 16,-3 4 5-16,3 5-23 0,-2 4-23 0,1 3-21 31,-1 0-11-31,2 2-8 0,0-1-11 16,-1 0-41-16,1-3-32 0,-1-3-83 15,3-3-127-15,-3-2-285 0,-2-4-1116 0,4-6 155 0</inkml:trace>
  <inkml:trace contextRef="#ctx0" brushRef="#br0" timeOffset="-211183.29">10241 13264 86 0,'-1'-3'1421'0,"1"1"-618"16,0 2-225-16,0-1-92 0,0 1 26 15,-1 0-134-15,-2 0-40 0,1 4-67 16,-5 0-51-16,2 4-62 0,-4 2-54 15,0 3-25-15,-2 1-28 0,1 3-20 16,0 2-7-16,2 2-21 0,1-3-2 16,4 3-1-16,2-3-18 0,1-2-7 15,3-3-20-15,5-3-19 0,3-3-33 16,2-2-86-16,1-1-34 0,1-4-87 16,2 0-221-16,0 0-447 0,-5-3-522 15,5-4 19-15</inkml:trace>
  <inkml:trace contextRef="#ctx0" brushRef="#br0" timeOffset="-210900.08">10343 13363 1963 0,'-6'0'1268'0,"-3"0"-772"0,-3 5-14 0,0 4-79 16,1 5-123-16,-1 2-69 0,2 2-83 16,2 0-61-16,3-2-38 0,5 0-29 15,0-2-39-15,9-4-22 0,0-2-9 16,6-4-43-16,0-4-16 0,4 0-24 15,-3-4-47-15,4-6-110 0,-2-3-106 16,1-2-139-16,-1-3-38 0,-3-1 180 16,-2-1 147-16,-1 1 80 0,-3 1 186 15,-3 2 170-15,-4 0 154 0,-2 1 37 16,0 1 9-16,0 1-60 0,-5 3-94 0,0 2-83 0,1 5-58 16,-1 1-75-16,2 2 0 0,2 1-167 15,1 4-106-15,0 1-124 0,3 1-186 16,4 4-220-16,0-3 48 0,3 2 191 31</inkml:trace>
  <inkml:trace contextRef="#ctx0" brushRef="#br0" timeOffset="-210653.12">10546 13372 217 0,'12'9'750'15,"-3"0"-8"-15,0 2-125 0,-6 0-23 16,-1 2-89-16,-2-2-94 0,0 4-51 0,-1-3-77 16,-3-2-58-16,0-1-56 0,-2-4-50 15,4-3-46-15,-1-2-33 0,2 0-40 16,-1 0-18-16,2-5-40 0,0-4 18 15,0-2 15-15,2-2 4 0,2-1 9 16,4 0-4-16,-1 0 4 0,1-1 9 16,1 3-12-16,1-1 0 0,-2 5-1 0,3-1 4 0,1 5 11 15,-1 3 1-15,4 1 3 0,-2 3 31 16,-1 4-7-16,1 4 10 0,1 3 12 16,-1 1 9-16,0-1-12 0,1 2-10 15,-3-3-19-15,0-1-17 0,0-3-34 16,-1-4-67-16,-2-3-85 0,0-2-119 15,-1-7-246-15,-3-6-644 0,0 1-733 0</inkml:trace>
  <inkml:trace contextRef="#ctx0" brushRef="#br0" timeOffset="-210464.22">10860 13097 852 0,'0'-9'2236'0,"0"9"-1689"0,0 8-204 16,1 3-77-16,1 7-18 0,2 4-23 15,-1 4-65-15,3 4-99 0,0 0-37 16,2 4-24-16,-3 0-2 0,2-2-16 16,-3 0-31-16,2-3-61 0,-2-4-63 15,-2-4-37-15,0-2-64 0,1-5-153 0,-3-4-254 16,0-5-781-16,0-2 71 0</inkml:trace>
  <inkml:trace contextRef="#ctx0" brushRef="#br0" timeOffset="-209884.9">10896 13404 190 0,'-1'-11'1327'15,"1"7"-232"-15,0 1-591 0,0 0-159 16,2 2-117-16,4 1-80 0,0 0-35 16,1 0-32-16,1 0-37 0,-1 0-28 15,1 0-15-15,1 1 1 0,-1 2-1 16,-1 1 2-16,2-2 0 0,-2 2 32 16,0 0 36-16,1 1-5 0,0 2 39 15,-3 2 4-15,1-2-38 0,-3 5-28 31,-2-1-9-31,-1 2-16 0,0-1-18 16,0 1-1-16,0-2-36 0,0-2-6 16,1-3 0-16,-1-3 6 0,1-3-3 15,-1 0-10-15,2-3 25 0,0-6 25 16,-1 0 37-16,1-6 7 0,0 1-1 0,0-4 7 0,4-2 2 0,-3 1-3 16,1 1-2-16,2 0-20 0,-2 5-24 31,5-1-3-31,-2 6-12 0,-2 2-13 15,4 4-55-15,1 0-49 0,0 2 2 16,2 0 21-16,1 3 0 0,0 2-7 16,-1 0 19-16,1 0 28 0,0-1 13 15,-1 1 6-15,1-3 25 0,-1 1 19 16,-5-3 3-16,1 0 1 0,-5 0 17 0,-1 0 5 0,-2 0 39 16,0 0 105-16,-3 1 2 0,-2 1-17 15,-2 4-12-15,-4 2-14 0,3 0-3 16,1 4 25-16,0 0-47 0,3-1-40 15,2 2-34-15,2-1-26 0,0 0-1 16,1-2-24-16,5-4-10 0,4 0 1 16,1-4-7-16,6-2-3 0,-2 0 9 15,1-6 22-15,2-3 10 0,-3-5 0 0,1 0-1 16,0-3-9-16,-4 2 10 0,1-1 2 16,-3 0 13-1,-1 2 33-15,-2-1 12 0,-4 2 6 0,-1 2-9 0,-2 0-9 0,0 4-16 16,0 3-11-16,-3 3-19 0,-3 1-75 15,1 1-78-15,0 7-93 0,2 1-116 32,-1 1-261-32,2-1-858 0,2 1-521 0</inkml:trace>
  <inkml:trace contextRef="#ctx0" brushRef="#br0" timeOffset="-209675.64">11505 13137 1996 0,'0'0'1715'16,"0"3"-1242"-16,0 7-171 0,0 6-108 15,1 5-59-15,-1 5-18 0,0 2-16 16,0 4-55-16,0 2-22 0,0 0-21 16,0 1-1-16,0-2-1 0,4-3-1 15,1-7-15-15,1-6-46 0,1-8-160 0,3-6-99 16,-4-3-188-16,-1-11-469 0,1-1-822 15</inkml:trace>
  <inkml:trace contextRef="#ctx0" brushRef="#br0" timeOffset="-209479.56">11643 13069 474 0,'9'-14'1905'0,"-6"14"-1264"0,2 9-153 15,-2 2-109-15,3 3-85 0,-1 5-54 0,-1 3-46 16,1 2-37-16,-2 2-31 0,3 3-52 0,-3 0-35 15,-2 0-20-15,1 1-19 0,2 0-3 16,-1-1-40-16,1-2-74 0,2-2-51 16,-2-4-73-16,3-6-57 0,-1-6-123 15,3-3-272-15,-5-3-769 0,4-3-1 0</inkml:trace>
  <inkml:trace contextRef="#ctx0" brushRef="#br0" timeOffset="-208899.91">11790 13377 379 0,'6'2'1786'0,"-3"0"-1137"16,6 0-338-16,-1 1-97 0,3-2 11 31,2-1 18-31,-1 0-63 0,2-1-74 0,-1 1-47 16,2-4-28-16,-2-2-15 0,-2-2-15 16,1-2 2-16,-2 0 0 0,-4 1 19 15,0 2 0-15,-4 1 6 0,-2 2 19 16,-1 2 73-16,-6 2 38 0,-2 1-69 15,1 1-43-15,-1 3-46 0,1 3-15 16,5-1-59-16,1 0-65 0,2 0-77 0,0-1-94 16,5 2-83-16,4-3-165 0,5 0-148 15,1 0 295-15,3-2 385 0,3-1-27 0,-3-1-73 16,0 0 126-16,0-1 78 0,-3 0 73 16,-1 0 4-16,2-7-74 0,-3-2-22 15,0 0-17-15,-3-3 55 0,-3 0 74 31,-2 1 64-31,-3 1 70 0,-2 2 56 16,0 1 12-16,-1 3-13 0,-5 2-40 16,0 2-92-16,-1 0-65 0,2 5-53 15,-2 2-33-15,4 4-38 0,1 2-24 16,1 4-13-16,1 1-2 0,0 2-3 16,0 1-15-16,2-1 0 0,1-1-16 15,3-3 4-15,-1-3 11 0,3-4 7 0,1-3-12 16,1-5-13-16,-2-1-18 0,1-5-19 0,-1-9-6 15,-1-3 25-15,1-8-16 0,-1-3 0 16,-1-6 6-16,3-1 0 0,-2-3 31 0,-2-2 34 16,-1 0 14-16,-1 2 24 0,-2 1 36 15,-1 4 25-15,-1 7-16 0,1 7-15 16,0 9 5-16,0 8 13 0,0 5 33 16,1 12-60-16,1 6-32 0,0 8-15 15,3 5-12 1,0 3-36-16,2 1-74 0,3 0 2 0,6-2 35 0,1-5-10 0,4-4-173 31,6-4-293-31,-6-8-787 0,16-2-800 0</inkml:trace>
  <inkml:trace contextRef="#ctx0" brushRef="#br0" timeOffset="-208224.63">13185 13279 783 0,'-1'17'1862'15,"0"-6"-1479"-15,-2 3-195 0,3 2-38 16,-2 1-137-16,-1-3-13 0,1-1-322 16,0-4-497-16,0-1-1008 0</inkml:trace>
  <inkml:trace contextRef="#ctx0" brushRef="#br0" timeOffset="-207805.111">13215 13171 151 0,'-2'-22'2598'16,"2"20"-2046"-16,2 1-314 0,4 1-36 16,1 0-69-16,1 8-61 0,1 3-72 0,2 3-19 15,-2 4-60-15,0 1-18 16,-1 3 2-16,1-1 16 0,-2 3 46 0,-1-3 33 15,-2 1 22-15,1-3 26 0,-3-2 31 16,-1-3 19-16,1-3-4 0,-2-2 6 0,0-5-12 16,0 0-4-16,0-1 50 0,0-3-31 15,-2 0-35-15,0 0-19 0,0-5-31 16,1-1-18-16,-1-1-25 0,2-3-9 16,0-4 3-16,2-1 6 0,2-3 1 15,2-3-1 1,0 1-3-16,3 1-9 0,0 2 15 15,0 2 20-15,0 6 2 0,1 4 22 16,-1 2 49-16,1 3 34 0,2 6 25 16,-1 4 6-16,0 4-20 0,2 4-15 15,-2 1-21-15,1 3 24 0,0 2 14 16,2-2-32-16,0 0-26 0,0-3-20 0,0-2-24 16,-2-4-16-16,1-2-24 15,0-6-67-15,-2-5-144 0,-1 0-62 0,-1-9-91 16,-2-2-328-16,-3 0-966 0,1-10-275 15</inkml:trace>
  <inkml:trace contextRef="#ctx0" brushRef="#br0" timeOffset="-207118.89">13645 13111 402 0,'5'0'1933'0,"-4"9"-1215"0,1 5-262 0,0 6-83 15,1 3-94-15,0 3-105 0,0 2-66 16,1 2-46-16,-1-2-25 0,0 1-6 15,3-2-6-15,-5-1-13 0,2-1-12 16,-1-4-15-16,0-3-22 0,-1-3-59 16,1-6-53-16,-1-3-41 0,0-3-48 31,2-3-77-31,-1-5-90 0,2-5 33 16,0 0 53-16,4-3 102 0,-4 1 101 15,3 1 116-15,0 0 48 0,0 1 169 16,2 1 54-16,-1 4-36 0,0 1-20 15,2 1-14-15,0 1-13 0,-1 2-5 16,2-1-6-16,0 1-27 0,-2 0-15 16,1 0-29-16,0 0-32 0,-1-1-43 15,-1-5-30-15,3-1-1 0,-5-2-18 0,0-2-29 16,-1 1-15-16,-1-1 24 16,-3 1 38-16,-1-1 38 0,0 4 18 15,-4-1 12-15,-1 1 44 0,-2 0 20 16,1 1 28-16,-3 3-55 0,2 1-41 15,3 2-18-15,1 0-13 0,0 1-23 0,3 5-10 16,0 3-55-16,1 3-10 0,5 3-8 16,1 0-7-16,0 3-28 0,2 0-12 15,0 1 18-15,2 1 62 0,0-2 21 16,2-3-9-16,1-2-28 0,-1-3-37 16,2-1-45-16,-3-5-34 0,0 0-30 15,1-4-26-15,-3 0-39 0,0-5-99 0,-3-1-134 16,-2 0-30-16,-1-1 225 0,-3 2 305 15,-1 4 156-15,0 0 400 0,0 1-75 16,-2 0-82-16,-2 2-105 0,0 3-60 16,2-1-38-16,-1-1-26 0,1 1-26 0,2-4-51 0,-3 0-30 15,3 0-11-15,0-4 17 0,0-4 24 16,3-2 27-16,3-3 19 0,0-4-26 31,1 1 1-31,0-1 26 0,2-1-9 0,1 0-15 0,-3 2-25 0,3 3-18 16,-1 0-25-16,0 3-24 0,1 3-22 31,-1 5-2-31,0 2-30 0,1 0-70 16,1 8-79-16,-2 2-56 0,1 5-19 15,1-2-166-15,-1 2-325 0,-3-4-1064 16,6-1 49-16</inkml:trace>
  <inkml:trace contextRef="#ctx0" brushRef="#br0" timeOffset="-206880.33">14285 13325 285 0,'1'-7'2484'0,"-1"5"-1708"0,0 1-356 16,0 0-139-16,0 1-89 0,4 2-16 0,0 8-34 16,4 3-78-16,-2 5-39 0,2 1-25 15,3 3-24-15,0-1 22 0,3 0 2 16,3-4 13-16,-2-2-13 0,4-5-3 16,-2-3-22-16,1-5 4 0,0-2-10 15,-2-7-40-15,1-5-15 0,-2-3 33 16,-2-2 23-16,-2-2 30 0,0-4 4 15,-3 1 10-15,-1 2-14 0,-2 1-59 16,-1 3-71-16,0 3-63 0,-2 6-149 16,0 3-337-16,0 4-860 0,-1 0 52 0</inkml:trace>
  <inkml:trace contextRef="#ctx0" brushRef="#br0" timeOffset="-206526.96">14676 13391 2698 0,'-2'2'1427'0,"-4"-2"-890"16,1 1-133-16,-3 1-99 0,1 1-87 16,1 2-48-16,-3 2-64 0,4 1-52 15,-1 3-33-15,4 2-21 0,1-2-2 16,1 0-16-16,0-1-9 0,2-3-43 16,5-3-39-16,-2-3-24 0,5-1-15 0,0-1-4 15,-1-8 24-15,1 0 18 16,3-4 40-16,-5-2 21 0,3-2 30 0,-3 1 19 15,1 0 22-15,-3-1 14 0,0 2 50 16,-1 3 12-16,0 1-4 16,-2 3-3-16,1 3-6 0,-1 4-12 0,-3 1-3 15,1 5 3-15,-1 4-22 0,1 5-17 16,0 0-22-16,1 3-12 0,1 1-2 16,0-1-14-16,0 0-26 0,0 0-49 15,3-3-6-15,-2-1 0 0,2-3-15 16,-1-4-68-16,2-3-77 0,-2-3-324 15,2-3-610-15,-4-4-901 0</inkml:trace>
  <inkml:trace contextRef="#ctx0" brushRef="#br0" timeOffset="-206364.7">14936 13080 422 0,'9'-8'2892'0,"-8"11"-1893"16,2 8-619-16,1 4-21 0,2 6-48 15,-3 4-32-15,2 3-64 0,-2 4-80 16,-2 1-71-16,2 1-44 0,0-3-20 16,0 1-3-16,0-3-48 0,2-2-55 15,2-2-154-15,1-6-147 0,0-8-356 0,3-2-1729 16</inkml:trace>
  <inkml:trace contextRef="#ctx0" brushRef="#br0" timeOffset="-204129">16372 12947 1204 0,'1'-2'1175'0,"0"0"-640"0,-1 0-55 0,1 2-59 15,-1-1-39-15,0 1-47 0,0 0-67 16,0 1-72-16,-1 4-71 0,-4 3-36 16,-1 7-41-16,-3 3-8 0,2 4-19 15,-1 6-8-15,-1 4-13 0,2 3-12 16,1 4 9-16,5 2-18 0,0 1 6 16,1 3-7-16,0-4-2 0,3 2 6 15,5-5 17-15,1-3-2 0,2-5-10 16,-2-2-2-16,3-6-30 0,1-3-50 15,1-4-43-15,0-4-18 0,2-4-69 16,0-2-120-16,-2-4-214 0,0 1-580 16,-5-2-557-16,2 0 909 0</inkml:trace>
  <inkml:trace contextRef="#ctx0" brushRef="#br0" timeOffset="-203641.73">16675 13326 761 0,'-6'-3'2203'16,"6"3"-1610"-16,-4-1-183 0,3 0-42 15,1 1-87-15,-1-1-87 0,1 1-68 16,0 0-77-16,1-1-34 0,4-2-3 16,2 2-9-16,0-5 10 0,2 1-13 15,2-2-2-15,0-1-11 0,-2-1 10 16,0 0-15-16,-3-1 0 0,1 4 18 15,-4-1 1-15,0 2 2 0,-1 1 12 16,-2 3 3 0,0 0 19-16,0 1 12 0,0 1-6 15,-4 5-7-15,2 5 10 0,-2 2-10 16,-1 4-5-16,3 1-10 0,0 1-3 16,2 2-6-16,0 0-10 0,0 1 1 15,2-1 0-15,4-1 15 0,0-2-15 16,1-1 0-16,-1-3-3 0,2 0-12 15,-2-3-6-15,-1-3-59 0,-1-2-93 16,1-4-84-16,-1-2-97 0,-1-3-323 16,1-5-1076-16,0-9-316 0</inkml:trace>
  <inkml:trace contextRef="#ctx0" brushRef="#br0" timeOffset="-203503.211">16800 13125 1574 0,'-9'-28'1941'16,"7"22"-1525"-16,2 2-166 15,0 0-26-15,2 3-82 0,3 1-67 16,3 2-75-16,1 8-56 0,2 3-105 0,0 3-106 16,0 4-122-16,2 3-369 0,-4-6-980 15,1 9 485-15</inkml:trace>
  <inkml:trace contextRef="#ctx0" brushRef="#br0" timeOffset="-203181.55">16942 13480 57 0,'-1'0'3376'15,"0"0"-2347"-15,1 0-665 0,0 0-86 16,0-3-62-16,0 2-37 16,0 0-60-16,0-3-74 0,5-1-45 15,-1-2-16-15,1 0-90 0,2 1-149 16,1 0-99-16,-1 0-309 0,0 2-1139 15,1 4-651-15</inkml:trace>
  <inkml:trace contextRef="#ctx0" brushRef="#br0" timeOffset="-202799.94">17178 13379 2230 0,'0'-5'1481'0,"2"3"-1189"0,3-2-120 0,1-1 40 16,3-1-30-16,1 0-31 0,0-1-50 16,3 1-51-16,-2-2-32 0,1 3-17 15,-2-4-1-15,0 0-2 0,1-2-1 16,-2-1-19-16,-2 0-24 0,1-2 3 16,-3 4 16-16,-3-1 27 0,-2 3 14 15,-2 0 20-15,-5 2 21 0,-3 3-3 16,-2 2-3-16,-5 1-6 0,3 5 3 0,-3 7 6 15,2 1 51-15,-2 5-17 0,5 3-29 16,0 0-11-16,4 0-10 0,1 1-20 16,6-1-16-16,1 0-1 0,0-3-1 15,7 0-1-15,3 0-19 0,4-5 1 16,0-1 9-16,6-2 0 0,4-6 0 16,0-2-7-16,6-2-5 0,-2-2-31 15,4-4-91-15,-2-4-59 0,-2-1-22 16,1-1-138-16,-3 1-379 0,-6 3-1188 15</inkml:trace>
  <inkml:trace contextRef="#ctx0" brushRef="#br0" timeOffset="-202492.48">17594 13461 226 0,'2'-3'2161'15,"-2"3"-1348"-15,0 0-210 0,0 0-139 16,0 0-68-16,1 0-50 0,-1-1-59 15,0 1-68-15,0 0-44 0,0 0-36 16,0 0-27-16,0 0-48 0,0 0-49 16,1 0-15-16,-1 1-70 0,3 2-96 15,-1 0-70-15,0-1-114 0,0 1-330 16,0 0-1456-16</inkml:trace>
  <inkml:trace contextRef="#ctx0" brushRef="#br0" timeOffset="-201932.211">18180 13087 818 0,'0'-12'2150'0,"0"12"-1604"0,0 0-130 0,0 7-78 16,0 4-124-16,0 7-113 0,0 5-60 15,1 5-39 1,1 5-2-16,0 3-2 0,-1 1-14 16,-1 0-2-16,0 2-53 0,0-4-69 15,0-3-93-15,-1-3-106 0,-1-4-212 16,-1-9-720-16,1 1-405 0</inkml:trace>
  <inkml:trace contextRef="#ctx0" brushRef="#br0" timeOffset="-201301.83">18157 13312 2128 0,'-3'-28'1179'16,"4"18"-871"-16,1 1 1 0,4-1-9 15,3 2-83-15,3 1-71 0,-1 5-66 0,1 1-25 0,1 0-12 0,0 1-15 16,0 0-13-16,0-2-14 0,-1 1 0 31,-1-3-1-31,-1-2-18 0,-1 1-13 16,-2-2-21-16,-2 0-13 0,0 0 16 15,-2 3 15-15,2 0 12 0,-2 1 10 0,0 3 12 0,-2 0 24 0,2 7 28 32,-1 3-12-32,0 3-6 0,-1 5 3 15,0 4 15-15,-1 2 0 0,0 1-3 16,0-1 4-16,1-2-8 0,0-1-2 15,3-6-6-15,0-2-3 0,-1-4-10 0,4-2-23 0,-3-4-1 16,0-1-18-16,-1-2-4 0,2-3 10 16,-2-4 11-16,0 0 0 0,1-3 0 15,0 2 0-15,0-2 0 0,1 2 0 16,0-1-2-16,1 4 1 0,0 1-1 16,3 1 3-16,-3 3 0 0,1 0 12 15,2 4 0-15,-1 2 4 0,1 3 2 16,0 1 0-1,1 0-15-15,0 0-3 0,1 1-2 0,1-2-19 16,-2-2-25-16,2 0-46 0,-1 0-40 16,-1-3-24-16,-1-1-23 0,2-2-35 15,-1-1-99-15,-3 0-93 0,-1 0-155 16,2-2-162-16,-4-1-275 0,0-2 480 0,-2 0 59 16,0 0 276-16,-1-2 183 0,0 0 121 15,1 0 316-15,-2-4 240 0,0 2 26 16,0 0-104-16,0 0-92 0,-4 0-84 15,0 3-42-15,0-1-49 0,-2 1-63 16,0 2-32-16,1 3-38 0,-1 1-16 16,3 0-3-16,0 1-28 0,0 8-34 15,1 0-37-15,2 4-17 0,0 2-7 16,2-1-20-16,5 0-35 0,1 0-2 16,4-3-1-16,3-1-27 0,3-1-38 15,2-2-58-15,4-2-34 0,4-3-57 16,3-2-63-16,2-1-158 0,-7-1-660 15,16-4-1382-15</inkml:trace>
  <inkml:trace contextRef="#ctx0" brushRef="#br0" timeOffset="-200957.09">19630 13155 1391 0,'-2'11'1782'0,"1"1"-1264"16,1 4-103-16,-1 4-73 0,0 4-108 15,1 0-117-15,-1-1-83 0,-2-3-34 16,3-3-74-16,0-5-142 0,0-2-172 16,0-4-349-16,0-5-1241 0</inkml:trace>
  <inkml:trace contextRef="#ctx0" brushRef="#br0" timeOffset="-200573.1">19686 13080 974 0,'2'-27'1979'15,"2"22"-1548"-15,-1 1-104 0,2 2-16 16,1 2-86-16,2 0-82 0,-1 6-66 16,0 4-68-16,2 3-9 0,-3 4-52 15,2 3-23-15,0 3-27 0,-2 3 15 16,1-1 9-16,-4 1-10 0,2 2 35 15,-1-2 53-15,-3-2 18 0,0 0 20 16,1-6 15-16,0-2-12 0,-1-6-10 16,2-3-19-16,-2-4-12 0,-1-3 0 0,0 0 12 15,0-6 57-15,1-2 12 16,2-6-32-16,0-2-21 0,1-2-12 0,2-4-13 16,0 1 22-16,-1 0-4 0,2 1 4 15,1 2 3-15,0 2 3 0,0 4-10 16,1 4 1-16,2 3 0 0,-1 5 18 15,0 1 24-15,0 7 35 0,0 6-1 16,1 2-43-16,1 5-24 0,0 0-4 16,-1 1 4-16,1 2 2 0,0-1-21 15,0-3-12-15,-3-3-16 0,1-4-30 0,-1-4-107 16,0-3-86-16,0-6-89 0,-3 0-258 16,-1-6-861-16,1-11-680 0</inkml:trace>
  <inkml:trace contextRef="#ctx0" brushRef="#br0" timeOffset="-200397.96">20123 12965 776 0,'3'-6'1982'0,"-1"10"-1406"0,2 9-192 32,0 5-51-32,0 2-102 0,1 5-116 15,1 1-69-15,-2 3-30 0,-1 1-15 16,-1 1 0-16,0 3-1 0,-2-3-1 0,0-1-30 15,0-1-78-15,0-6-143 16,0-4-100-16,0-6-233 0,0-2-754 0,0-6-169 16</inkml:trace>
  <inkml:trace contextRef="#ctx0" brushRef="#br0" timeOffset="-200059.67">20199 13265 431 0,'3'-3'1452'0,"4"3"-875"15,1-1-113-15,3-2-118 0,4 3-105 16,-1 0-60-16,0 0-49 0,-2 0-40 15,2-1-30-15,3 2-18 0,-3-1-13 16,1 0-6-16,-1 0-6 0,-1-5-19 16,-3-2-14-16,1-1-5 0,-3-4-38 15,-1 0-24 1,-1 1 12-16,-2-1 22 16,-3 0 47-16,-1 2 26 0,0 2 43 0,-5 2 53 15,-2 0 13-15,-2 1 11 0,-2 1 21 16,1 1-55-16,0 3-29 0,3 0-9 15,0 0-4-15,4 5-18 0,1 3-52 16,3 2-6-16,-1 3-15 0,0 1 2 16,0 3-24-16,2-1-33 0,2 0-48 15,3-2-46-15,4-2-50 0,-1 1-2 0,3-4 86 0,-1-1 17 16,2-2-77-16,1-2-56 0,0-3-45 16,0-1-93-16,-2 0 5 0,3-3-135 0,-4-5-43 15,1-1-102-15,-5 1 362 0</inkml:trace>
  <inkml:trace contextRef="#ctx0" brushRef="#br0" timeOffset="-199824.5">20586 13226 74 0,'0'3'720'0,"0"4"466"0,-4 1-649 16,-1 2-77-16,1 1-82 0,-2 2-86 15,2-2-78-15,-1 1-54 0,1-4-38 16,2-2-25-16,0-1-14 0,-2-4 1 16,3-1 0-16,1 0 2 0,0-6 4 15,0-2 5-15,0-3 16 0,5-3 11 16,0-3-6-16,2 0-24 0,-2-1-10 15,3 0-12-15,1 2-16 0,-2 2-29 16,2 0-25-16,1 4 0 0,0 3-22 16,1 3-51-16,0 1-48 0,1 3-35 15,1 0-15-15,2 0-1 0,3 3-38 16,-2 0-181-16,4 1-252 0,-3-3-628 16,-4 1-263-16,3-1 909 0</inkml:trace>
  <inkml:trace contextRef="#ctx0" brushRef="#br0" timeOffset="-199589.96">20907 12899 1039 0,'0'-36'1854'0,"0"22"-1304"0,-1-2-136 16,-1 1-70-16,-1 1-61 0,-1 7-31 16,1 6 3-16,1 1-45 0,0 11-63 15,-3 4-87-15,4 8-32 0,-1 5-10 16,1 6-15-16,1 4-3 0,0 3 0 15,0 3-18-15,0 3-37 0,-1 2 9 16,0 4-11-16,-3 0-7 0,3-1 24 16,0-4 1-16,1-6-1 0,0-7-64 15,0-5-37-15,1-8-83 0,0-6-272 16,1-6-609-16,-2-4-851 0</inkml:trace>
  <inkml:trace contextRef="#ctx0" brushRef="#br0" timeOffset="-199139.35">20903 13246 578 0,'4'-9'1258'16,"4"0"-874"-16,3 2-22 0,0 1-72 15,2 4-104-15,0 2-100 0,-1 0-86 16,5 6-42-16,-3 3-89 0,1 0-36 16,3-2 70-16,1-1 52 0,-1-1-29 15,0-3-10-15,-3-1 23 0,-2-1 22 16,-1 0-22-16,-4-1-43 0,1-3 104 15,-5-2 3-15,-1-1 224 0,-1 0 127 16,-2 0-1-16,0 1-3 0,-5-1-62 0,1 2-47 0,-3 1-25 16,2 1-27-16,-3 2-41 0,4 1-46 15,-3 2-38-15,3 5-18 0,-1 5-27 0,2 0-17 16,1 4-1-16,1 0-1 0,-2 1-2 16,3-2-10-16,0-1-1 0,3-2-2 15,1-2-16-15,3-4-9 0,-1-1 10 16,2-5-4-16,4 0 3 0,-2-7 9 15,3-3 4-15,-2-5-10 0,-1 0-18 16,1 1 9-16,0-2 9 0,-3 0 10 16,-1 2 18-16,1-1 13 0,-3 4-1 31,2 1 0-31,-3 2-8 0,0 2-2 16,-1 5-2-16,-1 1-25 0,0 0-71 0,2 1-72 15,0 5-89-15,0 1-58 16,1 1-89-16,-2 2-93 0,3 0 38 0,0 0 60 15,0-2 41-15,1 0 267 0,2-4 91 0,2 0 104 0,-1-1-104 16,1-3-296-16,1 0-222 0,-4-3 3 16</inkml:trace>
  <inkml:trace contextRef="#ctx0" brushRef="#br0" timeOffset="-198971.65">21463 13176 776 0,'0'0'1696'0,"0"2"-1091"0,0 4-226 16,-1 1-131-16,-1 0-50 0,1 2-35 15,1-1-79-15,0 0-84 16,1 0-42-16,7-1-30 0,1-2 3 0,0-1-32 16,5-2-18-16,1-1-11 0,-1-2-35 15,3 1-119-15,-3-1-303 0,-1-3-234 16,-4 0-243-16,4-2 491 0</inkml:trace>
  <inkml:trace contextRef="#ctx0" brushRef="#br0" timeOffset="-198706.09">21652 13186 255 0,'9'0'1482'16,"-6"0"-865"-16,4 0-200 0,2-1-135 16,3 1-29-16,1-2-27 0,2-2-49 15,-1 1-36-15,1-4-21 0,-2 2-23 16,-1-2 6-16,-2 0 25 0,-6 0-7 16,1 1-13-16,-4 0 0 0,-1 0 18 15,-1 2 18-15,-5 2 6 0,-5 2-28 16,0 1-9-16,-1 7-13 0,-2 3 12 15,1 4-24-15,0 0-30 0,3 2-39 16,4 1-19-16,1-1-24 0,4-1-9 16,-1-3-58-16,7-1-34 0,6-1-30 15,6-4-25-15,10-2-13 0,6-4-123 16,13-2-273-16,18-12-557 0,-8-2-456 16,22-5 439-16</inkml:trace>
  <inkml:trace contextRef="#ctx0" brushRef="#br0" timeOffset="-198437.91">22705 13044 1321 0,'3'-1'1932'0,"-3"1"-1192"16,1 0-171-16,-1 3-105 0,0 5-99 15,-1 3-119-15,-5 2-68 0,0 3-57 16,0 1-60-16,0-2-61 0,4-2 0 16,0-3-100-16,2-1-97 0,0-3-78 15,3-4-124-15,5-2-363 0,-2 0-1085 0,9-2-537 0</inkml:trace>
  <inkml:trace contextRef="#ctx0" brushRef="#br0" timeOffset="-198138.92">22892 12975 2844 0,'1'-7'1469'16,"-1"7"-944"-16,-7 0-134 0,-2 1-96 16,-1 1-95-16,-2 3-80 0,3 0-68 15,2 2-39-15,1-1-13 0,3 1-30 16,3 0-31-16,0 3-42 0,8-3-12 15,3 2 0-15,4-1 0 0,3 0 5 16,3-1 10-16,-1 1 8 0,-1 1 28 16,1 0 43-16,-3 1 21 0,0-1 39 15,-4 1 81-15,-1 0 35 0,-4-1 3 16,-4 3 12 0,-1-1 11-16,-3 1 22 0,-5 0 3 15,-5 1-35-15,-4-2-38 0,-2-1-43 16,-3-2-33-16,-1-2-38 0,-2-1-19 0,1-3-54 0,5 1-69 0,-2-2-79 15,7 0-64-15,0-1-188 0,7 0-713 16,-4-2-2153-16</inkml:trace>
  <inkml:trace contextRef="#ctx0" brushRef="#br0" timeOffset="-197449.92">4266 14534 1145 0,'-8'-1'2277'0,"6"3"-1796"15,-4 8-203-15,3 3-97 0,1 5-107 16,2 0-74-16,0 2-9 0,7 0-50 16,7-2-53-16,0-2-66 0,7-5-25 15,1-3 20-15,1-2 63 0,1-6 66 16,2 0 38-16,-2-5 16 0,-2-5 46 15,-4 0 40-15,-2-4 37 0,-4 1-6 16,-4-3-1-16,-4 2 6 0,1-3-7 16,-5-1-19-16,0 0-9 0,-4 1-34 15,0 1-36-15,1 0-17 0,-1 4-59 16,2-2-68-16,2 4-92 0,0 1-133 16,1 4-316-16,4 3-902 0,2 2 128 0</inkml:trace>
  <inkml:trace contextRef="#ctx0" brushRef="#br0" timeOffset="-197184.36">4657 14559 200 0,'14'21'1760'16,"-10"-12"-939"-16,-3 2-228 0,0 1-93 0,-1 5-91 15,0-3-96-15,0 1-73 0,-1-3-63 16,0-3-61-16,-1-2-52 0,-1-2-64 16,3-5-3-16,-1 0-52 0,1-3-18 15,0-6 18-15,0-4 3 0,2-2-21 16,4-6-1-16,1 2 7 0,0-5-1 15,0 2 22-15,2 0 21 0,-2 2 25 16,3 6 1-16,-1 3 11 0,1 2 13 16,2 7 52-16,-4 2 34 0,0 0-19 15,2 6-34-15,-1 3-36 0,1 3-22 16,2 0-61-16,-1 1-28 0,1-2-49 16,1 0-84-16,1-2-214 0,2-2-360 15,-4-2-938-15,6-4 251 0</inkml:trace>
  <inkml:trace contextRef="#ctx0" brushRef="#br0" timeOffset="-196969.69">5003 14494 1366 0,'-7'-3'1633'0,"1"1"-1104"16,-3 2-84-16,0 0-68 0,0 4-74 16,3 5-72-16,-1 3-87 0,5 0-85 0,1 3-59 15,1 2-49-15,3-2-28 0,5 1-45 16,4-1-41-16,0-3-59 0,3 1-126 15,3-3-140-15,2-4-69 0,-1-3 116 32,4-1 128-32,2-2-79 0,-1-3-126 15,1-5 95-15,-3-2-14 0,-1-3 29 16,-2-1 279-16</inkml:trace>
  <inkml:trace contextRef="#ctx0" brushRef="#br0" timeOffset="-196476.26">5266 14530 80 0,'3'-11'359'0,"-3"2"892"15,0 1-424-15,-5 1-142 0,-3 1-127 16,0 4-113-16,-2 2-82 0,0 0-77 15,1 8-90 1,-2 2-65-16,4 3-52 0,2 1-39 0,3-1-40 16,2 1-6-16,0 0-37 0,6-1-12 15,5-2-33-15,0 0-13 16,2-1-15-16,3-3-25 0,-2-2 8 0,2-1 19 16,0-4 62-16,0 0 24 0,0-5-3 15,-2-5-19-15,-2-2-18 0,-1-1-10 16,-1-5 9-16,-1 1-9 0,-3-2-6 15,3 1-26-15,-3-2-7 0,-1 2-9 0,-1 0-23 16,1 0-87-16,-2 3-103 0,1 0-119 16,1 5-123-16,-1 2-67 0,2 6 42 15,-2 2 186-15,3 4 296 0,0 6 124 16,1 3 95-16,0 2 64 0,-2 2 510 16,3 1 73-16,-2-1-154 0,-2 1-24 15,1-1-77-15,-3-1-85 0,-1-1-60 16,0-4-74-16,-1-1-55 0,1-2-43 15,0-2-14-15,-2-2-27 0,1-2-16 16,-1-2-28-16,0 0-30 0,0-2-19 16,0-2-17-16,1-6-16 0,0 0 0 15,1-2 0-15,1-2-3 0,2 2 0 0,-1-1-13 16,2 1-17-16,1 0-16 16,1 1 13-16,2 3 9 0,0 1 2 15,3 1 8-15,-2 4 14 0,2 1 12 16,0 1 0-16,1 2 10 0,-1 5-1 15,-1 3 16-15,1 0 5 0,-2 3 4 16,1 0-1-16,-1 2-5 0,1-1-25 16,-1 2-15-16,-1-2-1 0,-3-1-39 15,1-3-99-15,0-3-96 0,-3-3-59 16,1-4-229-16,-2 0-721 0,2-4-936 0</inkml:trace>
  <inkml:trace contextRef="#ctx0" brushRef="#br0" timeOffset="-196304.43">5862 14283 115 0,'2'-6'2207'0,"0"8"-1205"15,0 8-615-15,3 6-20 0,-3 2-124 0,2 6-115 16,1 2-79-16,0 3-48 0,1 5-1 16,-1 3 0-16,3 0 0 0,1 1-25 15,0 0-55-15,0-2-116 0,0-5-133 16,1-4-272-16,-6-7-1206 0,4-2 366 0</inkml:trace>
  <inkml:trace contextRef="#ctx0" brushRef="#br0" timeOffset="-195686.51">5943 14537 727 0,'-1'-25'1888'0,"1"22"-1368"0,4-1-153 15,5 3-79-15,2 1-109 0,0 0-79 16,1 5-97-16,-1 4-3 0,1-1-106 15,0 2-45-15,0-1-23 0,2 1 54 16,1-2 76-16,-1-2-26 0,-3 0-32 16,1-5-45-16,-1 2-52 0,-2-2 10 15,-4-1 44-15,0 0 51 0,-2 0 94 16,-2-1 49-16,-1-1 115 0,0 2 58 16,0 0-1-16,-1 2-17 0,-2 3-14 15,-1 4 12-15,0-1 6 0,2 2-36 16,-1 1-7-16,0-1-4 0,2-5-35 15,0 0-33-15,1-4-26 0,0-1-39 16,0 0-26-16,1-6 23 0,3-2 42 16,1-2 16-16,2-2-28 0,0-2-25 15,1-2-17-15,0 2-1 0,-1 2 3 0,3 1 3 16,0 3-16-16,0 1 1 0,2 2 13 16,-1 2-16-16,2 0-1 0,-1 1-21 15,0 1-36-15,1 0-40 0,0 1-30 16,-1 0-7-16,0 0 14 0,-4 0 7 15,1 0 9-15,0 0 27 0,-5 0 28 16,-1 2 50-16,-2 0 45 0,-1 1 79 16,0 0 31-16,-4 2 8 0,0 0-9 15,-3 4-26-15,0-2-6 0,0 5 31 16,2 0-17-16,-1 1-38 0,5 1-20 16,1 0-14-16,0-1-25 0,0-2-27 15,3 1-12-15,4-6-12 0,0 0-6 16,2-3-3-16,0-3-6 0,2 0-1 15,1-5-17-15,0-7-31 0,-1-3-12 16,0-1 15-16,-1-1 25 0,-2 2 14 16,-3-2 34-16,0 2 0 0,-2-1 27 15,-3 0 10-15,0 0 21 0,0 1-10 16,-3 1-14-16,-3-1-21 0,3 4-13 16,-2 2-64-16,2 5-70 0,2 4-36 0,0 0-35 0,0 9-189 15,1 5-347-15,0-2-836 0,0 10-361 0</inkml:trace>
  <inkml:trace contextRef="#ctx0" brushRef="#br0" timeOffset="-195452.14">6550 14366 2573 0,'-1'-16'1222'0,"1"16"-865"0,0 0-77 16,1 2-58-16,0 9 3 0,1 5-42 0,-2 5-73 15,1 6-40-15,-1 3-30 0,0 5-19 16,1 1-19-16,-1 1-1 0,2-2 1 16,2-3-2-16,1-4-24 0,-2-6-92 15,3-9-73-15,-3-7-66 0,2-6-94 16,-2-5-264-16,0-9-632 0,-2 0-162 16,3-15 350-16</inkml:trace>
  <inkml:trace contextRef="#ctx0" brushRef="#br0" timeOffset="-195295.94">6622 14309 197 0,'8'-40'1125'16,"-4"35"12"-16,3 2-622 0,-1 3-55 16,3 3-65-16,-1 9-62 0,-2 5-103 15,1 5-94-15,-3 8-65 0,2 4-40 16,-2 1-13-16,1 2 19 0,-1-1 12 16,1-3 7-16,1 1-29 0,-2-4-27 15,4-3-33-15,-3-2-90 0,2-6-146 16,-3-5-152-16,0-5-564 0,-2-5-951 15</inkml:trace>
  <inkml:trace contextRef="#ctx0" brushRef="#br0" timeOffset="-194952.14">6788 14580 920 0,'7'3'2040'0,"1"-3"-1618"0,2 0-174 0,2 0-97 16,2-3-19-16,4-1 0 0,-1-3-32 15,0-3-35-15,-1 2-24 0,0-3-25 16,-2-1-15-16,-1 1 1 0,-4-1 1 16,-1 2 15-16,-5 2 10 0,-2 1 0 15,-1 0 25-15,-2 3 95 0,-6 0-12 16,-2 2-41-16,2 2-36 0,-4 0-16 16,3 2-10-16,-1 5-11 0,0 3-22 15,2 2-14-15,4 2-11 0,-1 3-18 16,4-1-27-16,1 2-23 0,0 2-2 15,6-2 2-15,1-1 16 0,5-2 6 16,3-3 27-16,2-3 1 0,3-1-10 16,2-5-28-16,0-3-4 0,-1 0-43 15,2-7-71-15,-2-2-146 0,-4-3-286 16,1-1-394-16,-3 0 195 0,-4-1 132 16</inkml:trace>
  <inkml:trace contextRef="#ctx0" brushRef="#br0" timeOffset="-194655.13">7144 14519 220 0,'0'-14'1542'0,"-2"4"-728"0,-3 2-213 0,-2 3-172 15,0 2-123-15,1 3-58 0,2 0-28 16,0 8-37-16,2 3-47 0,0 5-63 16,2 3-27-16,0 3-6 0,0 2-12 0,3-1-1 15,2 1-14-15,3-3-13 16,-1-2-2-16,1-3-17 0,0-5 1 0,3-7-22 16,0-4-9-16,0-6-9 0,1-9-87 15,-1-6-13-15,-2-5-34 16,0-6-61-16,-2-2-27 0,0-4 55 0,-1-1 117 15,-3-2 108-15,1-1 19 0,-3 2 64 16,-1-2 44-16,-1 1 5 0,-2 2-6 16,0 3-3-16,0 4 5 0,1 9 3 15,2 8 15-15,0 11 21 0,0 4-4 16,2 13 24-16,3 7-101 0,0 5-55 16,-1 6-31-16,-1 4-26 0,1 1-41 15,0 2-28-15,0 1-3 0,1 1 5 16,5-3-49-16,-2-3-47 0,2-5-120 15,3-3-434-15,-4-9-1234 0,8-2 696 0</inkml:trace>
  <inkml:trace contextRef="#ctx0" brushRef="#br0" timeOffset="-194467.89">7525 14594 206 0,'0'15'3719'0,"1"-6"-2622"0,-2 2-585 16,-1 3-167-16,-4 2-155 15,2 0-90-15,0-1-88 0,0-1-12 16,1-2-169-16,1-4-170 0,2-3-253 16,0-2-1463-16</inkml:trace>
  <inkml:trace contextRef="#ctx0" brushRef="#br0" timeOffset="-193476.07">7585 14112 92 0,'-15'-13'2165'15,"8"11"-1174"-15,-4 0-625 0,2 1 46 16,-1 1-47-16,3 0-63 0,3 0-56 0,-1 4-87 16,5 2-65-16,5 4-42 0,3 3-18 15,5 5-10-15,3 5-3 0,0 3 7 16,4 5 5-16,-4 6 0 0,0 14-2 15,-7 15 36-15,-5-5 26 0,-4 13-32 16,-4-13-25-16,-4-20-36 0,0 7 0 16,3-15-39-16,-2 2-61 0,0-3-55 15,3-10-21-15,5-7-47 0,3-12-216 16,8-3-545-16,-3-4-895 0,15-18 172 0</inkml:trace>
  <inkml:trace contextRef="#ctx0" brushRef="#br0" timeOffset="-193101.69">9092 14239 402 0,'-7'-15'2185'0,"7"15"-1383"16,0 0-227-16,1 7-111 0,5 5-162 15,-2 6-81-15,3 8-56 0,-1 5-28 16,3 6-33-16,1 3-50 0,-1 4-44 16,-2-1-10-16,0 2-24 0,2-2-67 15,-4-2-98-15,1-2-46 0,-5-7-138 16,0-6-407-16,-1-9-1429 0</inkml:trace>
  <inkml:trace contextRef="#ctx0" brushRef="#br0" timeOffset="-192416.211">9085 14405 1175 0,'-4'-30'2244'0,"4"27"-1735"0,8-2-196 15,7 2 43-15,0-2-110 0,7 4-78 16,1 1-61-16,1-1-55 0,0 1-25 0,0 0-25 0,1 0-2 16,-6 0-1-16,-2 0-11 0,-2-3-49 15,-4-6-58-15,-2 3-18 0,-1-1 23 0,-5-2 46 16,-1 4 68-16,-2 0 13 0,1 4 36 15,-1 1 28-15,0 0 30 0,-2 2 3 16,-1 7-34-16,-3 6-9 0,2 4 0 31,1 1 6-31,-1 4 6 0,3 2-9 16,1-2-33-16,0-1-16 0,3-2-3 16,4-2-15-16,2-4-1 0,-2-3 0 15,2-2 16-15,2-6-6 0,-1-4-10 16,-1 0-1-16,0-4-1 0,-1-7-1 15,-1-1 0-15,0-2-1 0,-2-2 1 0,2 0 0 16,-1 2-2-16,0 0-12 0,1 1 3 16,0 5-9-16,2 2 6 0,-1 1 4 0,0 4 11 15,0 1 1-15,2 2 17 0,0 4-6 16,-2 1-11-16,3 1-1 0,-2-1 0 0,-1 1 0 16,3-1-15-16,-4 0-37 0,2 0-69 15,0-1-44-15,1-1-21 0,0 1 15 16,0-3-17-16,1 2-44 0,-3-3-57 15,1 0-21-15,0-1 44 0,-1-1 82 16,-4 0 88-16,0 0 78 0,0-5 18 16,0 0 13-16,3 0 0 0,-4-3-10 15,2 3 19-15,1-4 4 0,1 2 34 16,-1 0 29-16,2-1 44 0,-3 3 38 16,1 0 40-16,-2 1 26 0,1 0 27 15,-2-1 10-15,-2-1-26 0,-1 2-19 16,0-3-34-16,0 1-38 0,-4-1-26 0,-4 2-29 15,0 1-32-15,-1 1-28 0,-2 3-18 16,3 0-21-16,-2 0-3 0,3 6-2 16,3 2-22-16,3 2-24 0,1 3-16 15,0 2 4-15,5 1-7 0,2-1-14 16,0 0-38-16,3-1-32 0,2-3-26 16,3-2-9-16,1-4-38 0,3-2-115 15,0-3-185-15,-1 0-206 0,2-6-523 16,-8 2-89-16,8-10 804 0</inkml:trace>
  <inkml:trace contextRef="#ctx0" brushRef="#br0" timeOffset="-192155.31">9964 14404 2320 0,'0'12'1301'0,"-5"4"-739"16,0 3-78-16,-1 3-107 0,2 0-88 15,1-3-97-15,3 0-65 0,0-4-45 16,0-5-40-16,0-2-15 0,1-3-27 15,3-5-12-15,2 0-6 0,-2-2 16 0,2-8 2 0,-2 1 3 16,1-6 12-16,0 0 6 0,1 0-6 16,1-1 6-16,1 0-17 0,-1 2 11 15,2 2-15-15,1 3-1 0,1 4-2 16,2 4-9-16,0 1 10 0,1 4 2 16,1 5 0-16,-3 4-1 0,3 2-17 15,-2 1 3-15,4 2-21 0,-3 0-43 16,5-3-102-16,-2 2-99 0,5-4-123 15,-4-4-612-15,11 1-1259 0</inkml:trace>
  <inkml:trace contextRef="#ctx0" brushRef="#br0" timeOffset="-191864.91">11181 14363 422 0,'-5'-9'1497'0,"5"5"-985"0,0 1-254 0,0 1-68 16,0 2-7-16,2 0 18 0,1 5 16 15,-1 6-75-15,-1 2-25 0,-1 4 12 16,0 3 31-16,0 3 12 0,0 0-10 15,0 2-26-15,0-5-28 0,-1-2-40 16,-1-2-68-16,-1-6-50 0,2-2-126 16,0-5-166-16,1-3-336 0,0-2-1220 15,0-12 368-15</inkml:trace>
  <inkml:trace contextRef="#ctx0" brushRef="#br0" timeOffset="-191729.33">11216 14273 76 0,'3'2'323'0,"2"7"-323"16,0-2-241-16,4 11 83 0</inkml:trace>
  <inkml:trace contextRef="#ctx0" brushRef="#br0" timeOffset="-191572.88">11345 14207 2007 0,'0'-5'1270'0,"1"-2"-769"0,0 2-109 15,4 3-134-15,-2 2-88 0,2 3-44 16,1 11-31-16,-1 4-30 0,-1 8-28 16,-1 5-25-16,-1 9-12 0,0 4 0 15,1 3 15-15,-1 1 22 0,1 1-14 16,-1-5-23-16,2-3-70 0,-1-5-74 16,-1-8-87-16,-1-7-154 0,-1-9-409 31,0-5-1359-31</inkml:trace>
  <inkml:trace contextRef="#ctx0" brushRef="#br0" timeOffset="-191432.28">11345 14514 1939 0,'-7'-27'1750'0,"7"19"-1261"15,7-2-92-15,2 2-92 0,1 1-100 16,4 1-86-16,0 2-78 0,5 0-41 16,-2 2-122-16,5 0-162 0,2 0-52 15,5 0-331-15,5-1-840 0,-7 1-42 16,28-9 900-16</inkml:trace>
  <inkml:trace contextRef="#ctx0" brushRef="#br0" timeOffset="-191082.52">12466 14414 2663 0,'-2'2'1447'0,"1"7"-985"16,0 0-136-16,0 7-57 0,1 0-92 15,0 2-74-15,0 0-59 0,0-2-44 16,1-1-76-16,2-4-146 0,-1-2-62 16,3-4-181-16,-1-2-626 0,-3-2-980 15</inkml:trace>
  <inkml:trace contextRef="#ctx0" brushRef="#br0" timeOffset="-190736.45">12612 14300 662 0,'7'-15'2204'0,"-5"14"-1432"0,0 1-216 0,0 0-95 16,1 1-77-16,-1 3-98 0,-1 2-73 15,-1 1-77-15,0 0-54 0,-6 5-40 16,2-1-18-16,-3 0-21 0,3 1-3 15,0-3 0-15,1 1-21 0,3-4-18 16,0-1-49-16,7-1-45 0,3-1-31 16,6-3-12-16,3 0-32 0,3 0-3 15,2-3-54-15,-1 0-42 0,-1 2-19 16,-2 1 96-16,-5 0 164 0,-1 6 66 0,-3 1 205 16,-4-1 121-16,-1 4-12 0,-2-3-8 15,-4 5 0-15,-1-2-7 0,-8-1-42 16,-2 5-45-16,-4-3-49 0,-3 1-42 15,-2 0-33-15,-2-2-30 0,0 1-41 16,-1-4-17-16,7-1-33 0,3-4-43 16,5-2-69-16,5 0-76 0,3-1-73 15,4-5-196-15,2 2-619 0,13-4-1443 0</inkml:trace>
  <inkml:trace contextRef="#ctx0" brushRef="#br0" timeOffset="-190215.52">14021 14272 805 0,'0'0'1741'0,"-2"0"-999"0,-6 0-109 16,-2 0-79-16,-3 6-132 0,-5 3-120 15,0 4-67-15,-1 1-81 0,-1 2-51 16,6 2-36-16,0 0-19 0,4-1-15 16,5 0-17-16,4-3-16 0,1-1 0 15,5-4-28-15,5 0 1 0,4-6-3 16,1-1-6-16,3-2-43 0,1-5-33 16,0-4-16-16,2-2-11 0,-2-4-8 0,-1-1-2 15,-2 1 17-15,-2-1 31 16,-4 1 46-16,-1 1 55 0,-2 2 37 0,-2 2 34 15,0 2 18-15,-3 2 3 16,1 3 9-16,-1 3-16 0,0 0-15 0,2 5-3 16,2 6-52-16,0 3-15 0,2 4-97 15,1 2-43-15,3 3-71 0,0 2-134 0,-2-7-745 16,11 5-1427-16</inkml:trace>
  <inkml:trace contextRef="#ctx0" brushRef="#br0" timeOffset="-189727.87">15083 14260 376 0,'0'-6'2411'16,"0"6"-1670"-16,-8 1-186 0,-4 0-120 15,-1 4-124-15,-1 4-106 0,-5 1-77 0,3-1-61 16,1 2-41-16,4-3-26 15,4-2-15-15,4 1-67 16,3-1-56-16,6-1-27 0,7 1-10 16,1 1-29-16,5-1-72 0,2 1-106 15,1-1-125-15,-1 4-263 0,-2-1-200 16,-2 2 433-16,-5-1 238 0,-1 0 299 16,-6 2 420-16,-2-2 303 0,-3 0-75 15,-4 1-134-15,-6-4-92 0,-3-2-74 16,-1 1-107-16,-2-2-113 0,-3-3-62 15,1-1-32-15,2 0-34 0,-2-4-21 16,5-3-79-16,1-3-71 0,4-1-18 16,3 0-19-16,5 1-40 0,0 1-168 15,4 2-210-15,6 3-352 0,4 0 274 16,-3 2 248-16</inkml:trace>
  <inkml:trace contextRef="#ctx0" brushRef="#br0" timeOffset="-189482.06">15298 14361 278 0,'20'-20'1874'16,"-17"8"-1103"-16,1-4-231 0,2-3-129 16,-1-2-98-16,0-1-65 0,-2 3-25 15,-3 1-15-15,0 4-30 0,-1-1-13 16,-7 2-28-16,-1 5-28 0,-1 0-21 16,-4 7-12-16,0 1-10 0,0 5-17 15,3 6-19-15,1 4-27 0,2 3-3 16,5 2-12-16,3 3-12 0,2 2-19 15,7 1-14-15,1 3-28 0,2-2-27 16,1-1-40-16,1-2-1 0,5-1 37 0,-3-3-6 0,3-3-56 16,2-4-137-16,-4-3-137 0,1-6-133 15,-2-4-605-15,-4 0-435 0</inkml:trace>
  <inkml:trace contextRef="#ctx0" brushRef="#br0" timeOffset="-189275.59">15492 14270 321 0,'-3'-12'2250'0,"3"12"-1592"0,0 0-242 32,0 6-126-32,0 5-99 0,0 5-75 0,2 2-60 15,-2 7-38-15,1 4-15 16,-1 3-3-16,0 5-1 0,0 4 1 0,0 3 1 16,0 2 61-16,1 5 50 15,-1-1 61-15,0-2-44 0,0-3-34 0,-1-7-43 16,0-7-52-16,1-7-13 0,-2-9-85 15,1-8-84-15,0-5-118 0,-2-2-212 16,0-13-789-16,2 2-435 0</inkml:trace>
  <inkml:trace contextRef="#ctx0" brushRef="#br0" timeOffset="-188998.66">15462 14219 2087 0,'5'-21'1543'0,"-2"21"-1087"0,6 0-185 15,2 0-18-15,3 2-41 0,4 2-52 16,1 1-65-16,3 5-53 0,-1 1-27 16,2 2-15-16,-1 4-1 0,-2 3-26 15,-1 0-37-15,-4 3-16 0,-3-1-15 16,-3-3 0-16,-4 1-15 0,0-4 14 16,-5-4 31-16,0-2 53 0,-7 0 12 15,-3-4 40-15,-3 0 31 0,-3-2 55 16,-4 0 12-16,-1-1-24 0,-2-1-26 15,0-2-18-15,2 0-30 0,2-2-39 0,3-5-1 0,5-1-21 16,5 1-80-16,6-4-82 16,5 0-76-16,7 1-156 0,3 2-826 0,14-1-1365 15</inkml:trace>
  <inkml:trace contextRef="#ctx0" brushRef="#br0" timeOffset="-188419.771">16025 14341 490 0,'-2'-2'1668'0,"-2"0"-1115"16,-1-1-114-16,3 1-18 0,1 2-40 16,1 0-72-16,0 0-85 0,1 0-70 0,5 0-6 15,2 0-16-15,2 0-35 0,1 0-17 16,3 0-31-16,1 0-25 0,-2-2-22 16,0-2-2-16,-1-2-3 0,-3-1-27 15,-1 2-28-15,-4-3-16 0,-3 1-18 16,-1-1 0-16,0 0 22 0,-4 0 2 15,-4 0 13-15,-2 1 28 0,-4-2 27 0,1 3 28 16,-4 4 12-16,1-1 15 0,-1 3 28 16,3 0 9-16,1 4 3 0,2 3-16 15,4 4-24-15,5 2-27 0,2 4-28 16,0 2 23-16,8 3-23 0,3-1-15 16,4 0 3-16,5 3-10 0,2-3-5 15,3-1-25-15,1 0-27 0,3-6-65 16,-2-5-41-16,1-3-106 0,-2-5-337 15,-7-1-948-15,3-5-498 0</inkml:trace>
  <inkml:trace contextRef="#ctx0" brushRef="#br0" timeOffset="-187850.89">16302 14296 1145 0,'-11'2'1508'0,"9"9"-1071"15,-1 2-115-15,3 2-65 0,-1 5-71 16,0-3-67-16,1 2-63 0,0-1-27 15,1 0-14 1,4-3-2-16,-1-4 15 0,1-2 22 16,0-4 46-16,-2-4 10 0,0-1-35 15,0 0 0-15,-1-1 40 0,0-7 31 0,2-5-22 16,2-2-41-16,0-4-39 0,3-1-19 16,1 0-17-16,3 1-4 0,0-2-1 15,4 3-24-15,-2 4-39 0,4 1-56 16,0 2-18-16,-1 6 12 0,3-1-7 15,-2 3-29-15,-1 3-9 0,-1 0 11 16,-3 0 44-16,-3 2 65 0,-1 1 51 16,-6 2 32-16,-2-2 40 0,-2 2 69 15,0 0 50-15,-4 1 2 0,-8 1-11 16,1 2 3-16,-5 0-1 0,0 0-7 16,2 1-18-16,0 0-14 0,3 0-23 15,2-1-37-15,5 1-25 0,1-1-29 16,3 1-19-16,0 0-10 0,6-1-2 15,3-1-1-15,-1 0-21 0,3-4-2 16,4-2-6-16,-2-2-12 0,2-4-19 0,2-8-6 0,-1 0 13 16,-2-5-1-16,3-2 6 0,-4-3 13 31,-1 1 18-31,0 0 18 0,-1 2 14 16,0 0 13-16,-3 3 43 0,-4 1 6 15,2 5 0-15,-4 3-7 0,0 4-17 16,0 3-16-16,-1 0-11 0,0 5 5 0,3 9-9 15,-4 3-19-15,1 4 0 16,-1 1-2-16,1 6-2 0,2-3-31 0,2 1-7 16,0-1 1-16,-1-5 9 0,3-1-25 15,-2-5-39-15,2-6-61 0,-1-6-82 16,0-2-76-16,1-13-259 0,-1-3-658 16,0 1-817-16</inkml:trace>
  <inkml:trace contextRef="#ctx0" brushRef="#br0" timeOffset="-187644.23">16861 14044 1429 0,'2'-7'1744'16,"1"13"-1195"-16,-2 10-141 0,0 5-90 15,-1 7-96-15,1 3-75 0,-1 1-67 16,-1 2-55-16,1 0-25 0,-1-1-22 16,0-3-24-16,1 0-24 0,0-4-20 0,0-2 7 15,0-6-59-15,1-4-66 0,1-2-51 16,-1-8-39-16,0-2-118 0,0-2-303 15,0-5-92-15,0-4 79 0,0 0 31 16,1-2 486-16</inkml:trace>
  <inkml:trace contextRef="#ctx0" brushRef="#br0" timeOffset="-187406.711">16884 14364 136 0,'2'-3'505'15,"2"-1"264"-15,0 1-147 0,0 3-66 16,4 0-112-16,1 0-121 0,1 0-88 16,2 3-49-16,1-1-60 0,-1 1-48 15,2-3 4-15,1 0-10 0,1 0 12 16,-1-1-19-16,2-5-15 0,-2-4-16 15,1 1-12-15,-4-1-19 0,-1-4 15 16,-4 4 10-16,-2-1 16 0,-3 0 64 16,-2 4 39-16,-2 1-11 0,-4-1 17 0,-4 5-4 15,0 2 0-15,-1 0-6 0,-2 2-22 16,1 7-27-16,0 2-15 0,3 4-25 16,3 4-20-16,0 3-19 0,4-1-15 15,1-1-15-15,1 1-10 0,2-3-62 16,8 0-65-16,6-2-21 0,8-7-15 15,6-3-90-15,19-6-177 0,-9 0-688 16,25-14-1258-16</inkml:trace>
  <inkml:trace contextRef="#ctx0" brushRef="#br0" timeOffset="-186876.741">18154 14149 1475 0,'7'-15'1478'0,"-5"10"-1066"16,-2-2-38-16,2-1-25 15,-2 5-50-15,0 0-34 0,0 3-1 16,-2 0-44-16,-4 6-58 0,-3 2-53 0,-4 3-24 16,0 4-24-16,-5 3-7 0,-1 0-17 15,1 3-25-15,-1-1-12 0,2 2-14 16,2 0-1-16,6-2-22 0,2 2-20 15,5-3-34-15,2-1-34 0,2 0-24 16,7-1-10-16,5-2-28 0,1-2-80 16,5-4-112-16,1-2-145 0,3-6-593 15,-5-1-342-15</inkml:trace>
  <inkml:trace contextRef="#ctx0" brushRef="#br0" timeOffset="-186512.51">18282 14232 894 0,'-9'-9'2399'0,"-1"9"-1675"0,-2 4-183 0,-1 7-139 16,-3 2-78-16,2 4-112 0,1 1-69 16,4 1-40-16,3 1-34 0,0 0-29 15,6-2-19-15,0-1-21 0,8-3-2 16,1-3-19-16,3-2-4 0,1-5-5 16,2-3-49-16,1-1-45 0,0-7-15 15,1-4 2-15,-2-4 6 0,0-2 15 16,-2-1 40-16,0 0 36 0,-5 0 40 15,0-1 9-15,-3 2 22 0,1 0 45 16,-2 0 19-16,0 5-19 0,-1-1 9 16,-2 7 0-16,-1 1-6 0,1 5-3 15,0 0-12-15,0 6-19 0,2 5-12 16,0 4-8-16,2 3-7 0,1 1-16 16,0 5-2-16,3-1-2 0,1 0-13 15,1 1-4-15,0-3-32 0,1-2-49 16,0-3-43-16,1-5-48 0,2-5-44 15,1-6-164-15,1-1-301 0,-3-9-715 16,-1 1-399-16</inkml:trace>
  <inkml:trace contextRef="#ctx0" brushRef="#br0" timeOffset="-186239.53">18603 14260 128 0,'-4'-16'1946'0,"-2"14"-740"0,-1 1-702 31,-4 1-43-31,0 0-68 0,0 4-107 0,1 5-97 16,3-1-46-16,3 3-48 0,4 0-50 15,0 0-43-15,6 1-2 0,7-3-15 16,1 2-9-16,3-4-31 0,1 2-52 16,0-3 7-16,-1 2 36 0,0-2 24 15,-4 3 40-15,-1-4 11 0,-3 2 20 16,-3-2 33-16,-2 0 21 0,-4-1 16 16,0-1 2-16,0 0-15 0,-9 1-3 15,-1-2 48-15,-2 0-48 0,0 0-31 16,-1-2-23-16,1 0-28 0,-2 2-3 15,3-2-2-15,1-2-50 0,1-1-35 16,3 1-47-16,2 0-20 0,3-1-26 16,1 2-54-16,7 0-95 0,2 1-185 15,3 0-203-15,1 0-706 0,-2 0-233 0</inkml:trace>
  <inkml:trace contextRef="#ctx0" brushRef="#br0" timeOffset="-185924.43">18816 14325 1828 0,'11'-13'1594'0,"-10"9"-972"16,1 0-128-16,2-2-57 0,1 1-108 16,1-1-71-16,1 1-73 0,2-1-64 15,-1 2-40-15,1-2-26 16,2 1-22-16,-2 0-12 0,0 1-18 0,1 2-2 16,-2-4 1-16,1 3 0 0,-2 0 10 0,1-2-10 15,-3 3 10-15,-1-3 3 0,-3 2 19 16,-1 0-4-16,0 2 16 0,-2 0 38 15,-6 1-36-15,-2 0-12 0,-1 0-9 16,-3 8 3-16,0 5-15 16,-1 4 25-16,1 7-13 0,1 4-9 0,1 2-3 15,6 1-14-15,4 2-1 0,2 1 0 16,5-2 0-16,7-2-2 0,1-2-1 16,5-3-24-16,0-6-33 0,3-5-73 15,3-5-88-15,-1-8-78 0,-4-1-265 16,5-4-1166-16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155" units="cm"/>
          <inkml:channel name="Y" type="integer" max="1447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6" units="1/cm"/>
          <inkml:channelProperty channel="Y" name="resolution" value="1111.520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1T20:17:00.6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2950 9732 239 0,'0'-3'174'0,"0"2"-30"16,0-1-52-16,-2 1 41 0,2 0-19 0,0-1 13 15,0 0-1-15,0 1-8 0,0 1-10 0,0-3-15 16,0 2-3-16,0-1-2 0,0 1-1 0,0 0-7 16,-1-1-3-16,-1 0-5 0,2 0-6 0,0 2-9 15,0 0-2-15,-2 0-5 0,2 0-6 0,0 0-11 16,-3 0-3-16,3 6-4 0,-3 8-2 0,3 1-6 16,-8 39-4-16,3-40-3 0,5 2-1 0,-6 2-4 15,0-5 0-15,1 5-1 0,0-5-1 0,2-1-2 16,-5 3-1-16,8-5 0 0,-3 3-1 0,1-7 0 0,-1 1-1 15,3-5 1-15,0-2-4 0,0 0-2 0,0 0-1 16,0-1 1-16,0 0-1 0,0 0 0 0,0 1-2 16,0-3 1-16,0 0 1 0,3-10 1 0,-1 0 2 15,1-3 1-15,15-39 1 0,-15 39-1 0,3-2 2 16,-3-1-3-16,0-2 3 0,1 1 0 0,0 1 1 16,1-2-3-16,1 3 3 0,-6 1-1 0,2 3 1 0,0 5 3 15,1 2 1-15,-2 2 4 0,-1 5-1 0,0 0 2 16,0 0 0-16,0 0 1 0,0 0 2 0,0 5-2 15,2 8 4-15,1 3-4 0,5 38-1 0,-2-37 5 16,2 4 1-16,-2-4-1 0,-4 2-1 0,4-3 0 0,-1-1-4 16,3 2 2-16,-2-1-2 0,2-1-2 0,-3-6-3 0,3 3-2 15,1-6 0-15,-2 5 0 0,2-7 0 0,-4-3-2 16,6 3 0-16,-5-7-4 0,-1-2 1 0,1 0 0 16,2 0 0-16,-5-7-2 0,2 3 0 0,0-3 1 15,1 1 0-15,-3-2 2 0,-1 0 0 0,1-4 1 16,-1 4 1-16,-2-4 0 0,0-2-1 0,-3-2 1 15,1-1 0-15,-3 2 1 0,2 0-1 0,-2-1-1 16,2 3 0-16,3 1 1 0,0 3 0 0,0 7 2 16,0 1 2-16,3 1 2 0,-3 2 4 0,0 3 2 15,0 0-1-15,0 0 2 0,0 0 2 0,0 0 3 16,5 17-1-16,3 1 1 0,14 38-2 0,-8-39 3 16,-1 6 1-16,3-5-3 0,-4-1 0 0,7 2-4 15,-3-2-3-15,-3-1-1 0,4-3-1 0,-4-3-17 16,4-1-9-16,-7-1-13 0,4 0-17 0,-3-2-52 15,-1-3-27-15,2 3-37 0,-1-6-48 0,0 0 134 0,-3-6-102 16,3 6-24-16</inkml:trace>
  <inkml:trace contextRef="#ctx0" brushRef="#br0" timeOffset="313.08">3468 9797 801 0,'-8'0'398'0,"2"0"-206"0,6 0-121 0,-2 0 71 0,2 0-59 16,-3 2-12-16,0 4 1 0,-3 0-7 0,1 7-11 0,3-5-14 16,2 2 1-16,-3-2-16 0,3 1-11 0,3 1-3 0,-3-3-3 15,2 0-3-15,-2-6 0 0,0 3-2 0,2-1 0 16,4 0 2-16,3 2-3 0,-4-1 0 0,6 1 1 16,-3-2 0-16,3-2 1 0,-1 2-2 0,-4-3 0 15,5-3 0-15,-5 0 1 0,2 1 1 0,-1-2-1 16,-1-1 1-16,-3 2-1 0,3-2 1 0,-4-2 0 15,-2-1 0-15,2-4 0 0,4 4 2 0,0-3 1 16,-3-1-1-16,1-3 1 0,8-32 1 0,-15 35-1 16,3-1-3-16,-3 5-2 0,0 1-2 0,1-1-13 15,-1 5-6-15,3 3-12 0,-2 0-13 0,2 0-50 16,-3 0-33-16,3 0-53 0,-3 0 120 0,3 0-108 16,0 1-50-16</inkml:trace>
  <inkml:trace contextRef="#ctx0" brushRef="#br0" timeOffset="570.88">3710 9543 596 0,'0'-11'409'0,"-8"1"-150"0,5 9-130 15,-2 1 127-15,4-3-136 0,-1 3-11 0,2 0 8 16,-3 0-5-16,3 0-14 0,-2 3-26 0,-1 12-6 0,3 2-5 15,-9 38-4-15,10-37-8 0,1 3-6 0,4 4-3 16,-3-1-7-16,-1 2-9 0,3-2-5 0,1 1-4 16,0 1-2-16,-4-4-9 0,3 0-5 0,4 0-10 15,-1-2-10-15,-2-2-14 0,-1-8-13 0,1 2-36 16,-2-2-21-16,8 3-21 0,-9-9-20 0,7-1-28 0,-4-1-134 16,2-2 209-16,3-2-130 0,-1 0-33 0</inkml:trace>
  <inkml:trace contextRef="#ctx0" brushRef="#br0" timeOffset="774.81">3844 9496 569 0,'0'1'406'0,"0"6"-151"16,7 3-134-16,7 10 122 0,-11-7-124 0,11 4-18 15,-6 3 3-15,-6 0-8 0,7 0-14 0,-2 2-24 16,-4-2-6-16,0 0-5 0,0-1-5 0,0 6-14 15,2-5-7-15,6 0-6 0,3 1-7 0,-12-1-33 16,9-2-21-16,-5 1-24 0,10-2-26 0,-8-4-103 0,-2-1 142 16,-1 1-99-16,0-5-49 0</inkml:trace>
  <inkml:trace contextRef="#ctx0" brushRef="#br0" timeOffset="958.319">3835 9729 1112 0,'-8'-7'470'0,"8"4"-291"16,0 1-106-16,0 2 21 0,0 0-14 0,0 0 3 16,0 0 5-16,6 2-9 0,7 3-14 0,4 3-11 15,29 19-7-15,-33-17-11 0,1-3-4 0,-3 1-13 0,3 0-15 16,-1-1-50-16,-2-1-29 0,3 0-28 0,-6-1-34 16,8 0-116-16,-5-2 172 0,2-3-121 0,-1 0-51 15</inkml:trace>
  <inkml:trace contextRef="#ctx0" brushRef="#br0" timeOffset="1081.58">4148 9757 545 0,'0'-4'405'16,"0"2"-149"-16,0 1-134 0,0-3 88 0,0 4-57 15,0-1-24-15,0 1-17 0,0 0-12 0,0 0-33 16,0 0-16-16,6 12-13 0,-3 1-17 0,-1 3-56 16,6 35-29-16,-8-38-35 0,0 4-49 0,-3-6 99 15,3 1-86-15,0-2-31 0</inkml:trace>
  <inkml:trace contextRef="#ctx0" brushRef="#br0" timeOffset="1213.06">4224 9546 724 0,'-5'-20'318'0,"5"3"-195"0,-1 5-79 0,-1 10 36 16,4 8-54-16,-2 0-16 0,0-6-58 0,0 0-75 15,0 6 106-15,0 6-80 0,1 14-75 0</inkml:trace>
  <inkml:trace contextRef="#ctx0" brushRef="#br0" timeOffset="4463.39">4297 9794 447 0,'0'-3'210'0,"0"2"-92"0,0-1-38 16,0 0 20-16,0 0-6 0,0 2 7 0,0 0 18 16,0 0-8-16,0 0-8 0,0 0-11 0,0 0-11 15,0 0-1-15,1 0-1 0,2 0-3 0,2 2-6 16,-2 0-5-16,0 0-4 0,-1-2 1 0,3 4-9 15,-2-3-5-15,0-1-5 0,3 1-6 0,-4 10-10 16,1-1-4-16,5 6-5 0,24 33-4 0,-31-31-6 16,-1-1-2-16,0 3-1 0,-3 6-1 0,1-3-6 15,-1 2-4-15,3-4-5 0,-3 5-8 0,-2 2-17 16,4-2-10-16,-2-6-12 0,1 0-11 0,0-3-8 0,2-3-12 16,-3-1-41-16,3-3-24 0,-3-7-25 0,3-1-57 15,0 6 154-15,0-11-132 0,0 3-54 0</inkml:trace>
  <inkml:trace contextRef="#ctx0" brushRef="#br0" timeOffset="4749.64">4235 9824 720 0,'-5'-7'339'0,"5"6"-178"16,-3-4-84-16,0-3 31 0,3 6-8 0,0 0 4 15,-3 0 2-15,3 2-19 0,-2-1-15 0,2 0-11 16,0-2-8-16,0 2-11 0,0 1-7 0,0 0-4 15,0 0-3-15,0 0-7 0,5 0-2 0,4 4-1 0,2-2 0 16,2 2-1-16,4-1 0 0,31 10-2 0,-31-6 0 16,-3-7-1-16,-1 5 1 0,0 2-1 0,-1-2 0 15,-2 2 0-15,1 0-1 0,0 5 0 0,-8-5-2 16,2-1 0-16,1 4-1 0,7-1 0 0,-15-5 0 0,-1 2-2 16,-8-3-1-16,0-3-2 0,6 1-3 0,-3 1-9 15,-9-2-7-15,-2 0-7 0,8-4-11 0,1 2-31 16,-7 0-15-16,3-4-21 0,-2 3-26 0,0 0-126 15,0-2 180-15,4-3-113 0,2 2-56 0</inkml:trace>
  <inkml:trace contextRef="#ctx0" brushRef="#br0" timeOffset="4963.429">4489 9570 747 0,'10'-6'395'16,"-1"1"-183"-16,-7-1-113 0,9 7 67 0,-19-1-66 15,11 5 5-15,15 10 3 0,-12-6-11 0,2 1-39 0,-5 8-8 0,8 3-6 16,-11-4-3-16,13 4-16 0,-13-3-6 0,0-2-5 16,-2 0-3-16,2 5-4 0,2-4-1 0,4-3-3 15,-3 4-4-15,-6-1-12 0,3-2-7 0,0 0-9 16,3-3-8-16,2 1-29 0,-5 0-17 0,3-5-17 16,2 3-17-16,4-6-57 0,-5-1-30 0,-1 0-46 15,-2-2 151-15,-1-2-124 0,0-1-49 0</inkml:trace>
  <inkml:trace contextRef="#ctx0" brushRef="#br0" timeOffset="5217.53">4657 9821 394 0,'11'-43'295'0,"-13"40"-88"0,2 3-105 0,-6 1 74 15,6-1-46-15,0 0-12 0,0 0-13 0,0 0-11 16,0 0-23-16,0 0-5 0,0 0-2 0,0 0-5 16,0 0-7-16,0 0-4 0,0 0-4 0,6 4-4 15,-4-1-7-15,9 0-3 0,-5-1-5 0,4 0-2 16,-4-2-5-16,-3-2-1 0,2-2 1 0,3 2-2 0,-5-2 0 15,2-2 1-15,-5 5 3 0,3-8 2 0,-1 1 1 16,4-1 0-16,-6 8 0 0,3-7 0 0,-3 4-2 16,0 4-1-16,0-2-3 0,0 1-1 0,-3 0-4 15,3-2 0-15,-3 2-2 0,1 1 0 0,1 0-4 16,-1 0-3-16,1 0 0 0,-1 8-1 0,0 5 1 16,2 0-3-16,0 0-5 0,5 37-36 0,9-38-32 15,-10-7-44-15,5 6-83 0,8-5 146 0,7-7-132 16,-2-2-75-16</inkml:trace>
  <inkml:trace contextRef="#ctx0" brushRef="#br0" timeOffset="9647.66">5662 9543 625 0,'0'-1'289'0,"0"1"-149"0,0 0-65 0,0 0 34 15,10 3-12-15,-4-2-2 0,-3-1 5 0,-3 0-7 16,4 3-14-16,-4-3-12 0,1 2-11 0,7 2-14 0,-5-2-6 16,2-1-4-16,-2-1-3 0,0 1-8 0,11 1-4 15,-12-2-3-15,1 1-3 0,-1-1-1 0,1 0-1 16,8 0 1-16,-8-1-2 0,2 1-2 0,-5-2-1 0,0 1 0 15,6-12 1-15,-3 7-2 0,-1-7 0 16,-2 5 0-16,2-2 1 0,-4-5 5 0,0 13 0 0,2-6 2 16,-3 7-1-16,0-7 0 0,-2 1 0 0,4 3 0 15,-12-5 1-15,2 6-3 0,0-6 0 0,-35 1-2 16,38 11 0-16,-1 10 1 0,2-5-1 0,4 8 0 16,0-3 0-16,-2 5-4 0,2-2 0 0,3 5 0 0,3 1 0 15,2-4-2-15,-5 0 0 0,8 2-1 0,-3-4-3 16,9 1-12-16,3-4-11 0,-1 0-8 0,0-1-9 0,3-3-15 15,-2-4-13-15,4 2-17 0,7-3-15 0,-12-4-40 16,-2-1-17-16,2-7-23 0,2 4-33 0,-3-3 132 16,1-1-96-16,-9-2-15 0</inkml:trace>
  <inkml:trace contextRef="#ctx0" brushRef="#br0" timeOffset="9947.359">5969 9496 367 0,'6'-34'224'0,"-4"34"-81"0,-2-7-69 0,5 7 45 15,-5 0-17-15,0 0-2 0,0 0-5 0,0 0-14 16,0 0-7-16,0 0-8 0,0 0-5 0,0 3-5 16,1 5-2-16,4 4-3 0,-2 3-1 0,13 35-9 15,-16-32-3-15,6-4-3 0,-6-2-4 0,0 0-10 16,2 2-3-16,0-5-4 0,-1-3-3 0,2 4-7 16,-4-10 0-16,1 2-1 0,0-2-1 0,0 0 0 15,0 0-2-15,0 0 1 0,0 0-1 0,0-2 2 16,0 1-1-16,0 0 0 0,0-1 5 0,0 1 6 0,0-4 2 15,3-3 2-15,0-3 2 0,0-2 0 0,0-4 2 0,4-40-2 16,-7 43-3-16,-2-2-7 0,2 3-2 16,5 1-2-16,-5-4-1 0,0 6-4 0,6 1-6 0,-3 5-4 15,0 0-8-15,2 2-28 0,-5-2-12 0,0 3-16 16,0 1-15-16,0 0-51 0,0 0-31 0,0 0-38 16,0 0 125-16,2 9-98 0,7 4-42 0</inkml:trace>
  <inkml:trace contextRef="#ctx0" brushRef="#br0" timeOffset="10956.68">6137 9521 156 0,'0'0'181'0,"4"1"-24"0,1 2-74 16,-2 0 60-16,0-2-10 0,-3-1-16 0,4 3-12 0,-1-2-14 15,-2-1-4-15,4 1-4 0,-5 1-4 0,3 7-14 16,-3-5-8-16,3 1-7 0,-1-1-7 0,1 0-16 16,0 4-4-16,-3-7-6 0,2 2-3 0,-2-3-4 15,3 1-2-15,-3-1 0 0,0 0-2 0,0 0 1 16,0 0 1-16,0 0 0 0,3 0 1 0,0 0-1 15,-1-1 0-15,1-1 0 0,2-2 0 0,1-3-2 16,-1-7-2-16,0 0-1 0,39-39-1 0,-35 40 0 16,-1 1-2-16,3 2 0 0,-1-3-2 0,1 7-6 15,-3-7-2-15,1 4-5 0,-1 5-3 0,6 4-13 16,-9-11-4-16,6 11-5 0,2 0-8 0,-2 0-7 16,6 10-2-16,-1-6 1 0,-5-3 3 0,2 3 10 15,7 1 6-15,-7-2 6 0,-7-3 11 0,-1 0 22 16,6 0 11-16,-6 0 9 0,1 0 9 0,-4 0 16 0,-4 0 4 15,1-2 5-15,-1 2 3 0,1 0-4 0,-1-1-1 16,2 0-4-16,-2 1-2 0,2 0-12 0,-3 0-3 16,3 0-4-16,-3 0-3 0,3 0-6 0,-3 0-3 0,1 0-1 15,-2 10-3-15,2-2-3 0,0 4 0 0,-10 8-1 16,2 31 0-16,10-42 0 0,3 3-1 0,-1-3-2 16,9 3 1-16,-1-5-2 0,-1-1-3 0,1 4-1 15,-4-9-1-15,5 2-3 0,3 2-7 0,-6-5-1 16,6-1-3-16,-4 1-5 0,-7-4 0 0,11 1-3 0,-9-5 0 15,1 3 1-15,7-2 6 0,-4-5 0 0,-7 1 1 16,4-3 7-16,-1 1 1 0,-5 7 2 0,6-5 2 0,-4-3 2 16,0 2 1-16,-6-4 2 0,4 3 2 15,-3 2 0-15,-3-5 1 0,6 3-1 0,-5 1 0 0,0-1-1 16,5 4-1-16,0 5-2 0,2 4 0 0,-2-1-1 16,0 0 0-16,0-1 0 0,0 2 2 0,0 0-2 15,0 0 0-15,0 0 0 0,0 0 2 0,0 0-2 16,3 3 1-16,2 7-1 0,1-2 0 0,-1 3 1 15,1-1 1-15,2 5 1 0,27 28-1 0,-24-32 4 16,-5-2-1-16,2 3 3 0,-1-8-1 0,-3 1 3 16,1 2 1-16,-2-3-1 0,0-2 2 0,-3-2 0 15,0 0 0-15,0 0 2 0,0 0-1 0,0 0 6 16,0 0-1-16,0 0 3 0,0 0 2 0,0 0 5 16,0 0 0-16,0 0 2 0,0 0 0 0,0 0-1 15,0 0 2-15,0 0-3 0,0 0-1 0,0 0-2 16,0-1-2-16,0 1-2 0,0-1-2 0,0-1-4 15,0 1-3-15,0 0-2 0,0-1-3 0,0 1-4 0,0-3-1 16,0 3 0-16,0 1-3 0,0-2-9 0,0 1-3 16,0-2-5-16,0 1-4 0,2-3-16 0,1 2-7 15,0 0-6-15,5-3-5 0,0 3-5 0,0 0-4 0,-2 1 1 16,1 0 0-16,5-1 7 0,-4 1 6 0,3 2 5 16,5 0 9-16,-8 0 11 0,3 0 6 0,2-1 4 15,-4 0 7-15,1-1 12 0,-1 1 4 0,7 0 4 16,-7-3 2-16,-7 1 9 0,9 3 7 0,-8-1 3 15,2-1 4-15,0 1 4 0,-5 0 0 0,0-1 0 0,0 1 1 16,0 1-2-16,0-5-4 0,0 5 0 0,0 0-7 16,0-3-4-16,0 2-1 0,0 1-2 0,0 0-3 15,0 0-5-15,0 0-1 0,0 0-3 0,0 0 2 16,0 0-5-16,0 0-2 0,0 4 0 0,3 4-2 16,3-3 0-16,-3 3-2 0,-1-4 1 0,9 2-2 15,3 2 1-15,38 37 2 0,-36-42-2 0,3 2 1 0,-11 0 0 16,9 1 1-16,-9-5-3 0,5 5 2 0,1 0 0 15,-9 0 0-15,-5 2 2 0,0-6-2 0,5 3 2 16,-4 3-1-16,-1-8 3 0,0 0-2 0,-1 0-1 16,-1 0 0-16,1 0-2 0,-1 0 1 0,0 0-6 15,-17 10-4-15,-39 14-4 0,44-24-4 0,1 0-15 16,-3-8-8-16,2 7-11 0,-2-12-15 0,10 11-53 16,-2-8-47-16,8 6-97 0,-5-5 182 0,5 1-146 15,11-3-77-15</inkml:trace>
  <inkml:trace contextRef="#ctx0" brushRef="#br0" timeOffset="11275.46">7847 9338 722 0,'-3'0'391'0,"3"0"-170"0,6 0-111 0,-6 0 68 15,0 0-48-15,0 0 2 0,0 0-6 0,0 0-11 16,0 0-36-16,0 0-12 0,3 11-11 0,-1 2-9 15,-2-1-21-15,6 3-6 0,18 45-9 0,-24-43-12 16,3-3-38-16,-3 2-21 0,0 1-31 0,0-4-41 16,0 2 89-16,-3-9-74 0,3 0-25 0</inkml:trace>
  <inkml:trace contextRef="#ctx0" brushRef="#br0" timeOffset="11633.72">7888 9225 1102 0,'-3'4'400'16,"3"4"-302"-16,0 1-76 0,-5 0-6 0,5 3-5 16,0 0-1-16,5 2 1 0,-5 1-6 0,3 1-8 15,0 2-7-15,4-2-3 0,2 1-3 0,-6-3-3 16,4 2-4-16,-1-4-4 0,0 3 0 0,-1-5 4 16,-2 2 5-16,5 1 3 0,-5-6 3 0,0 6 7 0,1-3 5 15,5 2 6-15,-6-3 3 0,2-5 11 16,-2 6 3-16,2-4 6 0,-2 2 2 0,0-3 8 15,0-3 1-15,-3-2 2 0,0 0 2 0,0 0-3 0,0 0-2 16,0-2-2-16,0-2-2 0,0 4-4 0,0-1-3 16,0-2-1-16,0 3-1 0,0-1-1 0,0-3-2 15,2-8-2-15,-2 2 0 0,3-3 1 0,0 1-1 16,2-1-2-16,14-37 1 0,-13 39 0 0,-4 2 2 16,6 0 1-16,-2 2 0 0,0 3 1 0,-2 4 3 15,5 0 2-15,-6 0 0 0,-3 0 5 0,0 0-1 0,0 0-1 16,0 0 2-16,3 4-6 0,4 13-3 0,2-2-4 15,20 37-6-15,-17-37-47 0,-2 1-3 0,2-1-109 0,1 5 115 16,0 0-86-16,3 1-56 0</inkml:trace>
  <inkml:trace contextRef="#ctx0" brushRef="#br0" timeOffset="12346.05">8949 9434 357 0,'-43'61'203'0,"35"-45"-84"0,2 1-62 16,4 4 25-16,-1-4-1 0,3 3 0 0,0-5-2 15,3 1-20-15,-1-5-7 0,9 2-3 0,0-1-4 0,5-4-8 16,1-3-3-16,4-4-5 0,1-1-5 0,-5-1 0 16,-1 0 2-16,0-7 3 0,3 0 3 0,-11-3 6 15,3-1 2-15,-2-2 3 0,-2-2 3 0,5 7 1 16,-7-4-3-16,0 0 2 0,-5-5 3 0,6 1 0 15,-1 4 0-15,-7-5-1 0,-4 2-3 0,6 5-5 16,-5-8-4-16,2 8-4 0,3 2-4 0,-5 1-9 16,5 3-2-16,0 2-2 0,4 7-2 0,-4-4-3 15,0 0 1-15,0 0-2 0,0 0-2 0,1 12-1 16,7 8-2-16,11 31-3 0,-13-33-1 0,-4 3-12 16,1-3-10-16,11 17-57 0,-7-22-19 15,2 3-42-15,-1-5-72 0,0-3 144 0,1-2-124 16,4-1-59-16</inkml:trace>
  <inkml:trace contextRef="#ctx0" brushRef="#br0" timeOffset="12733.7">9535 9404 787 0,'4'0'357'0,"2"0"-208"16,-3 0-88-16,5 4 33 0,-6-4-28 0,2 1-4 0,4 3 0 0,0 1-13 16,-5 6-10-16,8 10-8 0,34 36-5 0,-42-43-8 15,6 3-1-15,-4-4-5 0,3-2-1 0,-5-1-6 16,-3-3-1-16,0 1-1 0,0-4 0 0,0-4-3 15,0 0-1-15,0 0-2 0,0 0-2 0,-3 0-2 16,3 0 0-16,0 0 1 0,0-3 2 0,0 2 6 16,0 1 6-16,0-1 6 0,0-1 5 0,3-10 14 15,3-2 2-15,-6-3 3 0,8-36 0 0,-9 33-4 16,7 1-3-16,-6-1-5 0,0 4-2 0,3-2-14 16,0 7-2-16,-3-1-5 0,7 3-3 0,5 6-10 15,-12 1-7-15,7 2-8 0,5 2-11 0,-2-2-27 0,7 6-19 16,-6-2-25-16,-4 2-36 0,2 2 93 0,4-3-66 15,-4 3-18-15</inkml:trace>
  <inkml:trace contextRef="#ctx0" brushRef="#br0" timeOffset="13050.62">9907 9426 615 0,'0'0'365'16,"0"0"-151"-16,0 0-113 0,0-2 68 0,0 0-35 15,0 1-15-15,0-2-8 0,0 2-28 0,-2 0-11 0,2 1-12 16,0 0-7-16,-3 0-14 0,3 0-9 0,-3 0-5 15,3 0-6-15,-6 5-8 0,1 9-2 0,0 0-2 0,-7 34-1 16,12-37-4-16,1-1 2 0,2 0-3 0,2 0 1 0,1-3-1 16,-2 1-1-16,8 0 0 0,-7-1-4 15,9-1-1-15,-6-2-1 0,3 0-1 0,3-3-4 0,-3-6-2 16,-1 2-2-16,-1-5 0 0,-1 0 1 0,0-4 2 16,2 4 1-16,-4-2 3 0,-3-3 4 0,2 5 8 15,0-5 8-15,1 0 1 0,-3-2 3 0,0 3 6 16,-3-1 0-16,0 0 1 0,0 0-3 0,-6 5-4 15,4-3-5-15,-4 5-1 0,6 3-4 0,-3-1-12 16,1 3-7-16,2 0-11 0,-3-2-10 0,3 2-30 16,-3 1-14-16,3 0-17 0,-3 0-19 0,3 0-44 15,0 0-19-15,0 0-18 0,0 0-24 0,0 5 135 16,3 1-89-16,-3-3-11 0</inkml:trace>
  <inkml:trace contextRef="#ctx0" brushRef="#br0" timeOffset="13434.7">10174 9421 296 0,'51'-11'291'0,"-42"10"-61"16,-6-5-105-16,2 6 73 0,3 0-17 0,-5-11-36 0,-3 8-16 16,0 1-12-16,0 2-13 0,0 0-22 0,0-3-5 0,0 3-7 15,0 0-10-15,0 0-11 0,0 0-7 0,0 0-4 16,0 0-4-16,0 0-9 0,0 3-5 0,6 2-3 16,-4 6-1-16,-2-9-4 0,6 6-2 0,-6-4-2 0,15 8-2 15,-12-11-2-15,6 6 0 0,-1-3 0 16,0 0 0-16,2 4-3 0,-6-7 1 0,1 2 0 15,1 0 1-15,1 0-1 0,5 1 0 0,-7-3 0 16,0-1-2-16,4 2 3 0,2-1-1 0,-3 2-1 0,5-3 0 16,-10 0 1-16,5 0-2 0,-5 0 1 0,2 0 0 15,1 0-1-15,-3 0-1 0,1 0 1 0,-1-3 0 16,6 2 2-16,-3-1 0 0,2 2-1 0,-3 0 2 16,1 0 2-16,1 2-1 0,-1-1 0 0,0 2 1 15,-1-2 3-15,3 2 1 0,0-1 4 0,-5 0 0 0,5-1 9 16,0 0 1-16,-2 2 5 0,-1-3 5 0,3-3 11 15,-5 2 5-15,2 0 5 0,4-6 2 0,-6 3 2 16,-3-9 1-16,2-3 0 0,34-37-7 0,-36 40-11 16,0 0-8-16,-3 0-6 0,0 0-7 0,-2 1-19 15,4 0-13-15,-1 5-20 0,1-2-26 0,1 5-98 16,-2-5-93-16,2 8 183 0,0-1-137 0,0 1-100 16</inkml:trace>
  <inkml:trace contextRef="#ctx0" brushRef="#br0" timeOffset="28613.25">10879 9391 1301 0,'0'0'531'0,"0"0"-353"16,0 0-111-16,0 0 18 0,10 0-19 15,2 0-6-15,-5 0-1 0,-4 0-26 0,-2 0-27 0,-1 0-34 16,5 0-48-16,-5 0-193 0,0 0 215 0,0 0-134 0,3 8-95 15</inkml:trace>
  <inkml:trace contextRef="#ctx0" brushRef="#br0" timeOffset="29279.6">11976 9268 691 0,'0'0'336'0,"-3"0"-163"0,3-1-84 0,-3-2 35 16,3 3-2-16,0-5 3 0,0 4 5 0,0 1-16 15,0 0-12-15,0-3-7 0,0 2-6 0,0 1-15 0,0-1-8 16,0-2-5-16,0 0-9 0,-2 2-13 0,1 1-8 15,-1 0-7-15,1 0-3 0,-1 0-4 0,2 7-1 16,-5 7 0-16,2-2-1 0,0 2-1 0,-5 31-1 16,8-33-2-16,2-4-1 0,2-4-4 0,4 6 1 15,-5-7-2-15,-1 5-1 0,4-7-3 0,-6-1 2 16,0 0-1-16,0 0-1 0,0 0 0 0,0-1 0 0,11-4 0 0,-3 1 0 16,3 0 1-16,-1-3-1 0,1 3 1 0,0-4 0 15,36-19 0-15,-39 21 1 0,3 6 1 0,2 0 1 16,-5 6 0-16,3-6-2 0,0 5 2 0,3 4-2 0,5 0 0 15,-11-1 0-15,8-1-2 0,-10 2-1 16,7-5 1-16,6 4-1 0,-10-7 0 0,-1 0-1 0,3-1-1 16,0-2-2-16,5-5-1 0,3 1 2 0,-12-4-3 15,2 0 3-15,-1-3 0 0,3 0 2 0,-8-1 1 16,7 1 4-16,-9-1 2 0,-1 1 4 0,-3-3 6 16,3 3 1-16,-2-3 2 0,-4-3 0 0,-2 5 2 15,2-1-3-15,-2 0-1 0,-3-6-3 0,9 7-7 16,-4 0-1-16,-2-2-2 0,3 4-3 0,2-1-7 15,-3 1-3-15,6 7-8 0,3-3-9 0,0 7-25 16,-3 0-17-16,0 1-21 0,0 0-25 0,0 0-70 16,0 0-53-16,0 0-99 0,3 6 219 0,10 11-178 15,36 36-79-15</inkml:trace>
  <inkml:trace contextRef="#ctx0" brushRef="#br0" timeOffset="29608.52">12530 9242 1005 0,'0'0'428'0,"-4"3"-264"0,4 5-98 16,0-3 19-16,0 0-4 0,4-1 2 0,-4 0 4 16,0-4-25-16,3 5-12 0,3-2-10 0,0 1-6 15,4-2-13-15,-4 2-7 0,0-2-4 0,-1-2-3 16,3 0-7-16,-2 0 0 0,-2-2 0 0,0-2-1 15,1 3 1-15,-2 0 0 0,-3-1 1 0,0 0 2 0,5-6 4 16,-2 0 5-16,2-2 5 0,-5 0 8 0,0 5 13 16,0-2 6-16,-3 5 6 0,1 1 3 15,2-1 4-15,-3 1-2 0,3 0-4 0,-2-3-5 0,2 2-12 16,-3 2-5-16,3-1-6 0,0-2-2 0,-3 3-7 16,3 0-2-16,-5 0-2 0,4 11-4 0,1 3-12 15,1 0-13-15,20 36-18 0,-4-43-25 0,4 5-99 16,1-1-104-16,3-7 195 0,2-2-143 0,6-2-104 15</inkml:trace>
  <inkml:trace contextRef="#ctx0" brushRef="#br0" timeOffset="30356.7">13544 9208 918 0,'38'-17'415'0,"-38"13"-241"0,2-2-100 0,-2 5 25 16,0 0-12-16,0 1-4 0,0-2-3 0,-2 2-24 15,2 0-12-15,-3 0-8 0,0 0-8 0,3 0-10 16,0 0-2-16,-3 0-4 0,-7 0-2 0,-2 2-3 0,-1 3-2 15,-34 24-2-15,42-16-1 0,-8 3-2 0,5 1 0 16,-1 3-2-16,1 1 0 0,6-1-1 0,-1-3 0 0,0 3-1 16,3-6-2-16,6-2-4 0,-4 0-6 0,6-7-2 15,3 5-4-15,8-8-12 0,-5-1-4 0,11-1-1 16,-2 0 1-16,-3-5 1 0,2-3 4 0,-1-7 1 16,-4-2 5-16,-1-1 13 0,-2 1 3 0,-7-7 7 0,-6 2 2 15,4-1 17-15,4 4 5 0,-7-1 6 0,1 0 6 16,-3 2 7-16,0-2 4 0,0 3 2 0,0-2 1 15,0 0-6-15,-3-2 2 0,1 1-7 0,-10-3-2 0,7 2-3 16,0 2-2-16,-3 0-1 0,2 1 1 0,1 9 0 16,2-3-3-16,3 6 1 0,-5 10-1 0,2 4-5 15,3-8-4-15,0 0-1 0,0 0-6 0,0 23-8 16,3 35 1-16,-3-35-2 0,5 2-1 0,-5 3-5 16,0 1-1-16,0 4-6 0,8 0-6 0,-6-2-23 15,7-2-18-15,-3 0-20 0,1-4-27 0,5 3-102 16,-5-2 149-16,2-2-98 0,2-3-47 0</inkml:trace>
  <inkml:trace contextRef="#ctx0" brushRef="#br0" timeOffset="30669.99">13883 9246 1012 0,'-5'5'453'0,"0"0"-272"0,-1 2-113 16,3 1 36-16,1 5-38 0,-1-1-16 0,-2 1-10 15,-1 2-13-15,3-1-10 0,0 1-14 0,-1 3-3 16,1-5-3-16,3 2-4 0,0-4-12 0,0 3-3 16,3-3-3-16,-1-1-5 0,3 2-11 0,1-6-7 0,2-2-1 15,-2 0-4-15,5-4-2 0,-4 0-5 0,2-3 1 16,1 1 1-16,-1-6 11 0,1 0 7 0,2-1 8 16,-7-6 9-16,6 3 32 0,-3 1 18 0,-3-5 18 0,1 0 14 15,-3-2 24-15,0 3 11 0,-1 1 6 0,-2-1 3 16,-2-1-10-16,-1 1-7 0,0-3-12 0,-5 5-10 0,5 4-22 15,-5-4-9-15,2 4-9 0,-1-1-9 0,1 8-18 16,0-1-11-16,1 3-11 0,5 0-10 0,-3 0-35 16,3 0-20-16,0 0-22 0,-2 0-22 0,-1 0-86 15,3 0 149-15,0 7-98 0,3 1-36 0</inkml:trace>
  <inkml:trace contextRef="#ctx0" brushRef="#br0" timeOffset="30963.629">14072 9297 906 0,'46'46'477'15,"-41"-39"-237"-15,-2 5-134 0,5 1 69 0,-8-1-55 0,6 1-12 16,-4-5-22-16,1-2-14 0,-6 4-30 0,3-2-8 16,3 2-10-16,0-2-7 0,0-5-6 0,-6 2-9 15,3-5 0-15,0 0-1 0,0 0 0 0,0 0 0 16,0 0-1-16,0-1 1 0,0-1-1 0,0 1 2 16,0 0 0-16,5-10 0 0,1-7-2 0,21-32 1 15,-20 29 1-15,2 2 0 0,-6 2 1 0,2-3 0 16,0 2 3-16,4 3 1 0,-4 4 1 0,0-4 4 15,4 2 0-15,4 2 3 0,1 7 1 0,-6 0 2 0,1 0-1 16,-2 4 0-16,-4 0 0 0,6 3-1 0,-4 2-1 16,3 2-2-16,-2-3-3 0,-4 6 0 0,6-2-2 15,1 0-3-15,4 4 0 0,-4 0-6 0,-7-3-4 0,3 2-9 16,-2 3-7-16,6 2-27 0,-5 0-14 0,0 2-13 16,-4-9-21-16,5 3-57 0,-2 4-41 0,0-5-60 15,1-10 161-15,-4 0-130 0,3 2-57 0</inkml:trace>
  <inkml:trace contextRef="#ctx0" brushRef="#br0" timeOffset="31177.74">14499 9127 761 0,'0'-18'397'0,"0"-2"-195"0,0 1-111 16,3 7 70-16,-3-1-46 0,2 2-8 0,-2 2 3 16,0 6-14-16,2 3-14 0,-2 0-11 0,0 0-8 0,0 0-16 15,0 0-4-15,4 13-11 0,4 6-8 0,11 35-8 16,-12-38 0-16,-1 5-2 0,0 0-3 0,0-2-1 15,1 1-2-15,-1 1-2 0,0 3-3 0,1-3-14 16,-1 0-12-16,0 0-11 0,-1 3-11 16,3-2-34-16,-5-3-17 0,0-1-19 0,1-5-25 0,0 0-72 15,4 0-62-15,-5-6 179 0,-3-6-125 0,2 3-64 16</inkml:trace>
  <inkml:trace contextRef="#ctx0" brushRef="#br0" timeOffset="31327.38">14605 9291 955 0,'-19'-52'468'0,"14"50"-243"16,5-2-124-16,-3 2 54 0,3 2-39 0,0 0-26 16,0 0-4-16,0 0-17 0,0 0-15 0,0 0-25 15,0 0-6-15,3 8-4 0,-1 0-5 0,3 0-5 16,1 3-6-16,0-3-1 0,-1-1-5 0,6-1-30 0,0-1-19 16,-3 0-30-16,-3-2-38 0,3 1 83 0,-2-2-67 15,-1 0-28-15</inkml:trace>
  <inkml:trace contextRef="#ctx0" brushRef="#br0" timeOffset="31519.87">14363 8991 949 0,'-12'-8'408'0,"2"5"-245"0,2-2-98 0,2 2 17 15,1-1 5-15,5 2 0 0,-3 2-10 0,0-2-7 0,1 1-6 16,1-3 1-16,1 4 0 0,0 0 0 0,0 0-13 15,0 0-5-15,0 0-6 0,0 0-6 0,1 7-23 16,7 6-22-16,-5-1-34 0,1 2-53 0,22 35 76 16,-13-35-53-16,-2-2-31 0</inkml:trace>
  <inkml:trace contextRef="#ctx0" brushRef="#br0" timeOffset="32399.92">15375 9191 832 0,'-44'-7'412'0,"41"3"-215"15,-4 3-109-15,7-3 42 0,-3 3-36 0,3 1-13 0,0 0-12 16,0 0-10-16,0 0-14 0,0 0-11 0,0 5-16 15,0 8-4-15,0 5-3 0,0 35-4 0,0-38-3 16,0 0-2-16,3 1-1 0,-3-5 1 0,7 2-2 16,-1-1-2-16,3-4-2 0,-4 1 0 0,11-7-3 15,-5 2-1-15,0-2 0 0,3 3 1 0,-3-5 2 16,-3-1 4-16,5-3 3 0,-2-3 4 0,-3 6 8 16,1-4 2-16,-2-2 2 0,-1-4 2 0,0 7 0 15,4-7 21-15,-4 9-22 0,-1 2-4 16,-5-1-1-16,0-2-2 0,0 3-1 0,0 0-2 0,0 0-2 15,0 0-1-15,0 0-4 0,0 0-1 0,3 4 3 16,8-1-3-16,-1 2 0 0,5 2 0 0,39 34-1 16,-46-40 1-16,0-1 0 0,3-1 1 0,0-1-2 15,-1-3 0-15,-1 2 0 0,-6-5 1 0,2-1 0 16,3 3 2-16,1-8 1 0,-7 1 5 0,4 5 5 16,2-6 4-16,-5-1 3 0,1-3 7 0,-4 1 4 0,1 2 0 15,1 2 2-15,-2-1-4 0,0 1-2 0,-2 1-3 0,1 0-3 16,-3 4-9-16,4 1-5 0,-3 1-3 0,-3 1-6 15,6 5-19-15,-2-2-14 0,1 2-17 0,-2 0-17 16,3 0-55-16,-2 0-32 0,2 0-46 0,0 0-79 16,2 13 184-16,1 1-125 0,3 4-35 0</inkml:trace>
  <inkml:trace contextRef="#ctx0" brushRef="#br0" timeOffset="32982.25">15856 9264 1902 0,'0'-5'36'0,"-2"4"-7"0,2 1 6 16,0-2-5-16,0 1-1 0,-2-1-2 0,-1 0 35 16,3 1-6-16,-3-2-5 0,3 2-4 0,-3 0-6 15,1 1-6-15,2-2-5 0,-3 2-5 0,3 0-11 16,-3 0-4-16,3 0-3 0,-2 12-2 0,-1 3-3 16,0-1 0-16,0 40 0 0,6-37-1 0,0-4-1 15,-3 1-2-15,3-5-2 0,-1 3-2 0,4-7-4 16,-1 3-2-16,3-8-1 0,-3 0-1 0,4 0 2 15,-1-2 2-15,0-3 1 0,2-1 1 0,-1-8 4 16,-1 4-1-16,-2-1 1 0,2-4 0 0,0 5-4 0,0-7-1 16,1 4-1-16,-4 3 1 0,3-4 0 0,-2 4 0 15,-1 1 2-15,6 2-1 0,-8-2 3 0,-1 2 1 16,1 1 0-16,-3-1-1 0,0 7 1 0,0-1 1 16,0 1-1-16,0 0 4 0,0 0-1 0,0 0 1 0,0 0 2 15,0 0 3-15,3 10 3 0,2-3 1 0,3 7 1 16,-3-2 0-16,20 41 4 0,-22-43 0 0,0 4-2 15,2-4 1-15,0-3-6 0,-4 6 2 0,4-7-4 16,1 2 0-16,1-5-4 0,-1 0-1 0,2-2-1 0,-2 4-1 16,-6-5 1-16,0-1-2 0,0-3 3 0,0 3-1 15,0 1 1-15,0 0 3 0,0-3 2 0,0 2 3 16,0-3 3-16,5-3 2 0,-2-3 1 0,0 6 2 16,1-4 3-16,2 1-2 0,-3-2 0 0,3 1 1 0,-6 5 0 15,0 2 2-15,0 0 0 0,2-2 1 0,-2-1 4 16,11-2 0-16,-5 2 2 0,-6 1 2 0,7-4 0 15,-4 6 2-15,-3 0-2 0,6-3 2 0,0 0-5 16,-6 3-2-16,7-1-1 0,-1 1-4 0,0 1-7 16,4 1-1-16,-1 1-2 0,-4-1-3 0,0 2-2 15,4 2-1-15,-4-4-1 0,0 2-1 0,1 6 1 16,-6-6-2-16,3 2 0 0,2 3-4 0,-2 2-5 16,-1-7-6-16,7 7-2 0,-6 2-5 0,2-8-19 15,0 7-11-15,1-9-14 0,-6 4-17 0,5-1-64 16,-3 0-52-16,2-1-126 0,1-1 225 0,1 1-178 15,-2-2-91-15</inkml:trace>
  <inkml:trace contextRef="#ctx0" brushRef="#br0" timeOffset="33165.11">16437 9034 1163 0,'-3'-4'510'0,"3"-3"-313"16,0 14-124-16,0-7 13 0,0 0-3 0,0 0 4 15,0 0-13-15,0 4-30 0,0 10-10 0,0 1-6 0,5 39-6 16,-2-33-8-16,0-1-12 0,2 1-14 0,-2 4-21 16,0 0-72-16,2 0-53 0,-5 0-110 0,2 2 194 15,-1-4-173-15,-1 5-88 0</inkml:trace>
  <inkml:trace contextRef="#ctx0" brushRef="#br0" timeOffset="33299.21">16434 9334 1731 0,'-11'-64'690'0,"8"48"-485"0,3 0-151 0,0 7-5 16,0-2-13-16,3 1-7 0,8 6-17 0,-3-1-80 15,6-2-58-15,-4 4-94 0,7 3 162 0,10-1-147 16,-8-3-79-16</inkml:trace>
  <inkml:trace contextRef="#ctx0" brushRef="#br0" timeOffset="33757.86">17397 8950 1167 0,'-5'-8'522'0,"5"8"-318"0,0 0-129 0,0 6 46 16,0-6-44-16,0 0-15 0,0 0-3 0,3 15-15 15,2 2-11-15,9 44-11 0,-9-31-5 0,-7-6-14 16,7 3-3-16,-5 1-10 0,-3 1-11 0,3-2-32 15,0 6-23-15,-2-5-26 0,-1-2-41 0,6 3 94 16,-3-1-72-16,2-3-22 0</inkml:trace>
  <inkml:trace contextRef="#ctx0" brushRef="#br0" timeOffset="34157.229">17384 9164 1081 0,'-8'-10'463'0,"-1"5"-279"0,9 2-111 0,0-4 19 15,-2 6-20-15,1 1-4 0,-1 0-14 0,2 0-12 16,0 0-15-16,0 0-9 0,0 0-9 0,8 1-4 16,5 6-2-16,6-2-2 0,34 12 1 0,-37-11-2 15,0-4-2-15,-2-1-3 0,10 1-9 0,-10-1-4 0,2 0-3 16,-2-1-2-16,2 4-4 0,-8-2 0 0,6-1 3 16,-8-1 3-16,1 0 8 0,2 0 7 0,-4-1 7 15,-5-1 8-15,0-2 15 0,0 3 7 0,0 0 3 16,-2 1 4-16,2-2 9 0,-3 1 3 0,3 0-1 0,-3 1 0 0,3 0-6 15,-3-1-3-15,1 1-2 0,-4 0-2 0,1 0-9 16,-1 0-3-16,0 0-4 0,-1 2-3 0,7-2-6 16,-6 4-1-16,-3 11-4 0,5-2-1 0,-5 35-2 15,18-32-1-15,-1-3 0 0,3 6-1 0,2-10-1 16,-4 2 0-16,1-1 0 0,3-6 0 0,2 7 0 16,1-10 1-16,-5-1 0 0,4 0 3 0,0-1 7 15,1 1 3-15,-2-11 7 0,-1 4 5 0,-2-3 12 16,0-2 5-16,0 2 5 0,-4-4 3 0,-3 0 1 15,-4 1-1-15,0 1-6 0,0-1-4 0,-4 0-15 16,0 1-14-16,-5-3-16 0,1 2-26 0,0 4-81 16,0-3-2-16,3 0-220 0,2 4 253 0,0 3-189 15,3 0-99-15</inkml:trace>
  <inkml:trace contextRef="#ctx0" brushRef="#br0" timeOffset="35543">18837 9055 892 0,'-11'-1'343'0,"9"-2"-233"0,-4 3-69 16,-3 3 8-16,7-3-14 0,2 1-4 0,-13 12-2 0,5-1-25 16,-14 41-21-16,22-41-37 0,0 2-37 0,5-1-63 0,-8 2 108 15,1-3-81-15,7 1-36 0</inkml:trace>
  <inkml:trace contextRef="#ctx0" brushRef="#br0" timeOffset="35689.74">18788 8972 1125 0,'-11'-26'455'0,"3"2"-302"0,3 3-91 0,2 5 25 16,3 4-19-16,8 8-8 0,-2 2 2 0,-6 2-10 15,8 4-19-15,-8-4-24 0,0 0-26 0,0 0-75 16,0 0-43-16,0 0-70 0,0 5 141 0,3 11-134 16,1-7-63-16</inkml:trace>
  <inkml:trace contextRef="#ctx0" brushRef="#br0" timeOffset="36010.619">18908 9087 750 0,'-1'0'382'0,"-1"0"-185"0,2 0-103 16,-2 0 44-16,2 0-37 0,-3 0-10 0,3 0-10 0,-3 8-13 16,-2-1-19-16,4 0-12 0,-1-4-17 0,1 9-5 15,-1-11-5-15,2 3-4 0,0-4-5 0,0 0-1 16,0 0 0-16,0 0 0 0,0 0 0 0,0 0 0 0,0 0 0 15,0 0-1-15,0 0 1 0,5 0 0 0,1 0 1 16,0-3 0-16,-1 2 1 0,3-4 1 0,-2-2 1 16,1 3 2-16,-1-10 6 0,0 2 0 0,40-34 2 15,-38 38 3-15,0-1 7 0,-2 3 1 0,-1 0 3 16,3 3 2-16,3 3 3 0,-5 0 4 0,2 3 1 16,0-2-3-16,2 4-4 15,2 3-3-15,-4 4-3 0,3-1-2 0,-4-1-11 0,-1 5-1 16,3-1-5-16,-4-1-3 0,0 2-17 0,-2-2-12 15,5-1-16-15,-6-3-20 0,1-3-70 0,-2 0-57 0,7-2-112 16,-5 0 207-16,4-3-173 0,5-1-85 0</inkml:trace>
  <inkml:trace contextRef="#ctx0" brushRef="#br0" timeOffset="36308.67">19324 9018 1127 0,'-8'2'487'0,"10"1"-299"0,-9 1-116 15,4-4 20-15,3 0-10 0,0 0-2 0,-5 0-1 16,5 0-29-16,-3 0-12 0,3 0-8 0,-3 7-7 0,0 0-10 16,-2-2-5-16,2 0-2 0,0 2-5 15,-2-1-6-15,2 1-4 0,1-2-2 0,-1 2-2 0,3-2 0 16,0 2-1-16,0-3-3 0,3 1 2 0,-3 0 5 16,2-2 2-16,15-1 1 0,-6 8 3 15,35 17 4-15,-39-27 0 0,5 0 6 0,-7-2 2 0,9 0 5 16,-17 0 5-16,3-2 5 0,8 4 2 0,-8 0 4 15,0 0 4-15,0 0 0 0,0 0 1 0,0 0-6 16,0 0-4-16,0 0-3 0,0 0-3 0,-2 0-10 16,2 0-7-16,-3 0-9 0,-3 0-9 0,-2 4-29 0,6-4-15 15,-1 0-19-15,-6 1-18 0,4-1-59 0,0 0-42 16,-1 0-69-16,4-1 170 0,2-2-134 0,-3 2-56 16</inkml:trace>
  <inkml:trace contextRef="#ctx0" brushRef="#br0" timeOffset="36580.93">19512 9096 493 0,'44'-11'373'0,"-36"10"-110"0,0 1-132 16,3-3 104-16,-1 7-67 0,-1-2-21 0,-4-2-13 15,1-4-36-15,5 2-16 0,-6-3-15 0,0 1-12 16,1-1-13-16,0-6-5 0,-2 2-5 0,0 3-1 16,1-2-5-16,-2-2-1 0,-3-3-2 0,0 5 0 0,0-1-2 15,-3-1 1-15,-3 3-1 0,1-6-1 16,0 1-3-16,-4 3-1 0,-1 0-1 0,2 2 1 0,-1 0-4 15,-2 4 0-15,3-3-2 0,0 2-1 0,-1 4-4 16,2 4-1-16,1 5 1 0,-2-2-4 0,8 4-1 16,-2 3 0-16,2 2-2 0,-3-2 0 0,3 6-6 15,3-4-3-15,1-3-7 0,2 3-10 0,0-2-28 16,-1-3-19-16,6-1-23 0,-3 2-24 0,6-5-64 16,-3 1-42-16,5-3-64 0,-5-2 179 0,2-3-147 15,1 0-56-15</inkml:trace>
  <inkml:trace contextRef="#ctx0" brushRef="#br0" timeOffset="36853.89">19719 9063 471 0,'3'-5'332'0,"0"-5"-118"0,-1 5-114 16,1-1 55-16,-3 4-33 0,0 0-16 0,0 0-27 15,0 1-11-15,0 0-8 0,0-1-9 0,0 0-14 16,0 0-3-16,0 2-4 0,0 0-4 0,0 0-3 16,0 0-1-16,0 0 0 0,2 4 4 0,4 4 2 0,0 2 0 0,-2-4 6 15,0 6-1-15,1-4-4 0,-2 1-3 0,0-2-1 16,-3-1 0-16,0-6 0 0,0 3 0 0,0-3-1 15,0 0 1-15,0 0 10 0,0 0 3 0,0 0 5 16,0 0-2-16,16 1 7 0,-5-2 1 0,-3-2 1 16,0-3 0-16,3-1-3 0,-8-1-3 0,4-10-5 15,43-34-2-15,-47 38-10 0,10-2-5 0,-3 0-4 16,-4-2-4-16,8-1-9 0,-8 6-2 0,5 5-3 0,-7 2-4 16,8-3-12-16,-5 9-10 0,-4-6-12 0,9 6-18 15,-5 3-50-15,2 0-29 0,-2 3-38 0,5-3-52 16,-4 6 144-16,3 4-108 0,-3 0-26 0</inkml:trace>
  <inkml:trace contextRef="#ctx0" brushRef="#br0" timeOffset="37048.68">20159 8679 1354 0,'-7'-10'568'0,"-2"6"-364"0,4-5-130 0,2 8 9 16,1 1-3-16,2 1-1 0,0-1-5 0,0 0-31 15,0 0-11-15,0 7-8 0,0 9-4 0,2 6-5 16,1 42-2-16,0-32 0 0,-1-4 1 0,-2 5-8 16,6 6-10-16,-6-5-15 0,3 3-19 0,0-10-66 15,-3 1-41-15,-3-6-66 0,6 4 142 0,-1-4-139 16,0-2-61-16</inkml:trace>
  <inkml:trace contextRef="#ctx0" brushRef="#br0" timeOffset="37176.189">20181 9076 1277 0,'-13'-68'620'0,"13"49"-354"16,0 1-171-16,0 6 92 0,3-5-118 0,0 1-6 16,1 0-6-16,5 10-15 0,-1 2-49 0,3 0-26 0,0-1-33 15,3 3-42-15,-4 2-57 0,4 0-115 0,8 0 193 16,-1 3-142-16,-4-3-40 0</inkml:trace>
  <inkml:trace contextRef="#ctx0" brushRef="#br0" timeOffset="37793.759">20936 8875 820 0,'2'8'392'0,"1"-11"-230"15,-1 2-52-15,1-1-23 0,-3 1-13 0,0 1 1 16,0 0 86-16,0 0-43 0,0 0-13 0,0 0-2 16,0 0-20-16,0 0-10 0,3 17-10 0,0-4-10 15,8 40-18-15,-11-32-6 0,-3-4-7 0,0-2-3 16,1 6-13-16,-1-7-6 0,0-1-6 0,0 0-5 0,1-9-9 15,2 4-4-15,0-5-4 0,0-3-5 0,0 0 2 16,0 0 2-16,0-1 5 0,0 1 3 0,0-2 7 16,0 0 7-16,0 0 3 0,5-6 3 0,1-9 5 15,-2-1 2-15,16-31 2 0,-15 36 3 0,-2-4 4 16,3 4 1-16,1 8 1 0,-1-17 2 0,3 15 0 16,-4-7 1-16,3 1-1 0,-2 5 0 0,7 2 1 15,-2-1 3-15,3 6 0 0,-6 1 1 0,6 4-1 16,-1 5-1-16,6 4-2 0,-11-6-1 0,3 7-4 15,-3-2-4-15,0 1 0 0,5 2-4 0,-4 3-2 16,0-5-2-16,1 2-4 0,-4 3-9 0,-1-5-10 0,-2-5-16 16,13 4-40-16,-2-1-23 0,-14-5-29 0,10 2-36 15,-4-7-54-15,7 3 136 0,1 3-100 0,0-4-14 16</inkml:trace>
  <inkml:trace contextRef="#ctx0" brushRef="#br0" timeOffset="38098.729">21404 9012 697 0,'0'-2'468'16,"-3"1"-196"-16,3 0-154 0,0 1 130 0,-3-2-130 15,3 1-28-15,-5-2-4 0,5 2-11 0,0 1-13 16,0 0-21-16,0 0-8 0,11-3-6 0,-4 2-5 16,5-1-11-16,-4 0-4 0,0-2-2 0,2-2 0 15,-1 2-2-15,-6-3 2 0,2 3 1 0,-5 3 4 16,3-11 9-16,5 1 5 0,-2-3 4 0,13-27 1 0,-19 32 5 15,-6 0 1-15,-5 1 0 0,3 5 1 0,3-1-7 16,-3 4-3-16,2 4-3 0,-3-1-3 0,2 5-6 16,-1 4-3-16,8-2-2 0,-3-2-5 0,0 4-4 15,1-3 0-15,4-1-3 0,-2 4-3 0,3-8-14 16,5 5 1-16,-2 4-20 0,-2-6-14 0,11-1-37 16,-5 2-17-16,4-2-18 0,2-4-21 0,-2 3-52 15,2-2-45-15,-2-3-52 0,4 3 180 0,-3-3-135 16,-2 0-55-16</inkml:trace>
  <inkml:trace contextRef="#ctx0" brushRef="#br0" timeOffset="38499.15">21711 8946 390 0,'35'-46'370'0,"-35"39"-88"0,3 2-153 0,0 0 82 0,-3 2-45 15,0 2-20-15,0-1-46 0,0 1-15 16,0 1-12-16,0 0-5 0,0 0-8 0,0 0-3 16,0 0-10-16,0 0-5 0,0 0 0 0,0 0-6 15,0 0-4-15,0 8-8 0,6 1-1 0,-6-2-3 16,2 7-3-16,4-1-3 0,24 35-4 0,-17-35-1 0,4-5-3 15,-9-3-3-15,-1-1-9 0,5-3-2 0,7 2-1 16,-11-3-1-16,3-1-2 0,2 1-3 0,-2-7 2 16,3 7 1-16,-4-3 5 0,-1 0 2 0,-1-7 2 15,9 5 0-15,-12-3 1 0,9 4 3 0,-1 4 0 16,-5-10 0-16,0 3 3 0,-2 0 1 0,-3 4 0 16,-3 0 2-16,0 3 7 0,0-3-2 0,0 3 5 15,0 0 2-15,0 0-1 0,0 0 0 0,0 0 0 0,0 0-2 16,2 8-6-16,1 4 1 0,0-1-3 0,5-5-5 15,-5 3 1-15,2 2-2 0,1-6-1 0,-1 3 0 16,-2-5-1-16,7-2-1 0,-1 7-2 0,1-4-1 0,2 0 1 16,-4 2-1-16,5-3 1 0,-5-3-1 0,1 0 6 15,-2 0 7-15,5-3 7 0,-7-1 11 0,1-2 21 16,2-1 9-16,-3-6 9 0,1-4 9 0,37-34 14 16,-37 34 0-16,-6-1 0 0,3 3-7 0,-3-4-19 15,0 2-7-15,0 0-9 0,-3-3-9 0,0 3-18 16,3-4-7-16,-3 7-8 0,0-4-23 0,-2 7-24 15,2-3-26-15,1 4-36 0,2 6-51 0,0-7 105 0,2 4-83 16,-2 3-30-16</inkml:trace>
  <inkml:trace contextRef="#ctx0" brushRef="#br0" timeOffset="39648.35">2498 10710 750 0,'0'0'404'0,"0"-2"-197"16,0-2-117-16,0 4 66 0,0-1-57 0,0 0-19 15,0-2-4-15,0 3-11 0,0-1-9 0,0 0-14 16,0-1 0-16,0 1-4 0,0-2-2 0,-2 3-7 16,2 0-4-16,-2 0-4 0,2 0-2 0,-3 0-9 15,-8 7-5-15,6-3-1 0,-4 6-3 0,3-2-3 16,2-5-3-16,-2 7 1 0,0 0-5 0,-2 1-3 15,-19 33-1-15,27-43-3 0,0 3-1 0,3-3-3 16,-3-1-3-16,0 0 1 0,0 0-1 0,0 0 0 16,10 0 0-16,7 0 0 0,2 0-1 0,38 7 1 15,-38-6 3-15,3-1 1 0,-3-5 4 0,0 5 4 16,5 0 3-16,-2 0 5 0,-3 0 3 0,-7 5 7 16,7-3 4-16,-17 10 2 0,9-7 2 0,-8-1 3 15,0 5 1-15,-9 0-2 0,0-2 1 0,-1 3-4 0,-4-2-3 16,0-3-2-16,-8 5-4 0,4-4-6 15,-3 3-5-15,-4-3-5 0,1 4-5 0,-1-4-16 0,-6 0-11 16,4-3-16-16,8 5-16 0,-7-7-58 0,10 2-40 16,0-2 117-16,-4-2-90 0,9-1-49 0</inkml:trace>
  <inkml:trace contextRef="#ctx0" brushRef="#br0" timeOffset="39881.64">2847 10519 858 0,'-8'-1'384'0,"0"1"-229"0,3-2-90 16,5 5 45-16,-3-3-37 0,3 0-5 0,-3 0 5 16,3 0-7-16,-3 0-8 0,0 14-9 0,0 2-8 15,1 0-13-15,-3 38-4 0,10-34-4 0,-3-1-6 0,1 5-11 16,-3-2-8-16,3 7-9 0,0-6-13 0,3 3-33 15,-6 3-25-15,2-5-33 0,1 1-46 0,0-3 108 16,2-1-82-16,-2-6-26 0</inkml:trace>
  <inkml:trace contextRef="#ctx0" brushRef="#br0" timeOffset="40366.31">2858 10765 705 0,'-9'-9'339'0,"5"5"-184"0,-2-1-87 0,6 5 40 15,-5 4-37-15,5-4-5 0,0 0-2 0,0 0-17 16,0 0-15-16,0 3-9 0,0 3-6 0,5 0-6 16,-2 2-2-16,4 4-2 0,-4-7 0 0,0 3-4 15,6-3 2-15,2-1-4 0,2 3-1 0,36 32-4 16,-39-39 0-16,-1-3 0 0,-1-1-1 0,3 1 2 16,-2-6 0-16,-7 3 3 0,9 3 5 0,-5-5 9 0,-2 5 7 0,-1-8 8 15,3 5 6-15,-6-1 18 0,0-3 6 0,0 3 5 16,0 1 4-16,-3-2 3 0,-3 6-3 0,2 2-4 15,-2-4-4-15,6 4-11 0,-3 0-9 0,1 0-3 0,-1 0-4 16,3 0-8-16,-3 0-2 0,3 6-5 0,-5 2-1 16,-1 5-5-16,3-3-1 0,0 0-1 0,1 4-1 15,-1-3-4-15,1 0-3 0,2 34 0 0,5-32 0 16,-3-2 0-16,1-3-1 0,6 4-1 0,-6-8 0 16,1-1-5-16,5 1-2 0,1-2 0 0,-1 2-4 15,4-8-4-15,-1-2 0 0,-5 0-1 0,7 1 2 0,-3-5 3 16,-3 1 2-16,3-7 1 0,-5 6 3 0,-1-2 5 15,3-2 0-15,1 0 2 0,-5 3-1 0,-1-4 3 16,3 5 1-16,-6-2 2 0,3 0-1 0,-3 4 1 16,0-1 1-16,8 5-1 0,-6-4 2 0,1 3-1 15,3 3 0-15,-1 1 0 0,-5 1 0 0,0 0-1 16,0 0 1-16,0 0 0 0,0 0-2 0,0 0-2 16,11 7-1-16,6 0-3 0,29 42-2 0,-36-36-5 0,-10-3-10 15,12 3-26-15,-7 2-18 0,11-4-19 0,-14-3-22 16,-2-8-25-16,3 8-91 0,6-6-78 0,7 5 192 15,-10-7-122-15,10 1-52 0</inkml:trace>
  <inkml:trace contextRef="#ctx0" brushRef="#br0" timeOffset="40567.259">3373 10527 916 0,'-6'-8'452'0,"9"-1"-226"0,0 9-116 15,-3-4 53-15,2 9-34 0,-2-5-7 0,0 0-15 16,0 0-16-16,2 8-33 0,2 9-12 0,1 3-12 15,11 40-8-15,-10-39-11 0,-3 2-3 0,2 2-2 0,1 5-3 16,2-2-9-16,-8-2-13 0,5-2-10 0,3 1-12 16,1-2-30-16,-2 2-16 0,-1-11-17 15,0 0-14-15,1-2-35 0,2 0-14 0,-6 0-17 0,4-3-18 16,-7-5-35-16,6 0 144 0,-3-6-94 0,-3 1-19 16</inkml:trace>
  <inkml:trace contextRef="#ctx0" brushRef="#br0" timeOffset="40886.05">3506 10922 209 0,'0'-14'239'0,"0"5"-38"0,0 0-86 16,0-3 57-16,0 3-8 0,0 1-11 0,0-1-20 15,0 4-9-15,3-3-5 0,-3 0-4 0,3 3-14 16,-1-5-8-16,3 0-11 0,-4 6-5 0,-1 1-16 16,5-2-8-16,3-2-3 0,6 1-5 0,-11 3-11 15,5 1-3-15,0 0-3 0,-3 2-3 0,3 0-7 16,-2 0 0-16,-1 0-5 0,-2 0-2 0,8 2-6 16,-3-2-3-16,3-2-3 0,-3 2-5 0,3 0-8 15,-1 0-4-15,2-1-2 0,-4 0-4 0,3-5-6 16,-3 5 0-16,0-4 1 0,-2-1 2 0,-1 3 6 15,-2-1 4-15,0-3 4 0,-1-9 2 0,4 12 12 16,-3-6 7-16,-1 2 5 0,0 0 4 0,-2 1 8 16,-2 2 4-16,2 4 2 0,-2 1 5 0,2 0-1 15,-3-6 1-15,3 5 0 0,-11-3-2 0,5 4-3 16,1-1-5-16,2 1-3 0,-3 0-3 0,4 0-6 16,-3 6-4-16,-6 10-3 0,-11 33-2 0,25-35-4 15,2 6 0-15,3-5 0 0,3-2-1 0,-3-1-3 16,3 0-4-16,3-7-7 0,2 4-8 0,1-5-28 15,2-3-16-15,-3 1-22 0,8 3-21 0,-2-6-55 0,2-3-32 16,-12-6-54-16,15 10 150 0,-3-6-120 0,1 1-44 0</inkml:trace>
  <inkml:trace contextRef="#ctx0" brushRef="#br0" timeOffset="41143.65">4091 10643 747 0,'-16'1'525'16,"7"3"-210"-16,2-2-176 0,4 2 144 0,-3 2-146 15,1-1-46-15,4-5-9 0,1 0-15 0,0 0-16 16,0 0-30-16,0 5-8 0,0 6-3 0,0 3-5 0,1-5-3 16,4 6 0-16,-2-10 0 0,0 4 0 0,0-2 0 15,-1-2 0-15,1-1 0 0,2-4 1 0,4 2 1 16,4 3-1-16,-2-1 1 0,3-4-2 0,32 39 1 16,-32-39 0-16,-6 4 1 0,5-4 5 0,-2 0 1 15,-5 0 1-15,-1 0 1 0,0 0 7 0,-5 0 4 16,0 0 2-16,0 0 0 0,0 0-4 0,0 0-3 0,-2 0-2 15,-1 0 0-15,3 1-15 0,-5 9-44 16,2-5-38-16,-3 2-1 0,0-4-163 0,2 7 186 0,-2 2-115 16,1-10-55-16</inkml:trace>
  <inkml:trace contextRef="#ctx0" brushRef="#br0" timeOffset="41808.08">5103 10641 772 0,'0'-4'388'0,"0"3"-193"0,0 0-103 0,0-2 38 16,0 2-1-16,0-1 2 0,0 1-5 0,0 1-26 15,-3-3-9-15,3 3-4 0,-2-2-8 0,0 1-13 16,-4-5-6-16,-13 2-6 0,5 3-8 0,-32 2-7 16,33 6-6-16,-1 6-4 0,3-4-3 0,-3 4-7 15,6 5-1-15,-1 0-4 0,2-1-2 0,-2-2-8 16,4-1-2-16,5 1-2 0,0-1-1 0,0-2-6 15,5-2-5-15,4 1-3 0,-4-6-5 0,9 3-6 16,-3-7-2-16,5-1-1 0,-2-1-2 0,2-6 1 0,0 1 4 16,1-7 3-16,1 0 4 0,-4 1 6 15,3-1 3-15,2 1 2 0,-14-3 5 0,9 2 4 0,-9 1 1 16,-5-2 4-16,6 3 1 0,2-1 6 0,-3 4 1 16,-5-5 3-16,0 4-1 0,-2-1 3 0,2 3 2 15,2 0-3-15,-7 5 2 0,-4-7-4 0,4 6 2 0,3 2-2 16,2 1-1-16,0 0-4 0,-3 0-2 0,3 0 1 15,0 0-2-15,0 0-3 0,0 0-2 0,0 0 0 16,0 13-1-16,5 0-1 0,1 0-1 0,21 37-1 16,-24-41-3-16,-1 6-10 0,6-1-8 0,-5-6-14 15,8 4-14-15,-8-1-48 0,8-6-26 0,-4-1-36 16,8 8-49-16,-10-12 133 0,9 5-101 0,7-4-25 0</inkml:trace>
  <inkml:trace contextRef="#ctx0" brushRef="#br0" timeOffset="42002.14">5294 10431 1023 0,'-8'-14'473'15,"8"8"-261"-15,0 2-116 0,-3 1 51 0,3 1-39 16,-3 2 0-16,3 0-8 0,0 0-14 0,0 0-32 16,0 0-9-16,0 0-10 0,6 15-10 0,-1-1-14 15,22 38-4-15,-26-37-3 0,10 3-4 0,-4-1-12 16,2 2-12-16,-1 6-14 0,0-7-19 0,0 2-58 15,3 1-38-15,-3-3-62 0,3-2 140 0,-2 3-128 16,-1-5-57-16</inkml:trace>
  <inkml:trace contextRef="#ctx0" brushRef="#br0" timeOffset="42145.71">5400 10652 1344 0,'-51'-46'629'0,"32"35"-369"0,16 1-165 0,3-2 80 16,0 4-90-16,3 3-32 0,4 2-6 15,5-1-18-15,-7 3-24 0,6 1-38 0,5-2-30 0,0 2-96 16,1 2-95-16,1-2 185 0,-1 0-140 0,8-2-67 0</inkml:trace>
  <inkml:trace contextRef="#ctx0" brushRef="#br0" timeOffset="42960.51">6617 10300 782 0,'-12'-6'406'0,"5"2"-202"0,7 1-111 16,0 1 63-16,0 0-63 0,-3 0-10 0,3 2 2 15,-5 0-7-15,5 0-9 0,0 0-10 0,0 0-12 16,0 0-5-16,5 14-6 0,-2-1-5 0,0 4-8 16,7 37-7-16,-7-31-3 0,0-1-4 0,-3-1-8 15,7 5-3-15,-7-1-3 0,12 2-7 0,-12-4-16 16,0 0-9-16,-3-7-11 0,3 3-12 0,0-3-27 16,0-3-11-16,0-5-9 0,-3 0-10 0,3-3 8 15,0 1 8-15,0-6 13 0,0-2 16 0,0-2 46 0,0 4 23 16,0 0 21-16,0-2 20 0,0 0 25 0,0-5 5 15,0-8 8-15,0 3 0 0,3-1-3 0,3-36-6 16,-6 32-7-16,0 3-4 0,2 1-14 0,-2 1-3 16,6 4-5-16,2 3-3 0,-5-3-10 0,4 8-4 15,5 0-1-15,-7 0-4 0,3 1 1 0,1 2-3 16,-4 2 0-16,6-2-2 0,-4-1 2 0,5 3 3 16,-7-1 3-16,6 2 3 0,-3 2 6 15,3-2 5-15,-8 1 2 0,5 2 4 0,-3-2 2 0,4 3 0 16,-6-1-1-16,-3 0-1 0,0 1-6 0,0 2-6 15,-9-6-2-15,3 2-4 0,-1 0-6 0,-4-1-2 16,0-1-4-16,0 2 0 0,0-3-1 0,0 3 0 16,-2-3-1-16,2 2-1 0,-5-3-2 0,1-1-1 0,5 1-2 15,2-3-4-15,-3-1-12 0,5 0-7 0,6 0-10 16,-8-5-9-16,13 1-29 0,-5 2-14 0,0 1-16 16,0 0-18-16,0-1-52 0,0-2-31 0,0 4-52 0,14-7 157 15,0-1-124-15,38-24-51 0</inkml:trace>
  <inkml:trace contextRef="#ctx0" brushRef="#br0" timeOffset="43246.54">6862 10549 597 0,'54'-13'431'0,"-51"13"-158"0,-3-4-149 0,2 4 124 15,-2 0-110-15,-2-1-20 0,2 1-7 0,-3 0-11 16,3 0-32-16,-2 0-12 0,2 0-6 0,-3 0-9 0,-3 1-17 16,1 0 2-16,0 2-12 0,2 7-5 0,0-2-4 15,-3 3 0-15,1-3-4 0,-3 1-1 0,5-2-1 16,-2 2-2-16,5 0 1 0,0-6-1 0,0 5-2 15,5-4-1-15,-5-4 1 0,3 1-1 0,10 7-3 16,3-4-1-16,39 2 3 0,-36-11-2 0,-5-3 5 0,0-1-1 0,1 1 3 16,2-1 5-16,-3 0 5 0,-6-2 5 15,-8 0 0-15,3 2 11 0,-3 0-2 0,-1 0 2 16,-1 1 0-16,-1-1-3 0,-5-2 0 0,0 2-5 16,8 1-3-16,-8-2-6 0,0-1-6 0,2-1-4 15,-5 3-8-15,11 6-9 0,-6-2-22 0,4-3-11 0,2 7-15 16,2 1-17-16,-2 0-43 0,0 0-23 0,0 0-31 0,0 0-58 15,0 0 157-15,6 0-103 0,11 0-25 16</inkml:trace>
  <inkml:trace contextRef="#ctx0" brushRef="#br0" timeOffset="43439.95">7303 10287 974 0,'-9'-9'526'0,"4"8"-268"0,2-2-154 0,3 3 100 16,0-3-117-16,0 3-6 0,0 0-5 0,-2 0-8 15,2 0-22-15,0 0-5 0,0 0-4 0,0 0-5 0,0 8-3 16,0 7-3-16,0 2-3 0,5 38-6 0,0-34-9 16,1 3-5-16,-6-7-6 0,3 7-8 0,0-1-31 15,-1 2-17-15,0-7-19 0,2 4-28 0,-4-5-88 16,0 1-71-16,2-4 177 0,4-1-131 0,-3-5-71 16</inkml:trace>
  <inkml:trace contextRef="#ctx0" brushRef="#br0" timeOffset="43846.07">7300 10375 991 0,'-11'-14'506'16,"6"-1"-260"-16,2 5-139 0,3 5 80 0,3 5-85 15,-1 0-10-15,-2 0-8 0,0 0-18 0,0 0-31 0,0 0-10 16,0 0-11-16,5 5-5 0,-2 5-5 0,11 0 0 16,0-4-1-16,40 39 0 0,-35-40-3 0,-2 0 0 15,-4-2-1-15,4-3-2 0,-1 0 0 0,0-1 1 16,-5-1-1-16,3-3 0 0,-6 0 3 0,6-2-1 0,-1 1 1 15,-3-1 0-15,-1 3 0 0,-1-1 0 16,0-2 0-16,1 3-1 0,-4-1 1 0,0 4 2 0,-2 1 2 16,-3 0 3-16,0 0 5 0,0 0 3 0,0 0 1 15,0 1 5-15,-3 15 8 0,1 0 4 0,-6 35 3 16,5-39 4-16,0 2 6 0,3 0 1 0,0-1 3 16,0-1-1-16,3-6-1 0,0 3-4 0,2-3-2 15,0 3-6-15,1-5-7 0,-1-2-3 0,-2 1-3 0,-3-3-4 16,0 0-7-16,0-3-1 0,0 2-5 15,0 0 1-15,11-2-2 0,-3-2-1 0,-6 5-1 0,7-7 0 16,-1-2-1-16,0 4 1 0,1 0 0 0,-1-3 1 16,3 2 2-16,5-3 0 0,44-8 2 0,-47 17 2 15,-10 0 4-15,7 4 0 0,2-1 1 0,-2 6 0 16,-1-1-3-16,-4 2 1 0,-2 1-5 0,3-1-1 0,5 5-16 16,-7-1-12-16,13-2-17 0,-12-3-25 0,4-2-81 15,1 1-58-15,2 1-96 0,-4-6 200 0,10-3-182 16,-3 0-88-16</inkml:trace>
  <inkml:trace contextRef="#ctx0" brushRef="#br0" timeOffset="44213.57">8669 10179 906 0,'-8'4'525'0,"2"1"-270"0,4-3-161 0,-1 7 134 0,0-2-174 16,3 2-6-16,0 11 4 0,0-10-2 0,3 3-14 16,0 7-1-16,-1 2-2 0,3-3 1 0,1 4-1 15,3 0 0-15,-5-1-4 0,0 1-4 0,1-2-13 16,-2-3-11-16,2 4-12 0,-3-4-15 0,-2-1-39 16,0 0-18-16,0-8-20 0,0 8-24 0,0-9-89 15,0-1 144-15,0-6-93 0,-2 3-33 0</inkml:trace>
  <inkml:trace contextRef="#ctx0" brushRef="#br0" timeOffset="44846.28">8612 10356 1172 0,'-3'-27'517'15,"-6"4"-305"-15,7-4-126 0,2 6 36 0,0 3-24 0,3 2-8 16,2 7 2-16,1 6-25 0,1 3-23 0,-1-1-6 16,3 5-4-16,4 5-5 0,-2 2-6 0,0-1 0 0,0-1 0 15,3 4 0-15,2 1 1 0,-5-3 1 0,4 1-3 16,0 0 1-16,-2-1-8 0,1 2-5 0,4-4-4 15,-3-1-3-15,1-3-5 0,-5 2-1 0,7-5-2 16,-6-2-1-16,-2 4 0 0,2-4 2 0,-7 0-1 0,3 0 3 16,-5 0-1-16,-3 0 1 0,0-2 1 0,0 2 0 15,0 0 1-15,0-2 0 0,0 2 0 0,0 0 0 16,0 0 2-16,0 0 0 0,0 0 0 0,0 0 2 16,0 0 3-16,0 0 3 0,0 0-1 0,3 8 3 15,-1 4 0-15,-2-1 2 0,2-1 0 0,2-1-2 0,1 2-1 16,-2-2-2-16,-3-6 1 0,5 3-2 0,-5-2 0 15,11-1-2-15,-3 0 0 0,-2 1-1 0,5-1-2 16,-4 0 1-16,10-3-2 0,29-5-1 16,-35-3 0-16,3 0 1 0,-14 4-1 0,10-6 0 15,-1 6 0-15,-9-7 0 0,6 3 1 0,-4 2-1 0,-2-1-3 16,5 2-3-16,1 2-2 0,2 1-4 0,0-1-9 16,1 3-6-16,-2 5-9 0,-1-5-4 0,4 1-9 15,-1 2-2-15,-1-3-3 0,-2 7 0 0,-1-3 1 16,1-3-1-16,-1 0 2 0,-5-1-3 0,0 0-7 15,0 0-7-15,0 0-6 0,0 0-7 0,5 2-17 16,4 0-8-16,-4 1-15 0,1-1-14 0,2-2-32 16,-5 0-2-16,4 0 5 0,-1 0 11 0,-3 0 53 15,2 0 33-15,0 0 39 0,1-3 39 0,0 0 87 16,-6 3 25-16,5-3 16 0,0 2 11 0,1 0-2 16,-1 1-9-16,3 0-9 0,-5 0-11 0,3 0-21 15,-3 0-8-15,2 0-7 0,3 0-11 0,0 0-20 16,-2-2-9-16,-1 0-8 0,3 0-7 0,0 0-14 15,-2-1-2-15,1 0-4 0,-1 2-3 0,-3-3-1 16,5-2-2-16,-5 3 1 0,2-8 2 0,-2 1 5 0,0 1 3 16,0 2 3-16,-1-2 5 0,-2 8 9 0,0-2 5 15,0 2 3-15,0-1 5 0,0 2 0 0,-2-2-2 16,2 2-2-16,-3 0-5 0,0 2-11 0,-8 14-2 16,3-1-6-16,-22 40-6 0,30-39-24 0,0 1-19 0,0-4-25 15,8 1-38-15,1 1-221 0,1-5 251 0,6-4-151 0,1-2-109 16</inkml:trace>
  <inkml:trace contextRef="#ctx0" brushRef="#br0" timeOffset="49192.91">10756 10313 969 0,'0'-2'436'15,"0"2"-256"-15,0-1-107 0,0-1 24 0,0 1-15 16,0 0-6-16,0 1-5 0,0 0-27 0,0 0-12 15,0-3-7-15,0 2-8 0,0-1-8 0,0 0-3 16,0 2 0-16,6-3-3 0,2 0-1 0,-5-1 1 16,5 1-1-16,-2-1-1 0,-2 0 0 0,0 1 2 0,1 0-1 15,6-2 0-15,-11 2 1 0,3 1-2 0,2-1 0 16,-5 2 2-16,0 0 0 0,0-1 0 0,0 1-1 16,0-2 1-16,0 2 0 0,0 0 3 0,-3 1 1 15,1 0 0-15,1 0 2 0,-1 0 3 0,1 0 0 0,-1 0 0 16,0 8 0-16,-1-1 1 0,0 4 0 0,0 0 0 15,0 0 4-15,0-1-4 0,1-1 2 0,0 3 1 0,-1-1 0 16,3 3-2-16,0-4 0 0,0-1-1 0,0 2-7 16,3-2-1-16,-1 0-2 0,-2-3-6 0,3 0-24 15,0-1-14-15,2-2-15 0,-5-2-18 0,10 6-59 16,-4-4-62-16,3-1 131 0,1 1-97 0,1-3-51 16</inkml:trace>
  <inkml:trace contextRef="#ctx0" brushRef="#br0" timeOffset="49330.15">10838 10045 1613 0,'-13'-12'658'0,"-4"3"-440"0,0 2-147 0,10-2 5 15,-2 4-11-15,4-3-1 0,0 7-2 0,2-3-33 16,3 4-19-16,0 0-20 0,0 0-25 0,0 0-67 16,0 0-42-16,0 0-61 0,0 0-123 0,0 0 223 15,0 2-162-15,3 9-55 0</inkml:trace>
  <inkml:trace contextRef="#ctx0" brushRef="#br0" timeOffset="50094.41">11061 10325 1003 0,'-49'-25'484'0,"41"16"-255"0,6 6-121 15,2 2 48-15,0 1-37 0,0-2-11 0,0 2 0 16,0-2-10-16,0 2-16 0,0 0-11 0,0 0-17 16,0 0-6-16,0 0-7 0,0 0-7 0,0 0-13 15,0 0-3-15,0 0-4 0,4 2-4 0,8 0-5 16,-12-2-5-16,8 4-7 0,6-1-10 0,-7-1-28 16,9 0-18-16,34 7-22 0,-44-14-29 0,7 3-89 15,-2-4-75-15,0 0 184 0,-3 3-135 0,11 3-74 16</inkml:trace>
  <inkml:trace contextRef="#ctx0" brushRef="#br0" timeOffset="50331.33">11274 10206 872 0,'-3'-2'438'15,"0"1"-224"-15,3 0-115 0,-3 1 57 0,3 0-50 0,-2 0-11 16,-1 0-2-16,3 6-8 0,3 3-11 0,-1 2-8 16,-2 1-17-16,3 1-6 0,3 0-4 0,10 38-5 15,-10-35-12-15,-4 0-2 0,0 0-5 0,-2-6-5 16,4 6-13-16,-4-3-12 0,5-2-12 0,-5-1-18 0,3-4-60 16,0 0-41-16,-1 1-66 0,-2-7 142 0,0 0-131 15,0 0-61-15</inkml:trace>
  <inkml:trace contextRef="#ctx0" brushRef="#br0" timeOffset="57498.09">11897 9955 966 0,'-3'0'446'0,"3"-2"-279"0,-5 0-109 16,4 2 90-16,-1 0-93 0,1 0-11 0,1 0 0 16,-4 2 6-16,-10 18 0 0,-16 40-4 0,21-36-8 0,5 3-16 15,-8 10-3-15,4-5-1 0,0 6-3 0,-3-2-5 16,3 3 0-16,-3-2-1 0,-2-2-3 0,-1 0-1 16,-2 0-3-16,2 6 0 0,0-7-1 0,-2 2 1 15,0 2-3-15,-3-2-4 0,5-4-7 0,9 3-23 16,-7-8-14-16,5-7-17 0,-4 2-25 0,3-6-87 15,5-7-91-15,-3-9 187 0,12 6-134 0,-6-12-80 16</inkml:trace>
  <inkml:trace contextRef="#ctx0" brushRef="#br0" timeOffset="57888.05">11979 10440 971 0,'0'0'400'0,"0"0"-254"0,0 0-86 0,0 0 39 0,0 0-48 16,0 0-10-16,0 0 2 0,0 0 2 0,0 0-1 15,0 0-20-15,0 0-6 0,0-1-1 16,0-2 0-16,0 3-2 0,0-1-2 0,0-3 0 0,2 4-2 15,0 0-1-15,1-4-2 0,3 2 0 0,-6 2-2 16,3-4 0-16,-3 3 1 0,3 0 0 0,-3-1-2 16,2 2 0-16,-2-2 2 0,0 1-2 0,0-2 0 0,0 3-3 15,0-1 0-15,0-2-1 0,0 3 1 0,0 0 1 16,0 0-2-16,0 0 2 0,0 7-2 0,8 10 3 16,-8-7 0-16,11 39 2 0,-11-35 0 0,0-2-3 15,3 3 2-15,0-1-1 0,8 3 1 0,-11-8-2 16,7 5-1-16,2-5-3 0,-3 1-7 0,4-3-25 15,-1 1-18-15,-1-8-23 0,3 1-33 0,5-1-151 16,-3 0 190-16,-2-5-122 0,3-2-70 0</inkml:trace>
  <inkml:trace contextRef="#ctx0" brushRef="#br0" timeOffset="58023.52">12185 10271 1221 0,'0'-6'523'0,"-8"-2"-334"15,8 8-123-15,2 5 53 0,-6-4-70 0,4-1-19 16,-3 0-3-16,3 0-12 0,0 0-21 0,0 2-117 0,5 8 103 0,-2-3-60 16,13 6-51-16</inkml:trace>
  <inkml:trace contextRef="#ctx0" brushRef="#br0" timeOffset="58771.63">13298 10262 1100 0,'0'-5'417'0,"-2"1"-284"0,1 3-83 0,-1-1 13 0,2 1-22 15,-3 0-4-15,3-3 3 0,-2 2 1 0,2 1-4 16,-3 0-13-16,3-2-4 0,0-2 2 0,0 2-1 15,0 2 2-15,0-2-2 0,3-5-1 0,-3 4 0 16,13 2-6-16,0-1 0 0,6-10-3 0,34-12 0 16,-34 20-5-16,3 5-1 0,-6 0-1 0,-3 1-1 0,1 2 0 15,-3-2 2-15,-11 0 0 0,10 5 0 0,-4 1 1 16,-3 1 2-16,-12 2 1 0,6-1-2 0,-7 3 1 16,-1 1-2-16,6 3 1 0,-14-5-2 0,3 1 0 15,-1-6-3-15,9 4 1 0,-8-1 0 0,10-3 0 16,-5-4-2-16,6 1-1 0,2 1 0 15,6-4 1-15,-3 0 1 0,0 0-1 0,0 0-1 0,0 0 0 16,0 0-2-16,0-2 3 0,0 2-1 0,7-2-2 16,5 2 1-16,10-3 0 0,29 6-1 0,-29-3 1 15,0 0 2-15,-11 4-1 0,3-3 3 0,5-1 1 0,-6 5 3 16,-2 1 0-16,3-2 2 0,-12-4 3 0,9 2 3 16,-5 6 1-16,-4-4 1 0,-2 3 0 15,-5-3 1-15,2-4-2 0,3 0 1 0,-3 0-2 0,1 0-4 16,-2 0 0-16,-12 4-4 0,3 1-4 0,-44 34-3 15,32-37-7-15,9 3-8 0,-3-4-25 0,-8 7-15 16,5-7-20-16,-2 1-24 0,5 0-109 0,-3-2 149 16,6 0-95-16,-6-1-49 0</inkml:trace>
  <inkml:trace contextRef="#ctx0" brushRef="#br0" timeOffset="58947.39">13364 9973 884 0,'5'-10'469'0,"1"6"-244"16,2 0-129-16,-3 7 128 0,-2 1-137 0,5 11-10 16,-5-4-4-16,7 13 3 0,-1 2-5 0,-6 9-12 15,2-4-13-15,-3 9-16 0,-2 0-5 0,4-8-7 16,1 10-14-16,-5-8-22 0,0-5-28 0,0 3-78 16,-5 1-76-16,10-12 148 0,-8 3-114 0,3-5-56 0</inkml:trace>
  <inkml:trace contextRef="#ctx0" brushRef="#br0" timeOffset="60712.3">14932 10336 1031 0,'-9'-1'387'16,"7"-2"-280"-16,-1 2-64 0,-2-1 8 0,2 1-15 16,3 0-2-16,-3-1 6 0,0 2 4 0,1-2 1 0,1 0-5 0,-1 0-10 15,1 0-2-15,1 1-2 0,0 0 3 0,0-1-6 16,0 0-3-16,0 2 0 16,20-9-1-16,23-19-8 0,-34 17 0 0,-2 1-1 0,5-3-4 15,-5 4-1-15,2-3 1 0,-3 2-1 0,-2 0-2 0,2 1 2 16,-6 1-1-16,3-1 1 0,0 7 1 0,-3 0 0 15,0-1-2-15,0 3 0 0,-3-1-1 0,3 1 0 16,-3 0 1-16,1 0-2 0,1 0 0 0,-1 4 1 0,-3 14 3 16,-1 1-2-16,-7 37 2 0,13-36 2 0,-3-2 1 15,0-1 0-15,3 4-1 0,0-2 1 0,3 2-2 16,0-3 0-16,-1 1 1 0,0-6-8 0,2 3-7 16,4-3-14-16,-3-8-17 0,0 3-71 0,4-8-65 0,-2-5 130 15,2 1-99-15,2-4-71 0</inkml:trace>
  <inkml:trace contextRef="#ctx0" brushRef="#br0" timeOffset="60843.789">15078 9998 1452 0,'-10'-16'544'16,"-2"5"-400"-16,5-6-103 0,1 5-3 0,1 3-3 16,2 5-4-16,0-1 2 0,3 4-15 0,0 1-29 15,0 0-37-15,0 0-46 0,0 0 67 0,0 0-55 0,0 0-26 16</inkml:trace>
  <inkml:trace contextRef="#ctx0" brushRef="#br0" timeOffset="61324.93">15658 9803 1279 0,'-2'-2'526'0,"2"0"-336"0,-3 0-116 0,3 2 32 15,-3-1-39-15,3 0 1 0,-3 0 4 0,1-2 0 0,1 3-24 16,-1 0-8-16,1 3-4 0,-9 19-2 0,-12 45-4 15,17-30-2-15,5 8-5 0,-8 1 1 0,-1 8-9 16,1 0 0-16,-3 2-1 0,-5 0-4 0,5 3-8 16,-5-3-2-16,-6 4-5 0,2-5-9 0,-1-5-13 15,0 4-9-15,6-9-13 0,0-1-14 0,-2-4-37 16,8-9-23-16,7-7-21 0,0-4-30 0,2-4-146 16,2-11 223-16,-2-1-139 0,6-4-61 0</inkml:trace>
  <inkml:trace contextRef="#ctx0" brushRef="#br0" timeOffset="61813.85">15796 10356 864 0,'-2'0'542'0,"2"0"-262"16,0 0-176-16,-2 0 164 0,-1 0-206 0,3 0-19 0,-3 0 1 15,3 0 4-15,0 0 3 0,0 0-4 0,0 0-15 16,0 0-4-16,0 0-2 0,0 0-3 0,3 0-6 16,2 0-4-16,6 0-2 0,-3 0-3 0,-3-2-2 15,7 1-1-15,-7-3-1 0,1 0-2 0,2-3 3 16,-3 2-3-16,1-1 1 0,-1 2-1 0,3-3 0 16,-5 2-1-16,-3-3-1 0,5 3 2 0,1 1-3 15,-3 0 1-15,-3 2-1 0,0-1 0 0,2 3-1 16,-2-2 2-16,0 1-2 0,0 0 2 0,0-1-2 15,0 2 1-15,0 0-1 0,0 0 2 0,6 16 0 16,2 2 1-16,0 34 1 0,-11-36-2 0,1 3 3 16,-4-2-1-16,6 1 0 0,0 1 1 0,-3-3-7 15,6 1-9-15,-3-1-12 0,0 0-11 0,3-2-41 16,-3-2-19-16,0-7-28 0,0 3-40 0,5-2 102 16,1-1-78-16,8-8-16 0</inkml:trace>
  <inkml:trace contextRef="#ctx0" brushRef="#br0" timeOffset="61965.49">16036 9934 1548 0,'-13'-18'567'0,"1"9"-437"0,-3-7-105 0,9 9-17 16,1 3-3-16,5 8-1 0,0 2 4 0,0-6-18 0,0 0-13 0,0 8-13 16,3 11-11-16,10 46-44 0,-5-35-30 0,0 0-43 15,-8-3-84-15,11 3 173 0,6 0-113 0,-6 3-40 0</inkml:trace>
  <inkml:trace contextRef="#ctx0" brushRef="#br0" timeOffset="62153.759">16292 10140 1366 0,'-2'0'485'16,"-9"10"-366"-16,8 17-89 0,-41 32-12 0,36-32-2 15,8 0 7-15,2-1 0 0,-4-1-1 0,-3 0-21 16,5-2-12-16,0-1-15 0,-3-2-19 0,6 3-76 16,-3-3-64-16,-6-8 135 0,9 8-106 0,0-7-70 15</inkml:trace>
  <inkml:trace contextRef="#ctx0" brushRef="#br0" timeOffset="62312.44">16175 10235 1370 0,'-13'-11'519'16,"13"11"-380"-16,3-3-101 0,-3 3-14 0,0 0 0 16,0 0 2-16,0 0 1 0,0 0-13 0,5 6-15 15,3-4-15-15,2 10-19 0,-1-3-51 0,40 37-35 16,-38-40-49-16,2 2-87 0,-1-1 173 0,1-4-129 0,-2-3-43 16</inkml:trace>
  <inkml:trace contextRef="#ctx0" brushRef="#br0" timeOffset="62491.36">16459 10052 1165 0,'0'0'493'0,"0"11"-312"15,0-3-109-15,0-1 29 0,0 11-18 0,0 3-3 0,0-2 7 16,0 4-5-16,-3-3-7 0,3 5-3 0,0 2-6 16,0 8 1-16,0-3-5 0,-3 2-3 0,3-1-7 0,0 2-13 15,0 1-6-15,0 3-10 0,0-4-15 0,0-8-27 16,3-4-27-16,4 0-96 0,5 2-87 0,-5-9 170 15,8-11-128-15,-7-1-68 0</inkml:trace>
  <inkml:trace contextRef="#ctx0" brushRef="#br0" timeOffset="63128.86">17770 10183 1167 0,'-2'0'440'0,"-1"20"-326"0,-11 39-83 0,6-31-8 16,-3-7-6-16,3 4-5 0,2 0-3 0,1 0-26 15,-3-4-23-15,-1 3-32 0,4-5-39 0,0-4 76 16,2 1-62-16,0-3-23 0</inkml:trace>
  <inkml:trace contextRef="#ctx0" brushRef="#br0" timeOffset="63280.159">17713 9951 986 0,'-3'-2'372'0,"3"2"-273"0,0 4-81 0,0-4 5 0,0 0-31 16,0 0-15-16,3 8-31 0,0 13-17 16,15 39-28-16,-14-45-33 0,7 2 83 0,-7-4-69 0,5 6-19 15</inkml:trace>
  <inkml:trace contextRef="#ctx0" brushRef="#br0" timeOffset="63558.1">17778 10171 208 0,'47'50'239'16,"-40"-31"-39"-16,-1-3-90 0,3-6 55 0,-7 3-22 0,0-1-19 15,2 3-33-15,-4-5-10 0,-3-1-12 0,3 1-13 16,0-4-16-16,0 7-3 0,0-6-3 0,0-1-1 15,0-2-1-15,8 3 3 0,-2-3 0 0,-6-4 0 0,0-1-3 16,0-1-2-16,-3 1-4 0,3-2-3 0,0 2-5 16,0 1-6-16,0-3-2 0,0 2 0 0,0 1-4 15,0-9-1-15,3 2 0 0,-1-1-1 0,3 2-2 16,-2-3 0-16,3 1 1 0,-3 1-3 0,-1-2 2 16,1 8 2-16,8-3 1 0,-4-2 4 0,8 0 7 15,-10-2 4-15,9 3 2 0,27-11 6 0,-25 21 3 16,-13-4 1-16,1 7 1 0,8-2-2 0,-9 3 0 15,4-4-3-15,5 4-2 0,-4 2-3 0,0 1-2 16,6-1-3-16,-6-1-3 0,-3 2-3 0,9-3-5 16,-6 1-4-16,3-3-8 0,-1 2-7 0,-4-4-31 15,5 5-16-15,0-5-21 0,-1 0-25 0,-4-1-109 16,3-3 151-16,-4-1-98 0,0-2-47 0</inkml:trace>
  <inkml:trace contextRef="#ctx0" brushRef="#br0" timeOffset="63761.259">18230 9933 941 0,'-8'7'456'0,"7"1"-262"0,1 6-120 15,1 1 80-15,2-1-97 0,5 6 3 0,-5 1 4 16,-1-5 5-16,3 6-7 0,-1-5-6 0,7 12-1 16,-6-9-3-16,3 1-8 0,0-1-4 0,-3-2-5 15,7 3-6-15,-7 1-14 0,0-8-4 0,1-5-8 16,-1 1-7-16,-2 4-22 0,0-5-12 0,2 1-15 15,-2-3-16-15,0 1-53 0,-1-2-32 0,-2 0-49 0,3-1-76 16,-3-5 187-16,0 0-127 0,0 0-36 0</inkml:trace>
  <inkml:trace contextRef="#ctx0" brushRef="#br0" timeOffset="64090.39">18339 10321 732 0,'0'0'388'16,"0"-1"-186"-16,0 0-109 0,0-2 46 0,0 3-21 0,0-1-21 15,0-1-11-15,0 0-13 0,0 1-7 0,0-1-10 16,5-3-2-16,4 0-1 0,-1 1-4 0,3 1-5 15,-1 2-3-15,-1-1-5 0,-4-1-3 0,6 1-13 16,-5 0-3-16,2 2-4 0,3-2-3 0,-6 1-5 16,6 0-5-16,-3-1-3 0,3 1-2 0,-3-3-3 15,3 0 0-15,-11 4-1 0,8-5 0 0,-8 5 0 16,2-3 4-16,-2 1 2 0,0 2 3 0,3-6 0 16,-2 1 2-16,1-5-2 0,-2 2 4 0,-2 2 0 15,-1-4 1-15,0 5 0 0,1-5 1 0,-4 4 1 16,6 4 1-16,-3 0 1 0,-3 0 0 0,4 0 1 15,0 2-2-15,-1-3-1 0,3 3-1 0,-3 0 0 0,3 0-3 16,0 3 0-16,-9 6-2 0,4 4 1 0,5-1-2 16,-2 38 0-16,10-35-7 0,3-5-12 0,-3 2-7 15,6-2-8-15,-1 4-12 0,3-6-28 0,1-2-12 16,1-2-11-16,-3-1-8 0,1-2-17 0,0-1-8 0,-8-5-12 16,11 1-9-16,-8-1-13 0,-1-1-4 0,2 2-2 15,7-2 0-15,-11 0 97 0,6 1-61 0,-4 1 7 0</inkml:trace>
  <inkml:trace contextRef="#ctx0" brushRef="#br0" timeOffset="64315.09">18733 10283 231 0,'0'0'234'0,"0"0"-43"0,0 0-92 16,0 0 79-16,3 8-32 0,0-3-23 0,-3 2-15 15,0-3-25-15,3-1-8 0,-3-2-11 0,0 4-7 0,0-5-16 16,0 0-7-16,0 0-3 0,0 0-5 0,0 0-6 16,0 0-3-16,0 0 1 0,0 0-1 0,5-1 2 15,-5-1 2-15,3-1 3 0,0-3 3 0,5-7 2 16,-3 0 0-16,38-38-3 0,-39 33-3 0,4 7-4 15,-5-4-4-15,4 2-3 0,2-1-5 0,-4 0-5 16,3 1 0-16,-2 4-2 0,4 6-1 0,-1-3-6 16,-1 6-4-16,3-3-2 0,-8 1-6 0,8 5-13 15,-3-1-10-15,8 11-7 0,-10-8-16 0,1-2-33 16,5 9-20-16,-8-10-34 0,8 5-47 0,-4-3 130 16,-2-5-90-16,5 1-25 0</inkml:trace>
  <inkml:trace contextRef="#ctx0" brushRef="#br0" timeOffset="64525.67">19145 9782 1005 0,'-8'-7'474'0,"-4"-2"-258"0,2 6-120 0,-2-1 54 0,5 4-57 16,-7 4-12-16,9 0 0 0,-1 5-7 0,-2-1-15 16,5 7-14-16,-2 2-19 0,-1 1-3 0,3 7-5 15,0-1-2-15,1 9-7 0,2 4-5 0,0-3 1 16,0 0-2-16,0 6 0 0,2 2 0 0,1-5 0 15,3 0-7-15,-3-8-21 0,0 5-11 0,2-3-21 16,0-2-15-16,1-9-44 0,-3 1-25 0,2-5-33 0,-2-3-41 16,0 0 134-16,2-5-90 0,-5-3-15 0</inkml:trace>
  <inkml:trace contextRef="#ctx0" brushRef="#br0" timeOffset="64974.1">19112 10144 935 0,'6'-7'403'0,"-1"-1"-253"0,6 6-95 16,-6-1 38-16,6 8-53 0,-3-5-8 0,0 0 4 16,3 0-1-16,-3 2 0 0,1 1-7 0,2 7-10 15,2-6 0-15,-5-3 0 0,1-1-4 0,7 7-6 16,0-5-1-16,-8-2-7 0,11 1-5 0,-13-7-2 16,8 3-1-16,-7-3-2 0,5 2 4 0,-10-4 1 15,6 0 1-15,3 5 4 0,-11-1 1 0,0-2 10 16,0 4-2-16,0 2 7 0,0 0 2 0,0 0 9 15,0 0-2-15,-2 0 9 0,-1 0 6 0,3 0 6 0,-3 0 5 16,-3 8-1-16,-7-1 1 0,2 6-3 16,-32 38 2-16,32-37-6 0,7 0-4 0,0 2-9 0,-2 0-1 15,1-6-5-15,2 1-2 0,3-2-5 16,0-2-3-16,5-1-4 0,-5 1-2 0,9-2-4 0,-4-2-2 16,-2-2-1-16,2 0-3 0,-5-2-4 0,0 0 0 0,0-1-2 15,0 1-1-15,0 0-1 0,16-9 0 16,-7 3 1-16,51-29 0 0,-47 25 4 0,-3 1 0 0,5-1 2 15,-7 2 2-15,0 0 2 0,0 0-2 0,-5-2 1 16,-1 3 0-16,4 3 6 0,-6-2 0 0,0 7 2 0,0-1-1 16,-5 0 1-16,4 1 1 0,-1 0 0 0,1 0 0 15,-1 0-4-15,2 0-2 0,0 6-1 0,0 5 0 16,-2-1-3-16,2 2-3 0,0 4-8 0,2 30-12 16,-2-38-37-16,11 3-17 0,-8-3-25 0,7-1-24 15,-4 1-67-15,2-8-45 0,-5 0-72 0,5 0 190 0,0 3-147 16,0-4-58-16</inkml:trace>
  <inkml:trace contextRef="#ctx0" brushRef="#br0" timeOffset="65170.229">19542 10202 795 0,'14'-45'427'0,"-18"34"-202"0,4 9-123 0,-2-2 57 16,0 4-30-16,-1 0-15 0,3 0-15 0,-3 0-32 16,3 0-13-16,-3 0-13 0,1 0-8 0,1 0-12 15,-4 8-4-15,3 1-3 0,-4 3-3 0,3 1-6 16,1-3 0-16,-2 42 0 0,4-43-2 0,1 0-3 15,1 0 0-15,1-2-4 0,0 0-2 0,0-4-3 16,-3-3-6-16,0 0-4 0,0 0-7 0,0 0-26 16,0 0-13-16,3 0-22 0,5 3-26 0,3 0-146 0,-1-1 191 15,-1 0-117-15,-2 0-67 0</inkml:trace>
  <inkml:trace contextRef="#ctx0" brushRef="#br0" timeOffset="65440.119">19689 10191 1003 0,'0'-3'426'0,"0"2"-267"0,0 0-98 0,0-1 41 16,0 1-52-16,0 0-5 0,0-2 5 0,2 3 5 15,7-1-4-15,-1-2-11 0,3 2-3 0,-3 0-1 0,3-2-3 16,0-1-7-16,5 0-4 0,41-12-3 0,-43 6-5 16,-6 1-6-16,6-5 0 0,-6 5 0 0,3-1 1 0,-3-1-2 15,-5 2 2-15,-9-2 4 0,8 7 0 0,-6-1 9 16,-5-1 2-16,3 6 5 0,-1 2 2 0,-9 3 8 15,5 6-1-15,0-3 1 0,-6 1 0 0,9 8-1 16,-3 0-2-16,6 2-3 0,-3 2-3 0,0-5-3 16,8 6-3-16,0-4-5 0,0 1-1 0,8-3-7 15,0-6-5-15,0 2-7 0,3-7-13 0,11 1-59 16,-3-2-44-16,5-4-84 0,0-6 150 0,7 1-135 16,1-7-74-16</inkml:trace>
  <inkml:trace contextRef="#ctx0" brushRef="#br0" timeOffset="70627.17">2811 12119 893 0,'-42'-15'410'0,"42"16"-226"0,2 2-99 15,-2-1 41-15,0-2-12 0,0 0 3 0,0 0 4 0,0 0-15 16,0 0-10-16,0 0-10 0,0 7-7 0,5 9-13 16,-2 1-6-16,6 39-5 0,-9-31-7 0,0-5-9 15,0 1-6-15,-6 6-5 0,3-5-4 0,3 3-14 16,3-3-11-16,-3-3-14 0,-6-1-21 0,3-3-70 15,6 4-44-15,-3-4-66 0,-7-5 146 0,4-8-142 16,3 4-66-16</inkml:trace>
  <inkml:trace contextRef="#ctx0" brushRef="#br0" timeOffset="70826.88">2611 12176 1201 0,'-12'-6'477'16,"5"2"-305"-16,-7-2-99 0,0 6 11 0,11 0-9 0,1-1 6 15,7 1 2-15,-5 0-7 0,0 0-18 0,0 0-8 16,11 0-4-16,10 0-2 0,34-3-7 0,-33 1-3 0,-1-5-4 16,13-2-5-16,-11 1-10 0,-3-3-3 15,10 2-2-15,-8 0-4 0,4 2-15 0,-1-6-13 16,-6 7-1-16,-3-1-28 0,1 5-50 0,2-4-31 0,-5 4-48 16,-6-2-87-16,0 2 182 0,1 4-125 0,-7-1-45 15</inkml:trace>
  <inkml:trace contextRef="#ctx0" brushRef="#br0" timeOffset="71018.939">2600 12453 1083 0,'-8'14'451'0,"8"-6"-292"0,0 0-99 0,10-3 13 16,-1 0-10-16,7-3 2 0,3 2 3 0,3 1-18 15,2-4-10-15,6 3-8 0,-8-4-6 0,-3 0-17 16,3 0-7-16,-3-4-4 0,-3-5-16 0,3 0-31 15,-6 1-12-15,1 0-17 0,3-3-20 0,-1 6-58 16,-5-4-40-16,5 2-54 0,-2 1 158 0,-6-1-130 16,3-1-54-16</inkml:trace>
  <inkml:trace contextRef="#ctx0" brushRef="#br0" timeOffset="71277.07">2970 12400 331 0,'0'-1'364'0,"0"-2"-76"0,5 2-146 16,-2-1 88-16,-3 1-47 0,0 1-31 0,0 0-47 15,0 0-15-15,0 0-9 0,3 4-10 0,0 8-19 0,-1-3-6 16,3 4-2-16,-4-2-5 0,1-1-3 0,1-1-4 15,-3-2-1-15,0-4-4 0,0 1-2 0,3 1-3 16,-3-4-2-16,0-1-2 0,0 0-4 0,0 0-2 16,0 0-1-16,0 0 0 0,0 0-1 0,0 0 2 0,0 0 1 15,0-1 3-15,0 0 2 0,0-2 1 16,0 2-1-16,3-9-1 0,1 1 1 0,2-3 0 0,0 3-1 16,-3 4 1-16,-1-2-1 0,9 3 1 0,-3-1 2 15,3-3 0-15,-1 2 1 0,2-1-1 0,36-11 0 16,-33 19-4-16,-5 4-1 0,3 0-2 15,2 2-3-15,7 0-1 0,-9-2-8 0,6 0-10 0,-3 6-15 16,-5-5-18-16,6-1-66 0,-1 2-45 0,-10-4 0 16,4 1 91-16,12-2-116 0,-9-3-43 0</inkml:trace>
  <inkml:trace contextRef="#ctx0" brushRef="#br0" timeOffset="71586.92">3759 12164 995 0,'38'-37'434'0,"-38"37"-264"16,8 3-101-16,-6 0 43 0,-2-3-48 16,0 0 7-16,0 0 3 0,0 0-1 0,4 10-14 15,4 3-6-15,0 4-6 0,25 36-4 0,-28-34-10 16,1-4-8-16,-1 2-5 0,3 2-12 0,3-1-33 0,-3-2-21 16,-5 3-28-16,0-4-36 0,2-2-173 0,-5 2 214 15,0-3-137-15,3-2-80 0</inkml:trace>
  <inkml:trace contextRef="#ctx0" brushRef="#br0" timeOffset="72474.459">3805 12322 1188 0,'-40'-39'495'0,"37"37"-320"16,0 2-113-16,3 0 12 0,0 0-15 0,0 0-4 0,0 0-2 15,0 0-23-15,0 0-11 0,0 0-10 0,10 2-3 16,7 0-6-16,-3 0-5 0,43 7-1 0,-38-5-3 0,0-4-10 15,-3-1-5-15,4 1-6 0,1-3-10 0,-4-1-19 16,2 4-9-16,5-3-9 0,-8-1-6 0,-2-4-11 16,5 5-4-16,-8-1-1 0,-1-2 4 0,-1 1 18 15,-3-2 10-15,-2 2 10 0,2 1 12 0,-3 0 21 16,3 2 16-16,-6 0 12 0,0 2 10 0,0 0 20 16,0 0 7-16,0 0 6 0,0 0 5 0,0 0 5 15,0 0-1-15,2 4-2 0,1 7 0 0,2 1-9 16,-2-2-4-16,0 3-4 0,0-2-4 0,-3-1-10 15,3 0-2-15,-1 0-4 0,-2-3-3 0,2-1-10 16,-2-3-4-16,0 1-3 0,3-3 1 0,-3-1-3 16,0 0-2-16,0 0 0 0,0 0-2 0,0 0 4 15,0 0 1-15,0 0-1 0,0 0 2 0,1-1 3 16,4-3 2-16,-2 1 3 0,2 1 2 0,-5-2 3 16,5-4 1-16,-4-1 2 0,4 5 1 0,-2-2 2 0,2 0 0 15,-2 2 0-15,0-1 4 0,5-1 3 0,-5 6 1 16,-1-4 1-16,4-1 0 0,2 4 4 0,-8-2 2 0,5 3-4 15,0 0 2-15,-2 0-4 0,3 3 0 0,-3-3-2 16,-3 0-3-16,0 0-1 0,2 1-3 16,-2 8 2-16,3-5-4 0,2 6 1 0,1-3-1 0,-6-1 2 15,0-6 2-15,3 2 3 0,-3 0 3 0,0-2 1 16,0 1 1-16,3-1 1 0,2 7-1 0,-2-6-1 16,2-1 0-16,-2 0-6 0,0 0-3 0,-1 0 0 0,-2-1-2 15,3-2-2-15,0 2-1 0,-1-2-2 0,4 0-1 16,-6 2 2-16,3 0-3 0,1-3 1 0,0 0-1 15,1 2-1-15,-2 0 1 0,0 1 1 0,4-1-2 16,-1 0-2-16,0-1 1 0,-1 2-1 0,3 1 0 0,-5 0-1 16,5 0-2-16,-5 0 0 0,5 0-1 0,-2 1 3 15,4 2 0-15,-1 1-2 0,4-3 1 0,-5 1-2 16,0 2 2-16,3-2-1 0,-5 0 1 0,12 0-2 16,-9-1 0-16,2-1 0 0,41 4-2 0,-44-7-2 15,3 3 0-15,-1-1 2 0,-1 0-4 0,-4-1 0 16,0 2-2-16,-5 0 0 0,0 0-1 0,0 0 1 15,0-2-4-15,0 0-4 0,0 0-3 0,0 2-8 16,6-2-2-16,-6 1-6 0,3 0-3 0,-3 0-8 16,3-1 3-16,2 1 4 0,3 0 2 0,-8-3 12 15,10 2 4-15,-7 1 6 0,3-2 5 0,0 3 11 16,-1-1 4-16,3-4 1 0,-2 1 3 0,-6 4 4 16,8-4-1-16,-8 3 4 0,5-5-1 0,-2 2 2 15,-3 4-3-15,0-1-2 0,8-3 1 0,-5-1-5 0,0 1 1 16,2 4-2-16,-5-4 2 0,0 1-1 15,3-1 1-15,-3 2 1 0,0-1 0 0,0-1 3 0,0 3-2 16,0 1 0-16,0-2 1 0,-3 0-2 0,3 1 1 16,0 1-1-16,-5 0-1 0,5 0 1 0,-3 0 0 15,3 0 1-15,-3 0-2 0,3 0-2 0,-8 11 0 16,5-3-1-16,3-1 2 0,-3-2-4 0,3 4-1 0,0-5-2 16,3 7-3-16,0-1-20 0,3-6-14 0,-2 6-18 15,0-3-23-15,1 0-87 0,11 1-82 0,-5-4 170 16,44 35-127-16,-48-39-81 0</inkml:trace>
  <inkml:trace contextRef="#ctx0" brushRef="#br0" timeOffset="72644.57">4902 12302 1099 0,'0'0'504'0,"0"0"-290"0,0 0-131 16,0 0 44-16,2 7-44 0,4 1-14 0,3 1-10 15,-4 4-9-15,28 36-15 0,-29-38-18 0,-1-1-55 16,0-1-48-16,3 2-87 0,-1-6 133 0,-2 4-117 16,0-3-71-16</inkml:trace>
  <inkml:trace contextRef="#ctx0" brushRef="#br0" timeOffset="73412.66">5621 12141 876 0,'-3'-2'390'0,"0"1"-232"16,3 1-97-16,-3 0 38 0,1 0-54 0,2 0-2 0,0 14 1 16,2 1-7-16,10 35-24 0,-10-38-4 0,0 1-5 15,-1-7 0-15,7 4-2 0,-2-5 2 0,1 2-3 16,2-5-1-16,-4-2 3 0,6 0 3 0,-1-8 2 16,-1 3 3-16,-1-6 10 0,3 6 5 0,-2-5 6 0,-4-2 7 15,3 3 5-15,0 2 0 0,-2-3 4 16,2 6-1-16,-5-4-7 0,-3 4-4 0,2-3-5 15,-2 6-4-15,0 0-9 0,0-1-4 0,0 1-3 16,0 1-2-16,0 0-5 0,3 0-1 0,2 3-1 16,4 3-2-16,-1-2-1 0,5 1 0 0,4 3-1 15,31 17-2-15,-34-25 2 0,7 2-2 0,-1-2 1 16,-3-2 1-16,-1 0-3 0,-5-8-2 0,0 1 1 0,-1 4-1 16,1-8 0-16,-6 1-1 0,4-3 1 0,1 4 1 0,-1-3 6 15,-6-1 3-15,2 0 4 0,1 2 3 0,-1 1 4 16,1 2 2-16,-6-5 2 0,-6 3 0 0,-5-1 1 15,11 3-3-15,-5-1-3 0,-1-3-3 0,0 2-5 16,-1 0-1-16,4 3-7 0,-5-6-9 0,5 5-36 16,0-1-20-16,1 6-28 0,2-3-36 0,2 8 88 15,-4-8-75-15,2 8-22 0</inkml:trace>
  <inkml:trace contextRef="#ctx0" brushRef="#br0" timeOffset="73754.5">6198 12052 992 0,'0'0'442'0,"0"0"-267"16,5 3-108-16,1 0 23 0,1-2-16 0,2 0-5 0,-1-1-6 15,0-1-26-15,-2 0-7 0,-1-5-8 0,0 2-5 16,-2 3-6-16,0-9-1 0,0-4 1 0,0 1 2 15,-1 5 11-15,31-38 4 0,-33 37 3 0,-8 5 3 16,4-2 9-16,0-2 2 0,-2-2-1 0,0 10-2 16,-1-2-8-16,1 2-6 0,0 0-4 0,-1-2-2 0,1 4-6 15,6-2-6-15,-3 0-3 0,3 0-1 0,-3 0-3 16,0 0 1-16,3 14-1 0,-2 2-3 0,2 39 0 16,2-36-1-16,4-3-3 0,0-2-8 0,4 1-13 15,-4 0-9-15,7 1-11 0,3-1-7 0,1-6-29 16,0-3-15-16,2 1-13 0,-3-4-14 0,6-3-36 15,2 0-19-15,0-10-19 0,-7 4-24 0,0-3 135 16,4-2-89-16,-4 4-12 0</inkml:trace>
  <inkml:trace contextRef="#ctx0" brushRef="#br0" timeOffset="74144.28">6568 12005 523 0,'40'-47'390'0,"-31"45"-125"0,-12 2-133 16,-6-6 69-16,7 6-42 0,0-2-11 0,2 2-33 15,-3 0-12-15,3 0-8 0,-3 0-10 0,3 0-18 16,-3 0-8-16,-2 6 5 0,-3 8-16 0,0-2-14 15,-12 39-3-15,17-35-8 0,-2-1-4 0,5-2-6 16,0 0-2-16,0 0-4 0,3 0-2 0,-1-2-2 0,4-3-2 16,0 0 0-16,4-3-1 0,2-1-5 0,-7 0 0 15,6-4-4-15,-4-2-3 0,5-3-9 0,-1 1-3 0,-3 0-5 16,-3-8-4-16,1-1-11 0,5 5-3 0,-3-4 1 16,6 5 0-16,-9-9 8 0,3-5 3 0,0 6 6 15,-2-4 5-15,2 4 17 0,-5-6 5 0,-3-1 6 16,0 3 5-16,0-3 11 0,0 2 4 0,0 0 1 15,-3-1 5-15,-6-2 4 0,6 0 6 0,-4-3 0 0,-2 0 0 16,2 2-5-16,1-4-2 0,-3 3-2 0,7 8-1 16,2 0-5-16,-5 0-3 0,5 8-3 0,0 2 0 15,2 6-3-15,1 1-2 0,-3 0-1 0,0 0-1 0,0 0-6 16,0 0-2-16,0 4 0 0,0 13-4 0,3 0 0 16,8 37 1-16,-6-37-1 0,3 9 1 0,3-2 0 15,-8 0 0-15,8-2-1 0,-3 4 0 0,3-1-2 16,-3 4-5-16,0-1-7 0,0-8-8 0,-5 1-26 15,8 5-11-15,-5-10-15 0,-1-3-19 0,0 2-61 16,4-6-43-16,-7-4-87 0,4 2 187 0,2-3-145 16,-3-6-69-16</inkml:trace>
  <inkml:trace contextRef="#ctx0" brushRef="#br0" timeOffset="74560.989">6510 11594 1066 0,'0'-1'463'0,"-3"-2"-286"0,3 3-113 0,0 0 19 15,0 0-29-15,0 0-22 0,3 12-25 0,0 0-169 16,3 1 141-16,7 39-91 0,-7-41-79 0</inkml:trace>
  <inkml:trace contextRef="#ctx0" brushRef="#br0" timeOffset="75275.39">7477 11921 751 0,'0'-4'390'0,"-3"4"-201"0,-6-3-114 0,2 2 63 15,-1 1-74-15,0 0-19 0,-1 2-4 0,1 0-6 16,0-1-13-16,3 11-9 0,-1 1-11 0,-37 38-2 0,37-44-3 15,6 0-6-15,0 4-8 0,0-7-2 0,3 4-1 16,4-2 0-16,5-2-2 16,-4 2 0-16,9-1 2 0,2 2 5 0,-6-7 8 0,3 0 4 15,1 0 4-15,-1-5 7 0,0-1 16 0,4 6 9 16,-7-4 4-16,-5 2 7 0,6 2 8 0,-1-1 3 16,-2 2-2-16,-6 4-2 0,1-1-8 0,-3-1-5 0,-3-3-5 15,0 0-5-15,0 0-9 0,-3 0-4 0,3 0-2 16,-5 4-5-16,-1 4-7 0,1 2-4 0,-9 1-4 15,-37 35-6-15,37-42-17 0,0 5-9 0,0-8-14 16,1 6-13-16,0-7-68 0,1 0-60 0,-1 0 134 16,2-2-96-16,6 2-61 0</inkml:trace>
  <inkml:trace contextRef="#ctx0" brushRef="#br0" timeOffset="75471.87">7580 11723 1050 0,'0'0'469'16,"-5"0"-276"-16,2 0-117 0,3 0 33 0,0 0-27 16,0 0-10-16,0 0-13 0,0 2-14 0,0 16-23 15,3-2-4-15,7 42-4 0,-9-37-2 0,4 8-12 16,-2-3-7-16,0 4-5 0,-1 1-7 0,-2-2-18 16,3 6-13-16,0-5-14 0,2-1-15 0,-2-5-40 15,3 2-24-15,-6-3-36 0,5-3-58 0,-3-7 156 16,4 1-103-16,-3-5-28 0</inkml:trace>
  <inkml:trace contextRef="#ctx0" brushRef="#br0" timeOffset="76059.27">7689 12101 569 0,'16'-82'294'0,"-16"65"-157"0,6 4-86 0,-3 3 39 0,-3-1-16 16,11 3-12-16,0 0-7 0,-3 6-10 0,0-1 1 16,-3 3 0-16,9 1 2 0,-3 5 1 0,0-6 0 15,5 6-2-15,-8-1 2 0,9 1 4 0,-1 2 1 0,-8-2-1 16,8-3-1-16,-8 3-7 0,1 1-4 0,1 1-4 15,-1 2-2-15,-4-7-4 0,0 1-1 0,-2 3-4 16,0-5 6-16,-3-2 4 0,0 0 0 0,0 0 0 16,0 0-1-16,0 0-5 0,0 0 0 0,-3 0 1 15,3 0-6-15,-3 0-4 0,1 0-2 0,1 0-2 0,-1 0-1 16,2 0-4-16,-3 0-1 0,3 0 0 0,-2 0-3 16,2 0-2-16,-3 0-2 0,3 0 1 0,-6 0-2 0,4 0 0 15,1 0-2-15,-1 0 0 0,1 0-1 0,-1 0 1 16,0 0-1-16,2 0 0 0,0 0 1 0,-3 0-1 15,3 0 1-15,0 0-1 0,0 0 1 0,0 0 0 16,3 0 0-16,4 6-1 0,5-1 0 0,-2-3-1 16,-4 1-4-16,0-2 0 0,4 1-6 0,-1-4-4 15,-2 1-1-15,-1-3-1 0,0 3 0 0,-1-4 3 16,3 1 2-16,-8-7 0 0,3 1 6 0,0 6 3 16,-1 0 3-16,0-4 0 0,1 4 0 0,-2-3 2 15,1 5-1-15,1 0 2 0,-3 0 0 0,0 0-1 16,3 1-1-16,-3 0 2 0,3-3 0 0,-3 2-2 15,2 1 2-15,1 0-2 0,0 1 0 0,5 1 1 16,-5 0-1-16,2 2 1 0,-2 0 0 0,5 1 3 16,-5 0-1-16,0 9 2 0,-1-3 1 0,1 2 4 15,0 1 0-15,2-1 3 0,33 35-2 0,-38-43 2 0,3 3 2 16,-3-4 2-16,0-3-1 0,0 0 3 0,0 0 2 16,0 0-2-16,0-2 6 0,0 1 3 0,0 0 3 15,0-1 2-15,0 1 3 0,0 0 4 0,0-6 2 16,0-9 2-16,0 1-4 0,3-37-1 0,-3 35-2 0,2 3-5 15,0 3-4-15,-1-5-10 0,1-1-4 0,-2 4-3 16,0 1-2-16,1 6-9 0,4-5-1 0,-2 3-5 16,0 0-6-16,2 6-17 0,-2-1-13 0,5 2-15 15,-8 1-19-15,0 0-54 0,0 0-29 0,0 0-30 0,11 1-46 16,3 2 147-16,-6-2-107 0,5-1-20 0</inkml:trace>
  <inkml:trace contextRef="#ctx0" brushRef="#br0" timeOffset="76232.63">8383 11660 1217 0,'-5'-4'553'0,"-1"2"-318"0,6 2-138 15,0 0 41-15,0 0-46 0,0 0-11 0,-2 0-10 16,1 0-12-16,-1 0-17 0,2 2-11 0,0 14-15 16,2-2-3-16,10 46-2 0,-5-39-4 0,2 8-4 0,-6-3-2 15,5 3-1-15,3 5-10 0,-7-4-36 0,-4 1-21 0,0-1-31 16,17 4-39-16,-12-10 92 0,-2-3-78 0,3 0-28 15</inkml:trace>
  <inkml:trace contextRef="#ctx0" brushRef="#br0" timeOffset="76350.739">8530 12046 1212 0,'-19'-66'522'0,"6"42"-343"16,7 8-128-16,0-3 31 0,7 4-57 0,7 5-23 0,-8-5-21 15,5 9-132-15,9-1 124 0,-4 3-78 0,7-6-60 16</inkml:trace>
  <inkml:trace contextRef="#ctx0" brushRef="#br0" timeOffset="76818.64">9801 11646 1237 0,'-6'-6'503'0,"3"-3"-338"16,-15 0-108-16,-23-36 23 0,33 35-26 0,-3 2 2 15,-6-3 5-15,7 10 7 0,-6-8-6 0,2 7-6 0,11 1-2 16,-11 1 1-16,4 3-2 0,2 2-6 0,4 4-2 15,0 3-14-15,1-1-6 0,-3 4-4 0,9 1-2 16,-3 5-11-16,0-2-3 0,0 3 0 0,8 7-4 16,-5 0-3-16,5-1 2 0,-8 6 0 0,6 4 0 0,-1 0-6 15,3 2-6-15,-5-2-8 0,-3-5-14 0,0 1-39 16,5 1-28-16,-5-6-29 0,-2-2-42 0,4-9 109 16,-2 3-86-16,2-6-22 0</inkml:trace>
  <inkml:trace contextRef="#ctx0" brushRef="#br0" timeOffset="77759.209">9559 11943 1252 0,'-22'-26'525'0,"14"5"-341"0,-1 6-121 0,5 2 21 15,1 1-10-15,3 7 2 0,3 4-4 0,1-3-22 16,-4 4-10-16,0 0-6 0,0 0-3 0,1 0-16 16,15 5-8-16,1-1-9 0,34 12-8 0,-32-11-15 15,3-2-9-15,3-1-8 0,-9 0-10 0,8 0-12 16,-2-2-3-16,-3 3 0 0,-5-3 3 0,2-5 11 15,-6 3 9-15,2-2 8 0,4 4 9 0,-13-10 21 0,3 6 6 16,1-3 9-16,2 3 5 0,-4 3 13 0,1-4 6 16,-6 1 3-16,-1 2 5 0,-1 0 7 0,2 2 1 15,0 0 1-15,0-2 2 0,0-3-3 0,0 5 1 16,-1-1-1-16,1 1-1 0,0 0-4 0,0 0 1 0,0 0 0 16,0 0-1-16,0 0-4 0,0 8-1 0,-2-2-2 15,2 1-3-15,-2-2-3 0,2 4-2 0,-3-9-4 16,3 0-3-16,-3 4-4 0,3-2-2 0,0 3-1 0,0-5-5 15,0 0 0-15,0 0-1 0,0 0 1 0,0 0-1 16,0 0-2-16,0 0-1 0,0 0 0 0,0-5 2 16,3 3-3-16,7-2-1 0,2-3-1 0,-7 1 0 15,9-2-1-15,26-25-1 0,-26 27 2 0,-4 1-3 16,-1-3 3-16,-1 2-1 0,3 4 0 0,-1-5 2 0,-1 6-1 16,-1-3 1-16,3 4 1 0,-5 0 0 0,-1 0-1 15,1 0 0-15,-1 3 2 0,-5-3-1 0,0 0 1 16,0 0-1-16,0 0 0 0,0 0 1 0,0 0-1 15,0 0-1-15,0 0-1 0,0 0 0 0,0 2-2 16,-3 6 2-16,1-1-2 0,1-1-1 0,-2 6-1 16,1-5 1-16,-1 2-1 0,1 3-1 0,-1-2 0 15,0-2-1-15,3 5 1 0,0-2 0 0,0-1 1 16,3-6-1-16,-3-1 1 0,3 5 0 0,-3-5-1 16,2 2-3-16,1-1-2 0,-1-4-4 0,10 5-8 15,-7 2-6-15,6-6-6 0,-3 0-6 0,3-1-8 16,-3-1-3-16,0-2 2 0,3-5 1 0,-5 4 6 15,5-5 7-15,-4 4 4 0,-4-13 8 0,38-30 9 16,-35 36 3-16,-3 0 1 0,-3-1 1 0,2 0-7 0,-2 0-4 16,0 1-4-16,5 3-4 0,-2 1-8 0,0-3 2 15,0 4-3-15,0 1 3 0,1 5 6 0,0-6 7 16,-4 7 5-16,0-1 4 0,0 1 13 0,0 0 2 16,0 0 6-16,0 0 2 0,0 0 9 0,2 0 1 0,1 7 0 15,3-1 1-15,-4 5 0 0,4 1 1 0,-1 0 0 16,1 2 0-16,32 36-1 0,-28-37 0 0,-4 3-1 15,-3-4 2-15,13 0-3 0,-13-6 0 0,4 3 1 0,-3-5 1 16,7 4 2-16,-9-8 0 0,6 0 4 0,8 4-2 16,-13-4 2-16,6 0-1 0,1 0-1 0,-1 0-2 15,-9-2-4-15,10 2 0 0,-12-2-3 0,-3-6 1 16,5 4-1-16,0 4-1 0,0 0-1 0,0-1-1 16,0 1 0-16,0-1-1 0,0 1 0 0,0 0-1 0,0 0-2 15,0 0 1-15,0 0 0 0,0 0-3 0,0 0 0 16,0 0-2-16,0 0-1 0,2 0 1 0,4 0-1 15,7 0-4-15,-8 0 0 0,1-4 2 0,2 1-6 16,-3 3 3-16,4-4-1 0,-3 2-1 0,4-8-1 16,-7 8 1-16,5-5-1 0,-2 2 0 0,-1-7 3 15,3 3 0-15,0-3 0 0,36-34 1 0,-39 41 5 16,3-3 3-16,-5 3 2 0,3 1 1 0,-3 2 5 16,-3 2-1-16,0 0 1 0,0 0 2 0,0 0-7 15,0 0-1-15,0 0-2 0,0 0-2 0,10 15-5 16,-4-5-1-16,26 44-1 0,-23-31-3 0,-4-14-16 15,3 11-14-15,0-3-19 0,3-4-28 0,-5-1-113 0,-1-2-109 16,3-6 216-16,6 4-161 0,-3-8-114 16</inkml:trace>
  <inkml:trace contextRef="#ctx0" brushRef="#br0" timeOffset="78229.78">11747 11418 834 0,'-8'10'405'15,"-3"0"-230"-15,11 4-106 0,-5 3 70 0,2 6-89 16,6-5 5-16,-3 6 5 0,-3-2-2 0,-3 3-18 16,6 5-10-16,0-1-5 0,1 3-4 0,-1 0-21 15,-1-4-15-15,7 1-20 0,-11 2-21 0,5-1-100 16,-3-1 121-16,2-3-79 0,1 2-48 0</inkml:trace>
  <inkml:trace contextRef="#ctx0" brushRef="#br0" timeOffset="78863.73">11508 11596 1360 0,'-9'-11'538'0,"-1"-1"-362"15,7 3-119-15,3 6 15 0,8 5-11 0,-5 2-6 16,-3-4-11-16,0 0-10 0,8 2-17 0,6 9-5 0,5-10 0 15,37 48-5-15,-37-37-1 0,1 2 1 0,-1-1-2 16,-8-2-2-16,11-3-8 0,-6 4-5 0,0-6-5 16,0-6-8-16,-2 0-9 0,3 0-4 0,-1 0 1 0,3 0-1 15,-12-2 6-15,5-2 4 0,-2-3 5 0,-1 6 5 16,-3-6 9-16,1 2 5 0,-1 0 5 0,-3-2 9 16,0 6 13-16,-3-2 5 0,0 0 4 0,0 3 3 15,0-1 10-15,0 1 1 0,-3 0-1 0,3 0-2 0,0 0-4 16,0 0-1-16,0 4 1 0,0 11-3 0,0-8-2 15,3 7-4-15,-3-3-1 0,2 0 0 0,0-1-6 16,-1-2-2-16,7-1-2 0,-5 4-2 0,2-4-5 16,-2 0-2-16,0-3-2 0,-3-3-2 0,8 6-3 15,-1-5-2-15,2 4-1 0,-1-6-2 0,-5 0 0 16,2 0 0-16,-2 0-1 0,0-2 0 0,3-2 0 16,-4 3 0-16,0-1 0 0,7-5 0 0,-6 3 1 15,2 1 0-15,3-2 0 0,1 0-2 0,-5 4 1 0,5-3-1 16,-6 2-2-16,0 1-4 0,1 0-9 0,2-2-4 15,0 3-9-15,2 3-7 0,0-2-23 0,-2 0-11 0,1-1-6 16,2 0-10-16,1 0-13 0,-1 0-3 0,-1 0 2 16,6-1 1-16,-6 0 12 0,6-2 8 0,40 2 11 15,-48 1 12-15,1 0 27 0,7 0 13 0,-11 0 13 16,5 0 12-16,-2 0 28 0,-6 0 8 0,0 0 8 16,0 0 6-16,0 0 10 0,0 0-1 0,2 0 0 0,1 0-2 15,8 0-5-15,-11 0-3 0,3 0-4 0,4 0-2 16,-1-2-3-16,0 1-1 0,1-6-1 0,-6 5 0 15,2 0-1-15,5-4 2 0,-5 3 2 0,-1-3 0 0,4-5 1 16,-1 5-3-16,-2-1 0 0,-3 0 0 16,0 2-8-16,0 4-1 0,0-4-5 0,0 1-3 15,-3 0-9-15,0 4-3 0,1 0-2 0,1-2-5 0,1-2 0 16,-3 4-3-16,1-1 2 0,2 0-2 0,-2 1 2 16,2 0-1-16,-3 2-2 0,-5 21 1 0,5 29-1 15,21-34-3-15,-1 0-4 0,0-1-8 0,7-1-33 16,-10-2-28-16,8-2-41 0,2 7-62 0,9-11 121 15,-9 2-94-15,6-2-37 0</inkml:trace>
  <inkml:trace contextRef="#ctx0" brushRef="#br0" timeOffset="79568.66">13606 11369 990 0,'-11'0'451'0,"-2"0"-256"0,-1 7-111 16,9 6 38-16,-1-4-33 0,1 10-8 0,4-1-1 15,-4-1-4-15,7 9-10 0,-4 3-7 0,2-1-13 16,-2 0-5-16,-10 1-4 0,7-4-6 0,-3 2-9 16,-1 1-6-16,4-2-4 0,-3-2-4 0,8-3-6 15,-3-1-3-15,1 0-5 0,10-5 0 0,-3-7-4 16,-2 0 0-16,5-4 0 0,-2 0-2 0,1-4 6 15,2-8 3-15,-9-1 5 0,3 1 4 0,2-6 8 16,0 3 2-16,4-3 2 0,-4-1 3 0,1-1 1 16,5 3-2-16,-7-1-1 0,-1 2-2 0,9 1-5 15,-1-5-1-15,5 7 1 0,-5 1-3 0,-8 3 0 16,13-3-1-16,-8 6 0 0,6 0 2 0,-6 4 0 16,-3 0-1-16,6 5-2 0,0 1 2 0,3 2 1 15,-3 1 4-15,-1 3 2 0,-4-2 0 0,1 2 5 0,-3 4 1 0,1-4 2 16,-5-1-3-16,3 2-1 0,-3-2-1 0,0-1-4 15,-3-2-2-15,3 3-3 0,0-2-3 0,0-1-1 16,0-4-3-16,-9 3-3 0,5-4-6 0,-2 4-1 0,-5-7-3 16,3-2-6-16,-3 0-2 0,3-2-5 0,-1 5-5 15,-1-6-19-15,-1-3-10 0,6 3-14 16,-1 1-20-16,-7-4-63 0,10 0-52 0,-6-3-96 0,4-1 202 0,7-3-165 16,4 5-78-16</inkml:trace>
  <inkml:trace contextRef="#ctx0" brushRef="#br0" timeOffset="80325.37">13791 11743 634 0,'44'3'412'0,"-36"1"-151"0,0-3-133 16,2 4 66-16,2-2-37 0,-9-3-13 0,7 2-31 15,1 2-15-15,-5 3-18 0,2-7-12 0,2 0-22 16,-4 0-8-16,3 0-7 0,1 0-5 0,1-8-8 16,-5 3-2-16,5 2 0 0,-7-3-1 0,8-1 2 15,-9-1 1-15,-1-2 5 0,4 4 3 0,-6-4 8 16,0-1 3-16,-3 1 3 0,0 3 3 0,-2-2 4 15,-1 4-2-15,-4-5-2 0,-1 1-4 0,3 4-10 0,2 2-4 16,-5 1-4-16,3-2-5 0,0 4-10 16,2 0-3-16,4 4-2 0,-1-4-2 0,3 0-3 0,-3 0 1 15,3 0-1-15,-3 10-2 0,3 6-2 0,0-3-1 16,11 36-4-16,-3-32-3 0,1-4-11 0,1-2-8 16,4 2-9-16,0-1-9 0,-1-3-27 0,1-1-11 0,2-6-3 15,8 4-7-15,-7-6-5 0,8 1 2 0,2-2 9 16,-11-3 10-16,9-5 31 0,-3 3 11 0,-3-7 13 15,-3 0 15-15,3 1 34 0,-14-1 16 0,6 0 11 16,2 1 12-16,-10 1 20 0,0 1 7 0,-3 2 5 0,0 0-1 16,-13 3-10-16,13-4-6 0,-12 5-7 0,7-2-9 15,-6 5-18-15,1 1-6 0,4 0-7 0,0 1-5 16,6 5-8-16,-3-6-3 0,3 0-3 0,-2 0-1 16,0 0-2-16,2 4-1 0,-6 7 0 0,6 4-3 0,-5 1 0 15,4 34 1-15,10-33 0 0,-9-4 0 0,5 5 0 16,12-4 1-16,-15-4-2 0,1 1 2 0,8-3 0 15,-8 2-2-15,5-5 0 0,8 3-1 0,-10-8-4 16,5 0-1-16,-1 0 1 0,-1-6-1 0,-1 0-3 16,5 0 4-16,-5-7 0 0,-5 2 1 0,3-1 4 15,-6 0 0-15,0-6 3 0,2 9 0 0,-2-6 7 16,-2 2-1-16,-1 3 1 0,3-4 0 0,0 1 0 16,0 0 0-16,0 1-1 0,-6-1-2 0,9 4 0 15,0-2-2-15,-3 6 2 0,0 5-1 0,0 0 2 16,0 0-1-16,0 0 1 0,0 0 1 0,0 0-5 15,0 11 0-15,3 3-3 0,2 3-1 0,17 39-9 16,-17-33-3-16,6 2-2 0,3 9-2 0,-4-2-1 16,2-2 2-16,-4 9 0 0,0 3 3 0,-3-3 12 15,3-2 4-15,-2 0 2 0,-1-2 9 0,-2-3 8 16,0 4 3-16,-1-8 2 0,-1 0 3 0,4-2-1 0,-5 3-1 16,-5-2 2-16,4-8-7 0,-4-1-4 0,2 1-4 15,-2-7-5-15,-1-8-4 0,-4 0-6 0,4-4-3 16,-5-3-4-16,-2 1-2 0,2-10-3 0,-5-3-3 15,4 1 1-15,-10-6 0 0,-4-3 2 0,1 2 1 16,-5-7 0-16,3-1 1 0,-1-1 1 0,-1 2 2 16,7-1-2-16,3 3 2 0,8 1-6 0,3-3 0 15,2 6 0-15,12 3-10 0,-1 6-17 0,6 0-12 0,2 0-10 16,2 2-17-16,9 5-44 0,3 2-26 0,-2 2-37 16,-3-4-48-16,7 2 151 0,1 1-103 0,0 1-25 0</inkml:trace>
  <inkml:trace contextRef="#ctx0" brushRef="#br0" timeOffset="80476.14">14570 11643 1196 0,'-6'-12'571'0,"-2"7"-317"0,2-3-149 0,4 7 62 16,-1-1-49-16,3 2-13 0,-3 0-6 0,3 0-30 16,-2 0-20-16,2 0-13 0,-3 3-26 0,-3 13-54 15,0 2-34-15,-12 37-37 0,15-35-51 0,1 0 111 16,2-3-96-16,-3 3-32 0</inkml:trace>
  <inkml:trace contextRef="#ctx0" brushRef="#br0" timeOffset="80627.28">14600 11536 1246 0,'-3'-15'479'0,"0"3"-348"15,-2 1-102-15,5 2 15 0,-1 5-35 0,1 4-25 16,0 0-12-16,0 0-22 0,0 0-26 0,0 0-48 0,0 4-27 15,3 14-30-15,0-3-31 0,8 39 127 0,-3-36-94 0,-5 2-12 16</inkml:trace>
  <inkml:trace contextRef="#ctx0" brushRef="#br0" timeOffset="80867.67">14632 11675 301 0,'16'52'288'0,"-10"-39"-53"0,-3 5-110 15,4-5 92-15,-1-4-23 0,3 3-23 0,-4 1-14 16,0-5-22-16,4 4-3 0,-7-7-8 0,1 3-7 0,0-2-17 16,2 1-4-16,-2-4-9 0,-3 1-9 0,0-4-17 15,0 0-11-15,0 0-8 0,0 0-4 0,0-2-12 16,0 1-7-16,0 0-2 0,0-1 1 0,0 1-3 15,5-6 2-15,0-4-2 0,-2-3 1 0,-3 1 2 16,41-35-1-16,-38 29 2 0,3 5-4 0,1 0-1 16,-1 0-5-16,0 2 2 0,7 6-4 0,-5-4-4 15,0-2 1-15,1 9-2 0,1-4 1 0,1 7-4 16,0 0 1-16,-5 0 0 0,1 0-1 0,5 7-2 16,-5-2-2-16,-1 4-3 0,0 2-5 0,-3 0-14 15,10-1-12-15,-7 8-12 0,2-6-13 0,-6-3-44 16,4 4-22-16,-3-1-24 0,-1-1-33 0,1-3-158 15,0-5 242-15,-1 0-149 0,-2-3-67 0</inkml:trace>
  <inkml:trace contextRef="#ctx0" brushRef="#br0" timeOffset="81200.45">15021 11730 715 0,'3'-11'389'0,"3"1"-182"0,-6 6-109 0,2-7 52 0,-2 7-32 16,0 0-9-16,0 3-11 0,0 0-10 0,0-1-10 15,0 1-8-15,0 0-17 0,0 1-9 0,0 0-8 16,0 0-8-16,0 0-6 0,0 0-2 0,3 6 2 15,5 13 2-15,-5-5 6 0,10 36 6 0,-13-34 2 16,3-4 2-16,0 1 0 0,0 0-3 0,-1-5-3 0,1 4-4 16,-3-4-8-16,5-4-5 0,-2-1-2 0,-3-3 0 15,0 0-3-15,0 0-2 0,0-2 2 0,0 1-2 16,0 0 3-16,0-1 3 0,3 1 1 0,3-12 0 0,-1 0 5 16,36-39 3-16,-33 38 0 0,-1 1 2 0,2-6-1 15,-3 9-1-15,-4-9-2 0,6 7-2 0,-2 5-6 16,-1-4-2-16,0 2-3 0,-1 2 0 0,1 2-3 15,3 1-3-15,-3 4 1 0,1 0-1 0,0 3 0 16,-4 3-1-16,6-1-2 0,-5 5 0 0,3-5-3 16,-2 7-2-16,-1 1-3 0,3 0-3 0,-6-1-9 15,6 2-5-15,-6 1-8 0,0-1-12 0,4-2-31 16,-1-1-14-16,-3 2-18 0,0-3-22 0,3-6-91 16,0-2-103-16,3-2 220 0,-6 0-149 0,-3-2-85 15</inkml:trace>
  <inkml:trace contextRef="#ctx0" brushRef="#br0" timeOffset="81331.6">15487 11569 1321 0,'-1'6'537'15,"-9"-1"-374"-15,7 5-121 0,-2 2-2 0,2 0-14 16,-2 1-9-16,-1 2-14 0,6-1-37 0,8 7-20 16,0-5-28-16,-5-3-48 0,-3-1 92 15,8 0-62-15,-8-6-25 0</inkml:trace>
  <inkml:trace contextRef="#ctx0" brushRef="#br0" timeOffset="81486.27">15498 11444 1514 0,'-12'-29'584'16,"5"3"-431"-16,1 4-121 0,6 14 7 0,-5-6-25 0,10 12-12 16,-10 2-4-16,13 6-29 0,-8-6-18 0,0 0-17 15,0 0-15-15,3 16-32 0,-3 1-19 0,10 43-20 16,4-41-23-16,-14 2-52 0,11 0 146 0,-3-2-90 15,11-2-28-15</inkml:trace>
  <inkml:trace contextRef="#ctx0" brushRef="#br0" timeOffset="82067.05">15563 11592 120 0,'38'48'181'0,"-36"-37"0"0,10-1-48 16,-18 4 45-16,12-5 3 0,-6 1 2 0,0 2-7 15,5-4-4-15,-5 3-6 0,-2 0-6 0,-7-1-24 16,1-5-8-16,3 4-12 0,5 3-7 0,0-8-20 16,-6 4-11-16,6-6-13 0,0 0-10 0,0-2-18 15,0 0-4-15,-3-2-7 0,1 1 1 0,2 1-7 16,0-1 0-16,0 0-2 0,0-2-1 0,0 0-3 15,2-1 1-15,4-8 1 0,-1 2-5 0,1-1-3 16,27-37 0-16,-25 36-1 0,-3 1-1 0,1 3 2 16,10 1-1-16,-11-3-1 0,1 6 0 0,2 2-2 15,-3 2-1-15,-5 0-1 0,0 0 0 0,0 0-2 16,0 0-1-16,0 0 4 0,0 0 3 0,5 9 6 16,1 5 0-16,0 4 2 0,13 30 0 0,-16-32 1 15,-1-1 1-15,3-1-6 0,-2-3-3 0,3 2-7 0,-1-8-4 16,-2 5-3-16,5-6-2 0,-2 3-3 0,-2-7-1 15,0 0 0-15,-4 0-2 0,0 0-4 0,0-3 0 16,0 1 0-16,0 0-3 0,0 1 2 0,0-2-2 16,8-7 0-16,-1-5 1 0,-1 5 3 15,22-41 3-15,-25 36 0 0,-1-1 5 0,0 2 6 16,1 1 4-16,-2-2 5 0,1 1 8 0,-2 2 17 0,-2-1 4 16,1 2 4-16,-2 5 4 0,1-2 3 0,0 8 1 15,-1-2-4-15,0 2-2 0,3 0-14 0,-3 0-3 0,1 0-5 16,1 0-4-16,-1 0-6 0,1 0-8 15,-1 6-1-15,-1 3-4 0,3 3-2 0,0 1-1 0,0-1 1 16,17 40-2-16,-12-38 1 0,0 1 4 0,4 2 0 16,-1 8 2-16,0-2 2 0,0 2 0 0,0-5 0 0,1 10 0 15,1 1 0-15,-1-3-3 0,-2 8-1 0,2-9-2 16,-3 5-4-16,-4 3 0 0,1-4-2 0,-3 2 5 16,0-6 0-16,-3 1 4 0,1-8 3 0,-4 6 7 15,-3-6 13-15,2-2 6 0,-7-1 12 0,9-2 4 0,-9-3 21 16,0-3 6-16,4-3 6 0,-7-4-1 0,0 0-4 15,4-3-3-15,-3-2-9 0,2-6-6 0,-5-4-25 16,6-1-4-16,-1-4-10 0,0-3-4 0,3 2-9 16,3-12-1-16,3 1-4 0,2 4-3 0,3-2-9 15,6 2-11-15,4-1-12 0,1 1-16 0,6 5-56 16,2 3-37-16,3 4-51 0,1-8-72 0,3 8 180 16,1 0-134-16,-1-7-39 0</inkml:trace>
  <inkml:trace contextRef="#ctx0" brushRef="#br0" timeOffset="82980.55">17112 11228 972 0,'-6'-9'554'0,"1"0"-266"0,-1 1-173 0,1 4 141 16,4 3-155-16,-1-2-21 0,-1 3-5 0,3 0-12 15,0 0-14-15,0 0-11 0,0 0-7 0,0 12-6 0,0 10-5 16,3 42-1-16,-3-39-3 0,0 2-7 15,0 7-3-15,-3 3-3 0,1-5-3 0,-4-3-10 16,0 2 0-16,3-4-6 0,-1 0-2 0,-2-3-8 16,3-3 2-16,0-1-3 0,1-6 2 0,2 0 0 15,0-1-1-15,0-5 3 0,0-2 1 0,3-2 10 0,2-4 0 16,-5 0 4-16,0-1 2 0,0-2 12 0,0 2 5 16,0 1 3-16,0-1 3 0,3-10 2 0,2-3 1 0,0 0 0 15,39-38-2-15,-35 39-3 0,-2-1-1 0,5 1-3 16,-7 4-1-16,6 0 3 0,-1 2-1 0,2 6 2 15,-1 0 2-15,0-1 2 0,-4 2 3 0,2 3 3 0,-2 1 2 16,2 2 5-16,-3 0 3 0,-4 4 0 0,-2 1 0 16,0-2-1-16,0 5-2 0,-5-4-3 0,-1 4-3 15,-2-1-10-15,0-1-5 0,-3-3-4 0,0 3-4 16,0-3-7-16,3 2-7 0,-1-3-5 0,2 0-8 16,-4-3-15-16,6 0-7 0,-1-3-11 0,-2-1-11 0,5 2-33 15,3-6-8-15,-2 2-6 0,2-1-5 0,0 1-10 16,0-2-1-16,0 2 2 0,0 1 5 0,2-1 21 15,12-7 9-15,5-1 6 0,33-19 8 0,-34 21 23 16,2-6 12-16,7 4 15 0,-8 0 17 0,3 0 42 16,2 1 21-16,-13-6 21 0,11 9 19 0,-3-7 36 15,-11 4 8-15,0 3 9 0,5 0 4 0,-13 1-9 16,3 3-8-16,6 1-9 0,-9 0-13 0,0 0-28 16,0 0-11-16,0 0-13 0,0 0-10 0,3 10-23 15,-1 3-6-15,0 1-5 0,10 33-6 0,-7-35-10 16,-5-3-4-16,11-1-4 0,-3-3-1 0,3 0 1 15,3-2 0-15,2 0-1 0,5-3 2 0,-4-6 6 16,2 1 6-16,-2 0 5 0,-1-4 5 0,0 2 6 16,-3-2 5-16,-1 0 4 0,-5-1 5 0,5 1 8 15,-7-1 1-15,-2-5 0 0,-1 7-2 0,-1-4-3 0,-1-1-4 16,0 3-2-16,-3-6-7 0,3 3-13 0,-3 0-7 16,1 1-7-16,-7-1-11 0,6 2-30 0,0 2-1 15,3 2-35-15,-4 1-18 0,1 6-56 0,3 0-26 16,0 0-39-16,0 0-52 0,0 0 177 0,0 0-132 0,0 0-13 15</inkml:trace>
  <inkml:trace contextRef="#ctx0" brushRef="#br0" timeOffset="83156.17">17813 11189 1537 0,'-2'-5'653'0,"-3"-6"-425"0,5 4-158 0,-3 2 40 16,3 1-55-16,0 4-7 0,0 0-15 0,0 0-22 0,0 0-23 15,3 15-7-15,2 15-3 0,6 31-3 0,-8-26-11 16,0 5-8-16,-1 2-17 0,-2 0-21 0,3-1-108 16,-3 3 146-16,2-4-85 0,1-5-60 0</inkml:trace>
  <inkml:trace contextRef="#ctx0" brushRef="#br0" timeOffset="83283.459">17898 11635 1055 0,'6'-59'646'0,"-9"30"-312"0,-5 1-214 0,5-6 213 16,0-4-269-16,6 8-35 0,-3-1-13 0,11 2-28 16,-1 8-36-16,2 2-37 0,1 0-58 0,12 13 97 15,-3-1-74-15,5 6-26 0</inkml:trace>
  <inkml:trace contextRef="#ctx0" brushRef="#br0" timeOffset="83943.69">19607 11456 1206 0,'-21'-51'587'0,"15"38"-311"0,3-1-155 0,0 4 64 16,0-3-37-16,-1 3-10 0,-2 1-6 0,-2 3-37 16,3 2-18-16,-4 4-16 0,1 0-12 0,-8 1-22 15,5 10-7-15,2-5-6 0,-13 5-5 0,7 3-9 0,-7-1-2 16,3 8-1-16,0-6-2 0,8 3-1 0,-8 2-1 16,-3-4-3-16,25 8-3 0,-14-7-5 0,10 2-5 15,-1-8-6-15,0 7-7 0,4-6-16 0,9 7-69 16,-8-18 54-16,7 4-6 0,4-5 2 0,0-5 4 15,5 2 5-15,-3-9 19 0,6 1 8 0,-8-5 8 16,4 0 9-16,-1-6 18 0,0-1 8 16,-4 2 11-16,-3-5 10 0,-1 1 13 0,-1 0 8 0,0 4 6 15,-2-2 4-15,-6-7 4 0,-3 9-1 0,-2-10-3 16,-1 2-3-16,1 0-9 0,-7-6-6 0,8 14-4 16,-2-6-7-16,-3 3-9 0,5 7-4 0,-2 6-2 0,3 2-7 15,-2 6-7-15,-1 2-2 0,1 1-5 0,5 0-1 16,-3 0-5-16,3 0 1 0,0 13-2 0,0 3 0 15,8 47-4-15,-3-36 0 0,1 6-1 0,5 2 3 16,-9-5 3-16,7 9-2 0,-3-5 2 0,-1-3-1 0,3 4 2 16,-2-8-4-16,1 1-5 0,-1-4-6 0,0 1-26 15,2-7-13-15,0-4-17 0,2 6-17 0,-1-12-47 16,-1 0-29-16,3-5-44 0,-1 1-80 0,-1-6 200 16,-1-2-128-16,3 0-35 0</inkml:trace>
  <inkml:trace contextRef="#ctx0" brushRef="#br0" timeOffset="84170.77">19697 11477 695 0,'19'-80'461'0,"-19"68"-176"0,-3-5-153 0,1 6 124 16,2 6-92-16,-3 4-26 0,3-5-13 0,0 6-33 16,-3 0-19-16,3 0-14 0,-2 0-14 0,2 0-20 15,0 12-10-15,0 7-7 0,0-6-8 0,8 40-4 16,0-39-1-16,0 1-2 0,-2-4-1 0,2 4-3 16,-1 1 1-16,5-3 0 0,-7 1 1 0,9-3 2 0,-3-2 2 15,4-4 2-15,0 5-1 0,-4-7 4 16,4-1 0-16,0-2 0 0,-2 1 1 0,1-2 0 15,1-2-1-15,-9-1-3 0,3-2 1 0,-4 0-8 0,0-3-4 16,1 4-2-16,-3-7-8 0,-3 0-21 16,-3 0-11-16,9 3-12 0,-6-1-15 0,2-5-38 0,0 1-23 15,2 6-24-15,-4-1-28 0,5 2 122 0,-5-1-83 0,0 7-14 16</inkml:trace>
  <inkml:trace contextRef="#ctx0" brushRef="#br0" timeOffset="84452.67">20040 11463 1143 0,'0'0'529'0,"2"5"-308"16,7-1-135-16,-6-2 36 0,8 5-15 0,0-3-12 0,-6 0-12 15,9 3-30-15,-12-6-11 0,1-1-8 0,0 0-4 16,8 0-14-16,-6-1-4 0,6-1-2 0,-3-4-2 16,0 2 0-16,3-4 0 0,0 1 4 0,-5 1 3 0,1 3 12 15,-4-8 5-15,0 1 3 0,0-1 6 0,0 0 8 16,29-39 2-16,-37 43 0 0,1-9-1 0,2 8-4 15,-3-4-3-15,2 3-3 0,3 5-3 0,-5 3-9 16,5-2-2-16,0 1-2 0,0 2-3 0,0 0-7 16,0 0 0-16,0 0-4 0,0 0-2 0,5 6-2 15,1 3-4-15,-4 2-4 0,9 1-6 0,36 39-20 16,-34-38-13-16,-2 2-17 0,3-2-21 0,-1-1-83 16,1 0-58-16,2 1-139 0,1-3 248 0,-1 2-202 15,0-5-101-15</inkml:trace>
  <inkml:trace contextRef="#ctx0" brushRef="#br0" timeOffset="84860.23">21559 10914 1474 0,'-8'-2'654'0,"2"1"-396"0,-2 0-161 0,8 1 24 15,-3 0-10-15,3 0-2 0,-2 0-12 0,1 0-41 16,-1 0-10-16,-1 0-6 0,3 13-5 0,0 4-5 16,5 38-2-16,-5-26-3 0,3-1-3 0,-3 4-6 15,0 6-5-15,0-7-11 0,0 2-13 0,0 0-49 16,3-4-31-16,-6 8-39 0,1-9-48 0,1-3 117 0,1 1-99 15,0-4-29-15</inkml:trace>
  <inkml:trace contextRef="#ctx0" brushRef="#br0" timeOffset="85257.34">21543 11227 1334 0,'-3'-22'542'0,"3"3"-348"0,5 1-119 0,-2 3 19 15,8 3-13-15,-4 1-8 0,2 8-11 0,-1 4-16 16,0-1-11-16,6 2-15 0,-6 8-4 0,5-3-4 15,2-6-4-15,1 12-5 0,0-8-2 0,-2 9-3 0,2-13-4 16,3 6-16-16,0 3-7 0,-2-10-4 0,2 8-5 0,-3-5-4 16,3-3 4-16,0 0 2 0,0 2 6 15,-9-2 20-15,5 2 10 0,-8-2 12 0,7 5 12 0,-9-8 23 16,-2 3 9-16,-8 3 10 0,4-3 7 0,-1 0 12 16,2 0 0-16,-2 0-1 0,-1 0-3 0,-13 1-15 15,5 0-8-15,-3 2-9 0,-38 18-6 0,38-13-18 16,1 0-3-16,5 5-4 0,-3-5-3 0,0 1-5 15,9 4-3-15,-1 1-1 0,3-7-3 0,3 7-1 16,2-7 0-16,3 0-2 0,5 8-1 0,1-9-3 16,5 3 2-16,0-2 0 0,6 0 1 0,2-6-3 15,2-1-1-15,-6 0 1 0,-2-7-1 0,1 3 3 16,-6-5-1-16,4 1 3 0,-4-4 2 0,-5 2 13 16,3-1 9-16,-6-1 5 0,2-1 9 0,2 0 12 15,-10-1 5-15,-2 3 4 0,0 2 0 0,0-4-8 0,-2 4-9 16,-12-9-6-16,3 4-12 0,-3 5-32 0,-5-7-27 15,6 4-37-15,-1-2-48 0,-10-4 164 0,13 11-72 16,5 0-8-16,3-2 47 0</inkml:trace>
  <inkml:trace contextRef="#ctx0" brushRef="#br0" timeOffset="86360.27">2864 13163 538 0,'0'0'360'0,"0"0"-131"0,0 0-120 0,0-1 59 0,0 0-12 15,0-1-3-15,0 0 0 0,0-1-21 0,0 3-7 16,0-1-8-16,0 0-5 0,0-1-14 0,0 1-6 0,0 0-12 16,0-1-2-16,0 2-18 0,0 0-7 0,-3 0-10 15,3 0-4-15,-3 0-15 0,3 7-5 0,-13 3 0 16,-4 1-10-16,-29 40-10 0,35-40-7 0,3 6-3 0,-1-11-7 16,4 13-12-16,3-10-6 0,4 3-6 0,6-2-7 15,-2-2-9-15,0 0 0 0,4 0-2 0,1-7-1 16,3-1 1-16,5 0 2 0,0 0 4 0,-6-1 7 15,7-4 13-15,-1 1 6 0,0 3 5 0,-1-7 6 16,-1 8 18-16,-3-6 10 0,-1 4 7 0,-4 2 4 16,-2 1 15-16,-1-1 5 0,-3 9 8 0,-3-1 4 0,-8 0 2 15,4 5-1-15,-6-2-5 0,-4 2-1 0,-3-2-12 16,2 2-6-16,1 4-7 0,-5 0-9 0,3-3-18 16,-6-2-10-16,3 3-8 0,0-2-14 15,0-5-26-15,3-2-18 0,-1 1-19 0,12-7-26 0,-12 0-126 16,12-7 180-16,5 5-109 0,8-6-57 0</inkml:trace>
  <inkml:trace contextRef="#ctx0" brushRef="#br0" timeOffset="86595.89">3054 12953 1188 0,'-5'4'642'0,"-1"0"-330"16,1 2-187-16,-1-1 133 0,3 2-160 0,0 0-1 15,1 1-3-15,0 2-12 0,2-2-32 0,0 4-10 16,0 0-7-16,-3 3-7 0,6 3-10 0,-1-3-5 16,-2 8-3-16,5-7-2 0,-2 2-6 0,3 4-4 15,-1-2-5-15,1 9-7 0,2-9-19 0,-3 0-10 0,6 3-13 16,-5-4-14-16,2 2-32 0,0-3-13 16,0 1-9-16,-3-10-12 0,4-3-27 0,-1 5-15 15,3-6-19-15,-4-1-34 0,2-8 151 0,-3-1-90 16,-2-6-18-16</inkml:trace>
  <inkml:trace contextRef="#ctx0" brushRef="#br0" timeOffset="86741.45">3168 13300 576 0,'-6'-47'457'0,"-1"35"-155"0,-7-1-160 0,9 2 104 16,-1 1-54-16,-2-5-66 0,3 11-17 0,-3-6-16 15,8 9-12-15,-1-2-23 0,1-4-7 0,0 5-4 0,0 2-6 0,0 0-10 16,0 0-8-16,0 0-2 0,3 0-5 0,8 0-7 16,3 0-3-16,-6 0-2 0,6-2-3 0,5 1-7 15,32 1-5-15,-35-1-10 0,-7-6-11 0,10 7-34 16,0 1-22-16,0 5-29 0,6 0-39 0,-20-10 102 15,13 4-78-15,1 3-22 0</inkml:trace>
  <inkml:trace contextRef="#ctx0" brushRef="#br0" timeOffset="87654.12">3435 13124 1143 0,'-11'1'511'0,"-32"10"-310"0,35-10-125 0,2 0 25 16,14 3-14-16,3 2-6 0,-8-6-6 0,7 4-26 15,-7-6-7-15,9 2-6 0,1-1-4 0,-3 1-5 16,-6-1-4-16,9-1-1 0,-7 2-5 0,7-4-6 16,-10 0-3-16,5 2 1 0,-2-1-3 0,-1-5 1 15,-3 6 3-15,7-6 5 0,-6 5 7 0,-3-5 15 16,0 4 9-16,0 3 2 0,-3 0 9 0,3-1 4 16,-3 1 1-16,3 1-5 0,-3 0-3 0,0 0-18 0,3 0-7 15,-7 3-5-15,4-3-7 0,-11 5-12 0,6 0-1 16,2 10-4-16,-35 25-1 0,42-26-9 0,-1-3-3 15,5 3-5-15,-2 1-4 0,3-4-14 0,2-3-10 16,3 11-9-16,5-5-12 0,-5-2-24 0,2-10-10 16,4 2-9-16,5-5-9 0,-6 1-22 0,6-3-10 15,-1-2-1-15,-7-2 3 0,5-6 23 0,-3 3 15 0,-3-4 12 16,2 5 17-16,-2-8 39 0,-5 0 22 0,0 3 21 16,1-1 22-16,-2 7 36 0,-3-5 14 0,1 5 12 0,-5-2 9 15,0 4 20-15,0 2 2 0,-9 2-2 0,9 2-5 16,-2 0-19-16,2 0-11 0,-3 0-9 0,1 0-6 15,-4 0-17-15,-2 1-4 0,3 0-4 0,-4 2-6 16,6-2-8-16,-2 6-1 0,3 7-3 0,-1-2-4 0,0-1-6 16,-32 35-3-16,38-38-2 0,-3 0-1 0,2 1-3 15,3-3-2-15,1 2-1 0,2-2-1 0,3-1-2 16,-5-1-3-16,7-4 0 0,-2-4-2 0,5 1-3 16,1-5 0-16,-4 2 0 0,1-5 0 0,5 1 1 15,-3 0 2-15,1 4 0 0,-1-5 2 0,-5 2 3 16,3 1 1-16,-4-1 2 0,3 5 1 0,-1-5 1 15,-2 4 0-15,4-1 1 0,-3 4 0 0,-8-4-8 16,7 0-5-16,-9 1-8 0,2-3-10 0,5 2-21 16,-5-3-8-16,-1-1-9 0,-2 2-4 0,8 4-5 15,1-4-2-15,-4 1 1 0,-2 3 5 0,8 0 17 0,-4 2 9 16,5-1 7-16,7 3 8 0,-9 0 23 0,-1 3 10 16,2-1 13-16,2 2 11 0,-5-1 17 0,-2 1 8 0,-3-1 7 15,-3-2 9-15,0-1 15 0,0 0 6 0,0 0 5 16,0 0 4-16,0 0 5 0,0 0-3 0,0 0-3 15,0 5-5-15,0 2-22 0,0-1-8 0,0 1-10 16,-3 1-10-16,3 1-17 0,0-1-6 0,-3 0-4 16,3 6-3-16,-5 3-7 0,1 31-3 0,2-32 2 0,-6-3-2 15,8 0-2-15,0 4-2 0,-5-8-2 0,1 2-4 16,4-3-9-16,4 2-4 0,4-1-10 0,8-2-6 0,-10-6-16 16,4 3-8-16,3-4-5 0,2-8-3 0,-7-9-1 15,8 4 1-15,-5-5 3 0,-3 1 6 0,3-2 13 16,-1-10 10-16,-1 5 7 0,-3 6 6 15,-1-3 13-15,3 0 7 0,-8-1 5 0,3 0 5 16,-3 3 14-16,0-1 5 0,0 0 6 0,-3-1 5 16,-6 3 12-16,7-2 5 0,-6 2 2 0,-1-1 1 15,2 2-1-15,-2 0-2 0,-1 2 0 0,2-2-2 16,0 11-5-16,-1-5-4 0,4 6-2 0,2 4-1 0,0 2-4 16,-2 2-3-16,2-3-5 0,3 0-3 0,0 0-7 15,0 6-2-15,3 10-4 0,0-2 0 0,13 44-5 16,-8-42 0-16,0 5 0 0,1 2-2 0,-2-4-2 15,5 2 0-15,-5-1-3 0,7 1-9 0,-8-4-25 16,5 3-18-16,2-4-19 0,-2 1-24 0,-3-4-71 0,3 0-50 16,0-3-76-16,-5-5 187 0,1-1-157 0,2 4-66 15</inkml:trace>
  <inkml:trace contextRef="#ctx0" brushRef="#br0" timeOffset="87987.45">4317 13117 954 0,'0'-2'499'0,"0"2"-248"0,0-2-139 0,0 2 72 15,0 0-53-15,0 0-28 0,0 0-11 0,2 4-15 16,1 7-15-16,3-1-25 0,-3 1-8 0,2-3-9 16,6 9-3-16,27 30-11 0,-30-39-3 0,6 4-3 15,2 0-3-15,-2-4-13 0,-1 4-5 0,7-4-8 16,-7-2-11-16,1-1-22 0,1-3-13 0,0-2-10 16,-10-7-11-16,9 7-32 0,-12-9-13 0,4-4-11 0,5 3-5 15,-6-3 17-15,0 4 15 0,4-4 27 0,-6-2 28 16,-3-2 72-16,0 6 35 0,-3-7 32 0,3 3 25 15,-8 7 27-15,7-4 6 0,2 5-5 0,1 3-6 0,1 0-8 16,-3 3-6-16,0 1-4 0,0 0-2 0,0 0-6 16,0 0-2-16,0 0-3 0,0 0-3 0,0 1-16 15,6 14-6-15,-2 1-5 0,15 36-6 0,-18-35-13 16,-1 3-4-16,-3-1-6 0,6 0-7 0,0 5-7 16,2-3-1-16,3 1-6 0,-6-2-3 0,4-1-14 15,10 0-10-15,-10-1-12 0,0-1-16 0,-3-7-52 16,-1 2-27-16,4-1-36 0,2-2-60 0,0-7 146 15,-3 2-107-15,6-4-28 0</inkml:trace>
  <inkml:trace contextRef="#ctx0" brushRef="#br0" timeOffset="88138.19">4821 13167 1235 0,'0'0'584'0,"0"0"-342"16,5 6-156-16,-5-6 68 0,0 0-91 0,0 0-8 15,3 0-13-15,10 0-20 0,1 1-65 0,-4-1-37 0,40 5-59 16,-34-2-141-16,-3-6 209 0,1-1-140 0,3 3-67 16</inkml:trace>
  <inkml:trace contextRef="#ctx0" brushRef="#br0" timeOffset="88836.43">5372 12974 736 0,'0'-2'539'15,"-2"1"-187"-15,2 0-188 0,-2 1 142 0,-1-1-136 0,3-1-34 16,0 1-19-16,0-2-15 0,-3 1-20 0,3 0-19 16,-3 2-28-16,1 0-8 0,1 0-8 0,-1 0-6 0,2 0-9 15,-3 4-3-15,1 15-3 0,-1-9-2 0,-13 36-3 16,16-33-3-16,-3 5-2 0,6-5-3 0,-1-3-6 16,4 1-3-16,-1-6-3 0,6 0-4 0,3 2-4 15,2-7-2-15,-8-3 0 0,9 3 4 0,-7-2 5 16,1 0 6-16,3-3 5 0,-3 9 5 0,0-5 14 15,2 1 9-15,-2 0 7 0,-3 0 7 0,1 2 11 16,-7 0 1-16,-2-2 5 0,0 0 1 0,0 0-3 16,-2 0-5-16,2 0-4 0,-3 0-4 0,-3 6-11 15,-5 3-4-15,-5 2-6 0,-30 39-5 0,27-42-15 16,0 0-11-16,0-3-11 0,2 2-12 0,-2-5-38 16,-2-2-22-16,6 0-28 0,-1 0-38 0,8 0-42 0,-13-1-95 0,15-4 202 15,3-3-138-15,9 3-22 0</inkml:trace>
  <inkml:trace contextRef="#ctx0" brushRef="#br0" timeOffset="89040.68">5545 12826 1115 0,'-3'-4'566'0,"-3"-3"-288"16,1 7-157-16,2-3 70 0,3 3-60 0,-2 0 3 15,2 0-26-15,-3 0-33 0,0 0-19 0,3 0-17 16,-3 12-9-16,-2 5-17 0,2 37-5 0,3-32-5 15,2-2-4-15,-1 1-13 0,2 4-3 0,2 1-5 0,1-3-6 16,-4-2-20-16,3 1-10 0,1 2-16 16,-3-8-16-16,2 2-58 0,1 1-40 0,2-4-62 0,-3 1 159 15,1-5-134-15,2 0-59 0</inkml:trace>
  <inkml:trace contextRef="#ctx0" brushRef="#br0" timeOffset="89487.97">5626 13128 924 0,'-5'-49'503'0,"-9"43"-247"0,6-5-156 0,-1 0 47 15,4 6 3-15,0-5-71 0,5 6-17 0,-3-3-34 16,6 5-8-16,-3 2-8 0,0-2-4 0,0 1-3 16,0 1-4-16,0 0-1 0,11 1 0 0,7 1 0 15,39 13 0-15,-40-11 0 0,2 3 0 0,3-7-5 16,-1 1-2-16,4 2-4 0,0-3-4 0,-3 0-5 0,0 0-4 16,4 0 2-16,-4-3 0 0,-3 2 4 15,0 0 6-15,-5-1 1 0,0 0 10 0,-3 2 8 0,-3-4 8 16,-3 2 1-16,0 2 6 0,-5 0 9 0,0 0 2 15,0 0 7-15,0 0 2 0,-3 0 6 0,1-1 0 16,2 1 2-16,-13 0-4 0,-4 1-4 0,-30 9-4 0,37-9 1 16,-3 0-4-16,10 10-7 0,-6-10-3 0,-1 0-3 0,7 1 3 15,3 7-3-15,0-5 1 0,0-4-5 0,0 0-2 16,0 0-3-16,0 0-1 0,0 0-3 0,0 0-5 16,0 0 0-16,0 0-3 0,10 6-1 0,-7-4 1 0,11-1-1 15,5-1 0-15,30-4 0 0,-36-4 2 0,-4-4-2 16,-1 6 2-16,3-3-1 0,3 1 1 0,-9 2 3 15,5-3 0-15,-7 5 3 0,12-5 3 0,-8 6 6 16,-1-1 2-16,-6-2 2 0,3 1-1 0,-3 3 3 16,0 1-1-16,0 1-2 0,0 0-4 0,0 0-3 15,0 0 0-15,0 0 0 0,0 0 0 0,0 0-5 16,0 0 2-16,3 3-1 0,-1 3-1 0,-2 6-3 16,3-1-1-16,2-8-4 0,1 9-4 0,-3 0-20 15,1-1-14-15,-1-10-16 0,3 8-18 0,-3-6-53 16,2-2-29-16,3 2-40 0,-5-2-61 0,5 3 164 15,-5-4-112-15,11-5-27 0</inkml:trace>
  <inkml:trace contextRef="#ctx0" brushRef="#br0" timeOffset="89672.72">6178 12774 1235 0,'-10'-8'547'0,"4"-4"-332"0,4 4-129 0,-1 5 33 15,3-4-9-15,0 5 0 0,0 2-7 0,0 0-29 16,0 0-9-16,0 9-10 0,8 5-9 0,-2 0-18 0,15 40-10 0,-15-33-6 15,-1 0-7-15,3-2-6 0,-8-1-1 0,3 3-6 0,-3-2-18 16,3 2-17-16,5-3-16 0,-5-2-20 16,4 1-18-16,-6 1-49 0,7-4-27 0,-2-3-30 15,-4-7-27-15,4 7 139 0,-1-1-96 0,-2-10-15 16</inkml:trace>
  <inkml:trace contextRef="#ctx0" brushRef="#br0" timeOffset="89968.82">6293 13030 767 0,'2'-7'407'0,"-1"-4"-200"0,4 3-115 15,-5 1 73-15,3 1-55 0,-3 2-7 0,0 0-10 16,3 1-9-16,2-5-19 0,0 5-10 0,6-1-7 16,0-3-11-16,-2 3-14 0,4 1-5 0,0 2-5 15,4 1-2-15,40 1-4 0,-38 1-3 0,-2-1-1 0,2 0 0 0,-3 1-2 16,-3-2 0-16,-2 1 0 0,3-1-1 16,-4 0 1-16,2-1 0 0,-7-3 1 0,6-3-2 15,2 5 4-15,1-2-3 0,-3-4 1 0,-1 4 2 16,-7-7 0-16,0 9 6 0,6-5 2 0,-2 2 8 0,-4-3 14 15,3 4 10-15,-9-1 8 0,1-2 5 0,2 6 15 16,-1 1 1-16,-1-2 4 0,1 1-2 0,-1 0-8 16,2 1-5-16,-3 0-6 0,3 0-3 0,-2 0-12 15,2 0-7-15,-9 1-3 0,4 2-7 0,0 3-8 0,-9 7-4 16,11 2-1-16,-40 36-4 0,40-38-5 16,3 1-4-16,8 0-9 0,-2 1-32 0,9-1-26 0,2-1-36 15,0-2-49-15,-1-6-76 0,3 7 153 0,8-8-118 16,-5 5-39-16</inkml:trace>
  <inkml:trace contextRef="#ctx0" brushRef="#br0" timeOffset="90693.26">8388 12833 956 0,'0'-1'520'0,"0"-2"-257"0,0 2-156 0,0-1 107 0,0 1-104 16,0 0-31-16,-2-1-9 0,1 1-18 0,-1 0-15 15,-3-4-13-15,-20-1-9 0,-24 2-8 0,28 12-1 0,6 5-3 16,-3-2 0-16,1-1-3 0,4 2 1 16,-1 1 0-16,3 2 1 0,1 2-1 0,-2-1-1 0,5-6 1 15,1 5-1-15,1-2-1 0,5-2-1 0,-1-1-1 16,2-5-4-16,7 2-3 0,-1-4-3 0,5-1-9 15,1-1-3-15,-2-1-3 0,6-1-5 0,-1-1-2 0,0-8-11 16,6-4-2-16,0 1-3 0,0 1 3 0,-3-3 0 16,3-3 2-16,-3-2 4 0,0 0 5 0,-6-1 12 15,3-2 9-15,-7 4 7 0,-2-4 8 0,-4-1 6 0,-3 1 11 16,9 4 3-16,-6 2 6 0,-1-2 4 0,-4 2 11 16,-1 0 3-16,-8 0 4 0,8 1 1 0,-2 3 4 15,-7-6 2-15,5 6-4 0,-10-1 1 0,12 6-5 16,-6 1-3-16,8 9-3 0,-8-2-2 0,3 2-10 15,3 9-2-15,-6 2-3 0,11 5-4 0,-3 0-10 16,0 3-3-16,3-3 1 0,3 4-5 0,3 6-2 16,2-3 1-16,8 4-2 0,-3-7 0 0,-1 3-6 15,1 2-5-15,1-6-14 0,-1-1-15 0,4-3-50 16,-9-5-40-16,10-5-71 0,-3 5 138 0,4-8-124 16,4 0-60-16</inkml:trace>
  <inkml:trace contextRef="#ctx0" brushRef="#br0" timeOffset="90885.59">8612 12749 1214 0,'-14'6'517'0,"12"0"-317"16,2 5-119-16,0 0 25 0,4 5-8 0,-1-3-5 16,6 0-8-16,-4 2-10 0,9 0-9 0,-7 1-8 15,5 0-7-15,-7 1-5 0,9-2-7 0,-8-2-14 0,4 1-10 16,1-2-13-16,-3 0-16 0,3-3-48 0,3-4-20 15,-6-2-30-15,3-3-34 0,-6 0-158 16,6-1 214-16,-2-5-138 0,-2-2-65 0</inkml:trace>
  <inkml:trace contextRef="#ctx0" brushRef="#br0" timeOffset="91075.61">8821 12749 749 0,'-3'-3'428'0,"0"-7"-174"0,-1 8-137 0,1-3 93 0,-5 6-81 15,8-1 2-15,-3 0-12 0,3 0-10 0,-3 0-11 16,3 0-14-16,0 0-6 0,-2 0-9 0,2 11-7 15,-3 2-15-15,3 3-3 0,5 36-4 0,-5-36-4 16,6 1-5-16,-1 3-2 0,1 2 1 0,-2-2-1 16,2 3-3-16,0 0-2 0,-1-2-2 0,-2 2-3 15,0-1-7-15,5-2-4 0,-3-3-9 0,0 3-12 0,1-5-37 16,-3-1-21-16,2 0-26 0,0 1-29 0,1-7-99 16,0-3-96-16,-6-8 215 0,3 2-155 0,-3 0-83 15</inkml:trace>
  <inkml:trace contextRef="#ctx0" brushRef="#br0" timeOffset="91411.989">9017 12786 916 0,'0'6'437'0,"11"1"-253"0,-11 2-112 0,2 3 70 0,4-3-67 0,8 8-15 16,-6-8 3-16,0 3 9 0,-3 1 7 0,-5-2-13 15,9 2 0-15,-1 0-1 0,-8-5-4 0,17 0-5 16,-17 3-5-16,2-8-12 0,1 7-7 0,5-8-5 16,-13 0-4-16,16-2-9 0,-11 0-5 15,0-2-4-15,-3 1-4 0,3 0-6 0,0 1-2 16,0-7 0-16,3-5 0 0,-1-2-2 0,3 1 2 0,20-37 5 16,-9 35 1-16,-7 1 5 0,-4-2 2 0,-5 3 1 15,11 2 1-15,-11-5 3 0,6 7 1 0,2 3 0 16,-3-1 2-16,1 2-2 0,2 5 0 0,3 4 0 15,-6-3-1-15,3 6 0 0,-2 0-3 0,-4-3-2 0,4 6-6 16,5 0-8-16,-9-1-7 0,3 2-11 0,7-2-11 0,-7-1-39 16,3 1-21-16,6 3-28 0,-3-7-37 0,-6 5 104 15,6-4-80-15,2-1-21 0</inkml:trace>
  <inkml:trace contextRef="#ctx0" brushRef="#br0" timeOffset="92108.55">9431 12834 803 0,'0'-2'486'15,"0"-1"-220"-15,0 2-151 0,-3 1 107 0,0-3-99 16,3 3-8-16,-2 0-12 0,1-3-8 0,-1 1-23 16,2 2-2-16,-5 2-7 0,-3 1-6 0,7-3-13 15,-2 4-8-15,-4 5-4 0,1-2-7 0,-2 6-7 16,5-6-3-16,1 4-3 0,2-5-1 0,0 3-2 16,0 0-1-16,2-1-3 0,1 1-3 0,2-6-9 15,-5 2-6-15,14 0-5 0,-8-1-5 0,2-1-11 16,2-3-3-16,2-3-3 0,-2 2 0 0,1-3 5 15,0-1 2-15,40-29 3 0,-39 22 5 0,-2 2 12 16,4 1 1-16,-8 0 4 0,9-3 3 0,-3 2 3 0,-4 4-1 16,-3-1 2-16,4-1 0 0,-4 1 0 0,-2 4 0 15,5-1 1-15,-8 3 0 0,0-1 3 0,0 0 1 0,0 1 8 16,0 0 0-16,0 1 3 0,0 0 0 0,0 0 1 0,0 0 0 16,0 0-4-16,0 0 2 0,3 1-7 0,-3-1 0 15,3 3-3-15,-3 7-2 0,4 1 1 0,5-4-2 16,-3 0 1-16,-1 6-2 0,3-5 2 0,-2-1-2 0,-2-1 0 15,5 0 0-15,-6-4 0 0,5 6-2 16,8-7 1-16,-13 1-1 0,5 0-2 0,-8-2 0 0,14 8-1 16,-3-5 1-16,-3-3-5 0,-6 0 2 0,4 0-4 15,2-3-1-15,-8 1 0 0,6-4 0 0,-6 5 3 16,0 0-1-16,8-6 4 0,2-2 1 0,-7 0 1 16,8 2 2-16,-3 1 1 0,1-1 1 0,-6 0 0 15,-1 5 0-15,-2-4 0 0,2 3 0 0,-1 0 6 16,-1 0 1-16,2 1 1 0,-1 0 2 0,7-4 7 15,-3 3 1-15,-2 0 4 0,0 2 1 0,8 1 3 16,-9-2 3-16,3 5 2 0,1 0-1 0,-6 0-2 16,6 1 1-16,-4 5-1 0,3 0 0 0,-2-2-2 15,0-1-1-15,0-2 0 0,0 3 0 0,-1-1 0 16,0-4-1-16,-2-2 1 0,1 0-2 0,4 5-6 16,1-2 0-16,-1 1-3 0,-2-4-2 0,8 0-4 15,-5 0 1-15,-1 0-2 0,0-2 0 0,1-2 0 0,-1-1 0 16,0 4 1-16,1-3 1 0,0-3 0 15,1 1-1-15,2-2 1 0,-4 5 0 0,3-4 2 0,1 0 0 16,-7 5 0-16,4-6-1 0,-1 6 5 0,-2 2-1 16,0-3 1-16,2-3 1 0,-5 4 1 0,8 1-2 15,-2 1 0-15,-3 1-1 0,2 3-3 0,-2-1-1 16,5 1-2-16,-5-2-3 0,-1 9-4 0,3-2-1 16,-4 2 0-16,4-5-5 0,-2 5-12 0,0-5-9 0,1 6-12 15,-1-4-17-15,-2-3-22 0,4 2-27 0,-2-3-98 16,-3 2-97-16,5 1 212 0,-5-4-148 0,3-2-64 0</inkml:trace>
  <inkml:trace contextRef="#ctx0" brushRef="#br0" timeOffset="92240.06">10259 12838 902 0,'2'3'305'0,"-2"-3"-289"0,6 10-101 0,2 4 59 15,-1-3-44-15,46 37-23 0</inkml:trace>
  <inkml:trace contextRef="#ctx0" brushRef="#br0" timeOffset="92600.62">10365 12624 1520 0,'-6'-24'576'0,"-8"9"-423"0,20 5-118 16,-3 5 8-16,-3 5-31 0,3-6-2 0,-3 6-10 15,0 0-10-15,0 0-22 0,0 0-10 0,0 0-11 16,2 8-12-16,3-2-22 0,4 5-6 0,-4 3-5 16,20 37-5-16,-12-41-11 0,-7 1-1 0,18-2-8 0,-15 4-11 15,1-2-44-15,12 1 119 0,-9-11-75 0,1 6-26 16,0-3 84-16,-14-4 1 0,3 0 53 0,-3-2 55 16,0 2 26-16,0-1 189 0,0 1 21 0,0 0-116 15,0 0 121-15,0 0-33 0,0 0-26 0,0 0-19 16,-3 0-33-16,3 0-12 0,-3 0-13 0,3 0-16 15,0 0-28-15,-3 0-14 0,1 1-11 0,-4 5-12 16,4 3-20-16,-4 1-8 0,0-4-4 0,1 1-1 0,0-1-9 16,5 3-3-16,-8 0-3 0,5-1 0 0,3 1-3 15,0-2-4-15,0 1 1 0,3-4-1 0,5 6-6 16,-8-7-4-16,7 3-7 0,-4-2-10 0,6-4-29 16,-1 2-17-16,3-1-21 0,0 10-23 0,2-8-57 15,39 17-29-15,-42-22-40 0,5-6-58 0,-2 2 190 16,0-1-124-16,2-4-26 0</inkml:trace>
  <inkml:trace contextRef="#ctx0" brushRef="#br0" timeOffset="92853.11">10740 12759 754 0,'0'-4'592'0,"0"-2"-215"0,-3 4-228 0,1 1 163 0,-1 1-175 15,3-1-46-15,-3-1-41 0,3 2-10 0,0 0-22 16,-2 0-13-16,2 0-24 0,-3 11-6 0,3-2-4 15,0 0-4-15,0-1-3 0,0-1 0 0,5 3 5 16,-5-7 3-16,3 0 9 0,8 5 4 0,-1-4 5 16,-1 2 6-16,2-2 21 0,0-3 11 0,-3 2 12 15,3 1 11-15,-6-3 25 0,1 1 12 0,-1-1 6 0,3 0 6 16,-8-1-6-16,0 0-6 0,0 0-8 0,0 0-10 16,5 9-26-16,-5-2-13 0,-3 7-19 0,1-4-18 15,-3-1-65-15,-3 4-41 0,2-5-54 0,-24 39-98 16,24-44 182-16,-1-3-138 0,1-1-50 0</inkml:trace>
  <inkml:trace contextRef="#ctx0" brushRef="#br0" timeOffset="93556.66">11834 12628 1295 0,'-10'5'549'0,"-4"1"-352"16,8 4-128-16,-5-5 15 0,1 9-23 0,4 7-7 16,1-2-1-16,1 1-25 0,4 6-13 0,0-1-9 15,-2-5-4-15,2 5-1 0,0-11-1 0,-5-2 0 0,10 4-3 0,-3-4-1 16,7-6 0-16,-3 0 0 16,4-5 0-16,1 2 1 0,11-3-1 0,-1 0 1 0,-6-6 1 15,1-4 2-15,0 3 1 0,-5-5 2 0,8 2 3 16,-8-2 7-16,2-1 5 0,-4-2 4 0,-1-1 4 15,3 5 7-15,-6-1 2 0,-3 8 1 0,-2-3 0 16,1 1-5-16,-1 6-4 0,-1 0-4 0,1 0-4 16,0 0-9-16,0 0-2 0,0 0-5 0,0 4-3 0,1 7-7 15,2 4-2-15,2-8-3 0,-2 6-1 0,24 33-2 16,-13-41 0-16,2 2 1 0,-5-5 0 0,3 0 5 0,-1-2 2 16,6 0 2-16,0-2 3 0,-2 2 2 0,4-4 0 15,-7-6 5-15,2 3 7 0,3-1 5 0,3-1 5 16,-8 2 4-16,-9-8 5 0,0 0 10 0,1 3 2 15,0-1-3-15,-4 7 1 0,-4-12 0 0,-4 5-6 16,6 1-3-16,0 5-4 0,-6-7-14 0,1 0-4 16,-3 6-7-16,-3-6-14 0,11 10-37 0,-14-8-18 15,20 12-23-15,-9-4-25 0,-3 5-71 0,6-1 2 0,-2 0-144 16,1 0 214-16,1 0-148 0,-2 0-62 0</inkml:trace>
  <inkml:trace contextRef="#ctx0" brushRef="#br0" timeOffset="93835.709">12384 12737 1287 0,'0'0'587'0,"0"0"-343"0,0 0-148 0,0 0 49 15,0 2-39-15,6 6-12 0,-6-6-9 0,10 3-30 16,-4-1-15-16,-1-3-12 0,1 2-7 0,5-2-13 16,-4 6-4-16,2-5-4 0,-1 0 1 0,0-2-2 15,1-3-1-15,-5 0 2 0,5-3-1 0,-6 3 1 16,2-7 2-16,-2-3 4 0,2 1 3 0,33-40 9 15,-35 42 4-15,-6 5 5 0,0-3 5 0,-2-2 9 16,-3 8 4-16,3 0 3 0,-3 2 0 0,-3 0 2 16,3 0-2-16,5 8-3 0,-5 0-2 0,2 3-5 15,4 2-3-15,-4 1-1 0,-2-2-7 0,8 8-7 16,-6-5-3-16,9-1-4 0,2 4-5 0,-2-4-24 16,8 1-21-16,0 0-24 0,5-1-28 0,6-3-114 15,-8-2-111-15,13-4 223 0,-5 2-167 0,2-2-69 0</inkml:trace>
  <inkml:trace contextRef="#ctx0" brushRef="#br0" timeOffset="94396.84">13429 12654 1378 0,'-5'4'549'0,"-1"6"-364"0,9 10-119 0,0 1 11 15,0-1-11-15,-3 8-8 0,2-2-10 0,12 7-15 16,-9-3-9-16,0 2-17 0,1 3-8 0,-9-2-9 15,6 4-12-15,7-1-34 0,-12 2-16 0,-6-7-19 16,5 5-27-16,-2-7-91 0,2 1-92 0,3-5 205 16,0-4-144-16,-2-4-80 0</inkml:trace>
  <inkml:trace contextRef="#ctx0" brushRef="#br0" timeOffset="94701.12">13350 12822 801 0,'-13'-27'564'0,"-1"4"-230"0,3 4-187 0,0 7 174 16,3-1-196-16,3 2-33 0,2 8-2 0,0 0-12 0,3 1-15 0,0 2-33 16,0-1-8-16,0 1-5 0,0 0-5 0,0 0-6 15,0 0 1-15,8 3 0 0,9 2 2 0,-1 0 2 16,38 20 2-16,-32-17 2 0,-3-3 3 0,3 2 2 16,0-1-2-16,5-2 0 0,-5 2-1 0,0 0-4 15,2-1-2-15,-5 1 0 0,3-2-2 0,-3 2-1 0,-11-2-1 16,-2 1 6-16,-1-1 4 0,-2 0 1 15,-3-4 3-15,-3 0-1 0,3 0 6 0,-3 0 2 0,1 0 1 16,1 0-7-16,-1 0-3 0,-9 8-2 0,-17 3-4 16,-31 11 1-16,37-18-8 0,-5-1-7 0,-4 1-7 15,12-3-7-15,-4 2-7 0,3-1-26 0,1-2-11 16,11 0-15-16,-3 0-17 0,9 0-42 0,-1-2-19 16,3-2-27-16,0 4-34 0,0-3 134 0,0 2-90 0,8-5-17 15</inkml:trace>
  <inkml:trace contextRef="#ctx0" brushRef="#br0" timeOffset="95220.63">13759 12649 948 0,'7'-8'507'0,"2"8"-238"0,-6-9-147 0,1 5 78 0,-3 4-39 15,1 0-12-15,-2 0-11 0,0 0-35 0,0 0-16 16,0 0-13-16,0 0-12 0,0 4-23 0,3 13-8 16,0 2-10-16,5 34-5 0,-10-35-9 0,-4 4-3 0,6 1-2 15,0-6 1-15,-3 3-1 0,1-3 0 0,-4-4 0 0,6 1-2 0,0-1-1 16,0-4-1-16,0-1 0 0,-2 0 0 0,2-4-1 15,2 1 1-15,-2-6 1 0,0-2 1 0,0 2 1 16,0-1 2-16,0 1 1 0,0 1 1 0,0-1 1 16,6-11 1-16,2-1-1 0,-1-2 2 0,27-40-3 15,-29 37 0-15,3 2 0 0,-2-3-2 0,1 1 0 16,2 1-2-16,-1 5 1 0,3-1-2 0,-1 1-1 16,2 5 0-16,-4-2 0 0,3 5 0 0,-3 3-2 0,6-2 1 15,-6 1-1-15,6 2 3 0,-7 0-2 16,5 2 2-16,-2 6 0 0,1-8-2 0,0 5 1 15,-5-1 3-15,1 2 2 0,-3 1-1 0,4-4 9 16,-8 0 2-16,0-1 6 0,0-2 4 0,0 0 7 16,0 0 1-16,-3 0 1 0,3 0 1 0,-5 0-3 15,4 0-2-15,-1 0-6 0,1 6-1 0,-3-1-7 0,-2 1-4 16,-2 2-1-16,2 3-2 0,4-5-6 0,-7 8 0 16,4-6 0-16,2 3-2 0,3 1-1 0,0-1 0 15,0-3-2-15,3 1-1 0,2-3-4 0,-2 0-3 0,16-5-1 16,-6 0-2-16,42 34-6 0,-36-43 1 0,0 1-1 15,3-2 0-15,0-2 4 0,-6-3 4 0,-2 1 0 16,-6-2 3-16,6 1 7 0,-9-2 1 0,3 1 4 16,-2 6 3-16,-6-7 3 0,-3 7 2 0,6-1 1 15,0 3 0-15,-3-3-2 0,-3-1-3 0,-8 2-7 0,3 0-4 16,8-1-23-16,-17-4-13 0,1 7-16 16,11 1-17-16,-6 3-48 0,8 1-20 0,6 8-23 0,-9-5-28 15,4-1-114-15,2 0 203 0,0 0-126 0,0 0-45 16</inkml:trace>
  <inkml:trace contextRef="#ctx0" brushRef="#br0" timeOffset="95677.98">14425 12454 1356 0,'-8'-7'553'15,"-1"3"-320"-15,5-1-140 0,-2-3 78 0,6 8-75 16,-5-8-18-16,5 8-8 0,0 0-11 0,-3 0-10 15,3 0-11-15,-3 0-3 0,3 0-6 0,0 20 0 16,0-4-3-16,3 47-1 0,-3-41-3 0,0 2-4 16,0 1 0-16,0 8-2 0,0-7-2 0,3 1-3 0,-3 4-2 15,2-4-6-15,-2-1-3 0,6-1-7 0,-3-5-5 16,-1-9-1-16,0 0-2 0,1-2-2 0,3-6 0 16,0-3 2-16,-6 0 4 0,0-1 4 0,0-1 3 15,0 2 1-15,0-1 3 0,0 0 3 0,0-2 3 16,5-10 0-16,3-2 0 0,25-36 0 0,-22 33-1 0,-8 2 1 15,7 3-3-15,-1-3 0 0,-4 0-3 16,3 0 2-16,0 7-2 0,-3 0 0 0,4 0 0 0,-4 6 1 16,1 0 1-16,2 3-1 0,0 3 1 0,-3 0 0 15,1 3 3-15,2-3 1 0,-3 2 6 0,1 3 2 16,0-3 2-16,-2 3 7 0,0 5 3 0,4-1 3 16,-8-4 1-16,3 1 0 0,1 3-3 0,-4 1-1 0,0-1-3 15,-4-3-4-15,1-3-5 0,-6-1-2 0,4 3-1 16,-3 0-6-16,-3-4-1 0,6-4-3 0,-4 4-3 15,-1 1-8-15,4-3-6 0,-3 0-4 0,2 0-8 16,4-2-20-16,0 0 0 0,1-1-23 16,1 1-10-16,-1-1-7 0,1 1-7 0,-1-2-31 15,2 1-9-15,0 0 1 0,0-2-21 0,0 1-4 0,0 0-118 16,0 2 188-16,14-5-112 0,-3-3-29 0</inkml:trace>
  <inkml:trace contextRef="#ctx0" brushRef="#br0" timeOffset="96016.2">14809 12684 870 0,'6'-4'589'15,"2"0"-232"-15,-6-2-196 0,1 6 157 0,-3 0-152 16,0 0-15-16,-3 0-14 0,1 0-18 0,1 0-36 16,-1 0-13-16,-14 0-10 0,2 0-11 0,-38 8-18 15,33-6-9-15,8 2-4 0,-2 4-5 0,2-5-8 16,6 9-4-16,2-2-1 0,3-1 0 0,0-1 0 16,0 3 0-16,3-7 0 0,-3 2-1 0,10-2-1 15,1-1 1-15,6 5-1 0,-4-6 1 0,3-2-2 16,3 0-2-16,1-2 0 0,1 2 0 0,-5-7 0 15,0 2 0-15,-1-10 1 0,9 5 0 0,-7-2 2 16,-4-1 1-16,-7 2 1 0,7-2-1 0,9 5 2 0,-14 0 1 16,0 4 0-16,-2-5 0 0,-1 7 2 0,1-1-1 15,5-4 3-15,-6 3 1 0,-5 0 0 16,2-1 1-16,-2 5 0 0,0 0 1 0,0 0 0 0,0 0 3 16,0 0 0-16,0 0 1 0,0 0-1 0,0 5-1 15,1 5 0-15,-1 4-2 0,0 3-1 0,5 36-3 16,-10-43-4-16,10 8-2 0,-5-1-3 0,3 4-12 0,-3-7-24 15,5 2-16-15,-2-3-20 0,2-1-22 0,1-1-26 0,2-5-86 16,0-5-71-16,0-1 183 0,0 0-117 0,3 0-48 16</inkml:trace>
  <inkml:trace contextRef="#ctx0" brushRef="#br0" timeOffset="96428.03">15187 12393 1078 0,'-2'12'567'15,"-4"-3"-301"-15,6 3-165 0,-3 5 102 0,3 7-129 16,-2-7-1-16,2 9-8 0,0 2-10 0,0-4-15 16,-1 5 0-16,1-3 1 0,0 0 6 0,0-1 5 15,0 0 1-15,0 2 2 0,0-4-4 0,0 1-11 16,0-4-7-16,0-4-6 0,0 5-7 0,0-8-17 16,0-3-3-16,3-6-8 0,0 4-3 0,-3-2-6 15,3-6 0-15,-3 0 0 0,0-2-1 0,0 1 6 16,0 0 3-16,0-1 3 0,-3-2 4 0,9-2 5 15,-4-6 0-15,1 0 1 0,0-2 0 0,27-39 0 0,-27 36-1 16,7 6-1-16,-1-5-1 0,-4 7-1 0,6 0 0 16,-1 6 1-16,-1-2 0 0,-1 1 0 0,3 4 0 15,0 5-1-15,-3-1 2 0,0-1-1 0,-3 5 0 0,4 2 0 16,-2-2-1-16,5 6 4 0,-4-3 5 0,0-3 2 16,-2 0 5-16,2 5 13 0,0-5 5 0,0 3 4 15,-8-7 7-15,-2 5 1 0,-1-4 1 0,3 7-1 16,-3-4-1-16,-6-3-10 0,2-1-6 0,1 3-4 0,-5-3-5 15,9 5-7-15,-15-6-8 0,6-2-6 0,-2 5-8 16,4-4-8-16,-1-2-8 0,-1-6-25 16,3 4-16-16,2 1-15 0,-3-5-16 0,5-3-19 0,1-1-64 15,3-4-33-15,0 4-44 0,3 1-65 0,1-5 207 0,5-4-180 16,-1 2-66-16</inkml:trace>
  <inkml:trace contextRef="#ctx0" brushRef="#br0" timeOffset="96831.7">15503 12530 725 0,'0'7'532'16,"8"5"-219"-16,1-1-176 0,-9 4 161 0,10-5-186 16,-7 5-15-16,3 9-9 0,-6-9-14 0,4 9-32 15,-3-3 6-15,-1 2-16 0,8-2-1 0,-13 0 0 16,1 0 0-16,5-4 0 0,7 5-3 0,-5-7-6 16,4-1-5-16,2 1-3 0,-1-1-6 0,3-1-12 15,-5-2-11-15,-6-2-12 0,5-5-10 0,6 3-32 16,-5-7-14-16,-1-7-16 0,3 4-13 0,0-4-24 15,6 0-2-15,-7-5 4 0,2 2 9 0,-3-4 34 16,2 4 19-16,5 2 22 0,-8-4 20 0,-4-2 48 16,7 0 20-16,0 7 11 0,-3-4 8 0,1 4 16 0,-3 0 3 15,-3 4 1-15,3 0 5 0,-3 3-1 0,0 0-2 16,0 0-2-16,0 0-1 0,0 0-9 0,0 0-4 16,0 0-7-16,0 0-5 0,2 4-11 0,0 3-3 15,4-1 0-15,-3-4-2 0,0 4-2 0,5-4 0 0,0 2 2 16,0 3 0-16,3-4 0 0,-5-2-1 0,-4-1-2 15,9 0 1-15,-5 0 4 0,-4-1 2 16,6 0 1-16,-2-1 3 0,-3 1 1 0,2 1 3 0,-3 0 2 16,-1 0-3-16,1 0-5 0,-2 0-4 0,0 0-2 15,9 11-2-15,-4 8-9 0,17 39-4 0,-22-33-2 16,-3 0-4-16,3 0-16 0,0 2-14 0,0-5-20 0,0 3-30 16,0-4-125-16,0 3-147 0,0-10 254 0,6 13-181 15,-4-5-137-15</inkml:trace>
  <inkml:trace contextRef="#ctx0" brushRef="#br0" timeOffset="97645.459">17089 12485 1381 0,'-5'-2'638'0,"0"-1"-370"0,-1 1-167 0,4-1 73 0,-2 2-95 15,0 1-5-15,1 0-5 0,-5 0-15 0,4 1-34 16,-3 20-10-16,-28 43-5 0,29-45-2 0,0 12-3 16,4-2 2-16,1-1-2 0,2-6 0 0,4 3-5 15,-2-5-1-15,-3-1-1 0,0-1-7 0,8-6-11 16,0-2-4-16,3 2-5 0,-5-6-2 0,2-5-3 15,8-1-2-15,-8 0 0 0,9-3 3 0,-6-6 10 16,2-3 3-16,1-2 6 0,-4-3 1 0,2 1 14 16,-4-8 8-16,3 3 8 0,-6-3 7 0,6 6 10 15,-6-1 1-15,-2 4 4 0,8 2 5 0,-8 3-2 16,2 4-2-16,-5 7-3 0,0-6-2 0,0 5-10 0,0 0 0 16,0 0-6-16,0 0-2 0,0 0-6 0,0 6-4 15,0 5-2-15,2 9-3 0,17 34-1 0,-4-40-1 0,-2-1-1 16,1-4-2-16,-1-1 3 0,7 0 0 15,1-5 1-15,6 0 1 0,-5-3 2 0,3-4 1 16,-9 4 0-16,3-10 5 0,3 5 5 0,-14-4 6 0,10 6 5 16,-9-9 8-16,-1 5-2 0,-8-11 15 0,3 3 13 15,2 5 3-15,7-1-2 0,-12-1-2 0,0-9-1 0,-3 5-2 16,-6-4 3-16,7 6-15 0,2-1-13 0,-6-5-4 0,-2 1-4 16,-5 4-7-16,7 5-7 0,-3-5-8 0,5 9-17 15,-5-4-9-15,-1 5-9 0,7 5-10 0,0 0-20 16,-5 4-7-16,8-4-7 0,0 0-6 0,0 0-19 15,0 0-6-15,5 13-9 0,1 0-9 0,-3-3-28 16,42 44 8-16,-33-48-45 0,1 3-27 0,6 1 143 16,-3-6-85-16,9 3-12 0</inkml:trace>
  <inkml:trace contextRef="#ctx0" brushRef="#br0" timeOffset="98197.66">17648 12550 856 0,'54'-12'553'0,"-48"6"-217"16,-1 4-186-16,-5-7 115 0,0 0-40 0,0 7-56 15,0-3-17-15,-3-4-20 0,-2 9-19 0,-4-8-33 16,4 8 3-16,-3 4-27 0,0-4-11 0,0 4-17 15,-1 1-9-15,-9 4-3 0,12 2-4 0,-2 0-5 16,0 6-3-16,5-2-1 0,-2-1-2 0,-1 0 0 16,9 1 0-16,5 3 0 0,-5-4-2 0,-1-7-3 15,7 6-2-15,-1-4-5 0,6 3-4 0,-4-10-12 16,1-2-5-16,6-2-7 0,-4-3-3 0,3 2-9 0,-2-5-3 16,3-5 3-16,-4 0 2 0,-2 3 11 0,3-1 6 0,-1-3 6 15,-5 3 5-15,6-2 11 0,-6 5 5 0,-5-5 4 0,8 4 2 16,-6-6-1-16,-2-2 3 0,0 6-1 0,-3-8 1 15,0 6-1-15,2 5-2 0,1-3-2 0,-3 5-7 16,0 2-12-16,0 2-6 0,0 2-4 0,0 0-4 16,0 0-5-16,0 0-1 0,0 0 1 0,0 4 2 15,3 8 13-15,0 0 2 0,-3-3 3 0,2 7 4 16,15 33 5-16,-13-37 3 0,0-5 2 0,1 8 1 16,3-6 3-16,-2-1 3 0,-1 0 1 0,3 2 0 0,-5-2 4 15,3-1 1-15,5 2 2 0,-9-9 0 0,0 5 4 16,2-2 2-16,-4-3 2 0,0 0 4 0,0 0 4 15,0-1 3-15,0-1 3 0,0 1 3 0,11 0 3 16,-11-2 1-16,2 0 3 0,-2 1-1 0,2-3 0 16,1-6 0-16,-3 10-2 0,1-1 0 0,7-8-2 15,-5 7-5-15,2-10-2 0,-5 10-4 0,16-6-6 16,23-24-3-16,-31 22-2 0,-3-4-2 0,1 4-5 16,7-2 0-16,-5 11-1 0,3-6 1 0,-5-5 1 15,1 7 3-15,-1 2 2 0,-6 0 0 0,3 7 4 16,-3-3 2-16,0 0 2 0,0 0-1 0,0 0-1 15,0 0-2-15,5 12-1 0,1 1 0 0,5 7-5 16,18 30 0-16,-26-33-3 0,6-3 0 0,-5 0-3 16,0 3-1-16,-2-5-3 0,7 3-6 0,-7-4-7 0,-2-7-13 0,11-3-31 15,-5 7-19-15,-2-8-22 0,8 0-26 0,-9-12-27 16,2 6-81-16,6-13-53 0,2 6-86 0,-4 0 248 16,-2-6-164-16,-1-4-99 0</inkml:trace>
  <inkml:trace contextRef="#ctx0" brushRef="#br0" timeOffset="98352.04">18353 12255 737 0,'3'-21'409'0,"-1"4"-186"16,3-2-118-16,1 5 68 0,-3 1-16 0,0 2-8 16,-1 5-5-16,1 2-25 0,-1 1-10 0,-2 3-9 15,0 0-13-15,0 0-26 0,0 0-15 0,0 0-10 0,1 9-13 16,4 8-19-16,-2 3-4 0,5 39-5 0,0-34-3 16,-2 4-2-16,-1 3 0 0,0-4-3 0,1 9-6 0,-1-9-30 15,-3 9-25-15,2-6-37 0,-2 0-63 0,1-1 123 16,3-2-93-16,-1 2-37 0</inkml:trace>
  <inkml:trace contextRef="#ctx0" brushRef="#br0" timeOffset="98488.68">18429 12466 2049 0,'-8'-15'812'0,"4"-2"-575"0,2 5-173 0,4-1-6 15,2 7-13-15,1-5-5 0,3 10-11 0,0-5-61 16,3 2-33-16,6 3-45 0,-1 1-64 0,3 0 121 15,6 0-94-15,-6-8-36 0</inkml:trace>
  <inkml:trace contextRef="#ctx0" brushRef="#br0" timeOffset="98878.47">19618 12155 1523 0,'-47'-39'673'0,"43"39"-408"0,-5 0-168 0,9 10 31 16,-2-7-20-16,1 7-9 0,1 2-9 0,1 4-42 15,1 1-16-15,-2 5-8 0,0 1-6 0,3 4-17 16,-3 0-10-16,0-1-13 0,0 3-14 0,0 1-48 15,0 3-27-15,0-4-34 0,0-1-42 0,3-2 118 16,-3 0-92-16,0-2-24 0</inkml:trace>
  <inkml:trace contextRef="#ctx0" brushRef="#br0" timeOffset="99260.9">19561 12342 1345 0,'-11'-17'588'0,"0"2"-364"0,3 2-140 0,6-1 36 0,2 3-19 16,0 7-6-16,2-2-3 0,3 4-26 0,-5 2-13 15,0 0-7-15,0 0-8 0,9 2-13 0,2 4-7 16,4 0-7-16,38 29-1 0,-40-23-4 0,4 2-2 16,-4 0-3-16,4-3 0 0,-1-3-7 0,-5 1-3 0,5 3-2 15,1-6-1-15,-7 0-5 0,3-3 2 16,-1 1 3-16,-1-3 1 0,0 2 10 0,-6-3 4 0,-5-4 7 16,5 4 7-16,-5 0 10 0,0 0 7 0,-3 0 3 15,1 0 5-15,1 0 1 0,-1 0-1 0,2 0 2 16,-2 0-5-16,2 0-11 0,-3 0-6 0,-5 6-3 0,2-2-4 15,-7 0-5-15,7 2-4 0,1-4-6 0,2-2 1 0,-5 5-1 16,3 7 0-16,2-3 0 0,0 1-1 0,3 3-2 16,0-7 0-16,3 2 0 0,0-4-1 0,16 7 0 15,29 26-1-15,-31-36-2 0,4-1 1 0,7-1 4 16,-2-7 2-16,-6 5 4 0,10-1 5 0,-17-5 14 16,7-3 7-16,-4 0 7 0,0 2 6 0,-11 3 10 15,1-5 2-15,0 2 1 0,-9-5-5 0,6 10-8 16,-3-3-9-16,0-5-9 0,-6 0-11 0,-2 2-41 15,5-2-30-15,-2-1-35 0,8 3-42 0,-6-11-211 16,3 1 259-16,3 5-163 0,10 4-98 0</inkml:trace>
  <inkml:trace contextRef="#ctx0" brushRef="#br0" timeOffset="99850.32">20982 12167 1075 0,'-1'-11'597'0,"-4"1"-274"0,-3-31-177 16,0 37 76-16,0 4-56 0,0-4-24 0,0 7-34 15,-7-2-19-15,0 10-19 0,1-6-14 0,3 3-27 0,0-3-7 0,2 8-8 16,-6-4-6-16,9 5-8 0,4-4-5 16,2-5-6-16,0 7-7 0,10-3-4 0,-1-5-2 0,4 3 1 15,1-3 0-15,2-4-3 0,3 3 3 0,0-3 5 16,0 0 5-16,0 0 4 0,-2 1 2 0,2 3 2 15,-3 1 3-15,-2-1 7 0,-1-3 5 0,1 6 2 16,-4-3 4-16,-4 6 6 0,0-7 2 0,-9 4 2 16,0 1 2-16,-3 1-3 0,1-3-3 0,-8 9 1 15,2-7-2-15,-5 4-6 0,5-1-3 0,-6 0 0 0,4-6-4 16,-6 6-6-16,-3-7-5 0,6-2-10 0,-1 6-14 16,-2-7-24-16,0 1 0 0,8-4-37 0,-2 1-27 15,7 0-72-15,-2-4-52 0,7-1-96 0,-1 6 222 16,2 0-184-16,0-2-86 0</inkml:trace>
  <inkml:trace contextRef="#ctx0" brushRef="#br0" timeOffset="100065.18">21174 11985 1433 0,'0'-14'672'0,"0"-11"-379"0,0 21-173 0,-2-7 48 15,2-1-25-15,-8 6-14 0,2-1-12 0,6 6-43 16,-7 2-16-16,7-1-12 0,-3 0-12 0,3 0-15 15,-3 0-4-15,3 0-3 0,-6 9-5 0,1 7-4 16,-3 49-3-16,11-40-1 0,0 2 1 0,-3 2-2 16,4 4-5-16,-1-9-4 0,3 5-7 0,-6-3-23 15,0-3-12-15,3 3-17 0,0-4-20 0,2-1-51 16,3 2-29-16,-5-2-38 0,2-4-59 0,1-3 172 16,-1-2-116-16,-5-3-27 0</inkml:trace>
  <inkml:trace contextRef="#ctx0" brushRef="#br0" timeOffset="100655.04">21159 12364 1163 0,'-3'0'560'0,"0"-5"-321"0,-2-8-150 0,-1 2 59 0,0 0-53 16,-1-36-19-16,10 38-10 0,7 0-28 0,-1 2-10 15,-4 1-5-15,6 2-7 0,5 0-11 0,0 4-5 16,-7 0-9-16,-1 0-9 0,-3 0-6 0,8 0-12 0,2 1-27 16,12 3-12-16,-22-2-10 0,20-1-11 0,-6-1-13 0,5 0-25 15,1 4-5-15,-1-6 5 0,1 2 26 0,-18 0 13 16,13-2 20-16,-12-5 22 0,5 3 31 0,-4 4 45 15,-6-6 42-15,2 6 18 0,-5-3 13 0,0 2 11 0,0-1 17 16,-3 2 3-16,3 0-3 0,-2 0-5 0,2 0-10 16,-3 0-10-16,3 0-7 0,-8 0-9 0,2 2-16 15,-5 2-7-15,3-2-7 0,6-2-7 0,-10 6-15 16,9-4-4-16,-1 11-3 0,-2-2-4 0,-2 2-6 16,-9 33-3-16,9-35-4 0,6-5-3 0,10 6-2 15,-11-3-2-15,17-1 0 0,-7-2 0 0,5-4-10 16,4 3-4-16,-3-3-5 0,1-5-3 0,-8-2-15 15,7-2-6-15,-2 1-4 0,2-1-7 0,-1-2-3 16,1-7 2-16,3 7 5 0,-2-3 5 0,-3-2 13 16,2 0 8-16,-7-1 4 0,5 4 11 0,-3-2 19 15,-2 2 8-15,-1 6 3 0,-2 0 6 0,0 2 8 0,-3 3 1 16,0-1 1-16,0 1-1 0,0 0-8 0,0 0-5 16,0 0-3-16,0 0-7 0,0 0-8 0,0 0-5 15,0 0-4-15,0 0-2 0,0 1-1 0,8 7-1 16,-5-1-1-16,1 5 2 0,-1-5 1 0,0 3 3 15,0 0 3-15,3 1 2 0,-6-5 6 16,2 4 3-16,0 3 4 0,-1-4 4 0,1-1 11 0,-1 1 4 16,1-1 4-16,-2-4 1 0,3 5 6 0,-3-6 2 15,0-3 0-15,0 0 0 0,0 0-2 16,0 0-2-16,0 0-1 0,0 0-2 0,0 0-2 0,0 0-3 16,0-2 1-16,6-2-3 0,-1-1-1 0,6 0 0 0,-6-3-1 15,1-5-1-15,5 0-3 0,34-40-4 0,-36 40-2 0,-1 2-2 16,0-3-9-16,3 5-2 0,8 2-2 0,-14-5-6 15,-1 6-11-15,7-1-5 0,-3 7-9 0,7-3-10 16,0 2-29-16,-2 2-18 0,-7 2-22 0,1 2-26 16,7 2-87-16,-11-2-76 0,11-2 195 0,-7 3-141 15,-9 1-43-15</inkml:trace>
  <inkml:trace contextRef="#ctx0" brushRef="#br0" timeOffset="100844.209">22173 11946 1437 0,'-7'-16'664'0,"4"5"-389"0,3 9-177 16,0-7 58-16,0 2-62 0,0-6-17 0,0 13-15 15,6 1-14-15,-6-1-12 0,0 0-9 0,0 0-12 16,-3 0-5-16,3 0-5 0,0 20-6 0,0 39-11 16,0-33-5-16,0 6-7 0,0-3-9 0,0 4-38 0,0 4-23 15,-9-8-37-15,6-3-44 0,1 4 116 0,-6-2-91 16,11-2-28-16</inkml:trace>
  <inkml:trace contextRef="#ctx0" brushRef="#br0" timeOffset="100994.34">22188 12264 1851 0,'-17'-52'779'0,"17"36"-515"16,0 0-183-16,0 3 22 0,0 0-29 0,6 5-12 0,2 0-14 15,-1 1-34-15,-3 6-15 0,7 1-13 0,-4 1-15 16,5 2-36-16,-4 2-24 0,3-3-30 0,-4 3-43 15,5 3 104-15,-4-6-78 0,3 6-22 0</inkml:trace>
  <inkml:trace contextRef="#ctx0" brushRef="#br0" timeOffset="101870.81">3046 13952 1209 0,'-3'-54'548'16,"-2"46"-322"-16,-4 5-135 0,6-1 37 0,-1-6-16 15,-2 10-6-15,6 1-4 0,-5-3-30 0,2 0-13 0,2 1-10 16,1-3-8-16,-2 3-15 0,2 1-2 0,-2 0-5 16,-4 0-5-16,-2 0-5 0,0 0-1 0,-1 0-3 15,4 1-1-15,0 3-3 0,-1-1 0 0,1 7-1 16,2 8-1-16,-33 35-2 0,36-28-5 0,0-2 1 16,0-2-4-16,6 13-4 0,-3-14-4 0,2 6-2 0,1 7-3 15,5-3-7-15,-4-2-4 0,2 5-5 0,1-2-10 16,-4-6-37-16,5 2-22 0,-6-6-31 0,4 4-43 15,-4-6 119-15,1 2-89 0,2-6-26 16</inkml:trace>
  <inkml:trace contextRef="#ctx0" brushRef="#br0" timeOffset="102050.7">2937 14322 1394 0,'-57'-46'596'0,"41"36"-382"0,4 3-142 16,7 1 25-16,3 0-21 0,2 4-4 0,0 2-5 15,0 0-27-15,0 0-11 0,0 0-8 0,0 0-5 16,0 0-14-16,13 4-7 0,1 2-13 0,40 11-10 16,-40-13-30-16,5 1-14 0,0-4-19 0,3-1-20 0,-6 3-78 15,3-3-69-15,0-5 172 0,-5 2-123 0,5-4-64 16</inkml:trace>
  <inkml:trace contextRef="#ctx0" brushRef="#br0" timeOffset="102898.209">3196 14187 413 0,'0'0'337'0,"0"0"-95"0,0 0-126 0,0 0 106 16,0 2-73-16,3 8-23 0,-3-2-10 0,2 5-27 15,-4 1-10-15,2 36-8 0,-3-39-6 0,3 0-9 16,3-3-5-16,-1-2-1 0,-2-2-5 0,0 2-3 0,0-6-3 16,0 0-1-16,0 0-2 0,0-3-7 0,0 0-2 0,0 3-1 15,0-1-2-15,0 0-8 0,0-1 0 0,0 1-1 0,0-2 9 16,0-2 0-16,6-5 3 0,2-4 0 0,-3 4 4 15,25-39 3-15,-20 37-3 0,2 1-1 0,-9 4-12 16,2-4-2-16,3 1-2 0,-2 7-5 0,-6-6-3 16,16 5-5-16,-19-4 0 0,14 4-2 0,3 0 1 15,-9-1 0-15,9 0 0 0,-9 1-1 0,20 4 0 16,-17 0 1-16,2-3-1 0,-1 2 0 0,-9 0 1 0,11 1 1 16,-6 0 1-16,8 0 2 0,-13 0 2 0,4 1 7 15,4 0 3-15,-8-1 3 0,0 0 0 0,0 0 5 16,0 0 0-16,0 0-1 0,0 0-1 0,-3 0-5 15,3 3-2-15,-5 2-2 0,1-1 0 0,2 3-3 16,0-3 0-16,-4 3 1 0,-2 0-2 0,5 0 1 16,-2 1-1-16,2-3 1 0,0 3-2 0,0 4-5 15,3-3 0-15,0-4-1 0,0 2-2 0,0-3-12 16,3 0-4-16,0 1-7 0,-3-4-7 0,6 4-17 16,7 3-8-16,1-5-9 0,32 10-9 0,-24-17-13 15,-12-2-4-15,2 0-3 0,1-2-2 0,-7 0 2 16,7-3 0-16,-5-1 5 0,0 1 9 0,-5-2 20 15,5 1 10-15,-6-1 7 0,2 1 10 0,1-1 16 16,-5 0 6-16,3-2 4 0,-3 1 2 0,0-1 4 16,0 1 3-16,0 2 3 0,0 0 8 0,0 2 20 15,0 4 7-15,-3 3 9 0,3-1 9 0,-5 4 5 0,5 0 3 0,0 0 10 16,0 0-1-16,0 0-15 0,0 0-5 0,0 9-4 0,0 3-3 16,5 3-8-16,3 39-1 0,-5-39-24 15,-1-6 1-15,1 6 13 0,3-2 1 0,-3 0-2 16,2-3-2-16,1 2-1 0,-4-1 1 0,4 2-1 0,1-4-5 15,-4-4 1-15,3 3-2 0,-3-8-2 0,0 7 0 16,2-4-3-16,-5-3-3 0,0 0-2 0,0 0-1 16,0 0-5-16,0-2 2 0,0 1-1 0,0 0-1 0,0-1-2 15,0-2 1-15,0 4-1 0,0-1 0 16,0 0 1-16,0-1-1 0,2 1-2 0,-2 0 1 0,3-1-1 16,3-3 0-16,-3 1 2 0,-1 0-1 0,1-2 1 15,-3 3 2-15,5-2 4 0,-2 1 2 0,3 0 9 16,-1 0 5-16,-3 0 2 0,2 3 2 0,4-2 6 15,-5 2 1-15,1-1 2 0,0 2-2 0,1 0-1 16,1 2-2-16,-1-1-3 0,3 2-1 0,-2-2-5 16,-2 4-4-16,-1-3-3 0,3-1-3 0,2 2-8 15,0 2-1-15,3-5 0 0,-8 0-2 0,5 0-2 16,1-4 0-16,4 1 0 0,-13 1 0 0,11-8 1 16,0 4 0-16,0-2-1 0,29-30 0 0,-31 31 1 15,-1-3 0-15,-5 0 0 0,18 6 2 0,-21-5-3 16,9 5 0-16,-9-2 2 0,13 4 0 0,-10 2-1 15,0 0-1-15,16 7-1 0,-19-2-7 0,5 3-20 16,9 4-18-16,-1 0-24 0,0-3-31 0,2 4 0 0,-2-4-85 0,-5 1 121 16,9-2-83-16,2 1-10 0</inkml:trace>
  <inkml:trace contextRef="#ctx0" brushRef="#br0" timeOffset="103222.52">4606 13724 1386 0,'-9'0'636'0,"3"0"-414"0,2 7-149 0,4-1 20 16,4 0-30-16,-6 7-9 0,16 2-6 0,-17 1-26 15,3 5-10-15,11 4-7 0,-8-2-3 0,2 0 0 16,1 2 0-16,-1 7 2 0,3-7-1 0,6 1 1 16,-6 3-5-16,-8-5-10 0,6-3-12 0,-1 7-47 15,0-11-29-15,1-1-44 0,-1-2-63 0,-7-2 135 16,2-3-107-16,13 0-35 0</inkml:trace>
  <inkml:trace contextRef="#ctx0" brushRef="#br0" timeOffset="103612.09">4562 14003 1434 0,'-16'-29'629'0,"-3"6"-374"0,7-4-156 0,5 3 39 16,7 14-36-16,0-6-11 0,0 6-9 0,7 8 3 15,2 2-26-15,-4-5-8 0,9 9-13 0,-6-4 0 16,-5 0-13-16,13 5-7 0,1 1-8 0,2 1-3 0,-6-7-3 15,9 11-1-15,-11-4-5 0,11-4 0 16,-4 0-3-16,-4-2-3 0,-3 2-7 0,2 1 1 0,1 5-2 16,-3-9-1-16,-5 0 3 0,1 3 0 0,2 3 2 15,-3 4 1-15,-2-6 5 0,-1 1 2 0,-3 0 1 16,9 8 3-16,-4 3 2 0,-5 1 3 0,3-2 2 16,-3-7 1-16,2 10 3 0,1-3 0 0,-3 0 3 15,0-2 1-15,0-3-2 0,3 2 1 0,-3-6-1 0,8 7 1 16,-8-6-3-16,0-3 3 0,3 1-5 0,-3-5-1 0,0 0-1 15,0 0 0-15,0 0-3 0,0-3-1 0,0 2 1 16,0 0-4-16,0-1 2 0,0 0-2 0,8-9 0 16,-5 1 0-16,4 1 0 0,-4-1 0 0,6 4 1 15,-6-3 1-15,-1 3-1 0,3 1 0 0,1 1 1 16,-3 1 0-16,3-2-1 0,-2 0 1 0,0 2-2 16,1 1 1-16,1 0-3 0,1 2-3 0,2 2-16 15,-4-1-9-15,1 3-11 0,2-3-18 0,-1 3-53 16,2 0-31-16,-3 0-34 0,1-3-53 0,2 3 148 15,-4-2-109-15,4 0-27 0</inkml:trace>
  <inkml:trace contextRef="#ctx0" brushRef="#br0" timeOffset="103844.31">5071 14035 1147 0,'0'0'534'0,"0"0"-312"0,0 0-142 0,3 0 55 15,4 0-47-15,-6 0-14 0,13 0-1 0,-7 0-16 0,2 0-7 16,10 0-4-16,38 5 2 0,-46-10-2 0,13-1-2 15,-8-5-1-15,-10 1-5 0,13-3-7 0,-16 0-3 16,7 7-3-16,-7-9-1 0,6 2 1 0,-1 4 5 16,-5-2 1-16,-1 3 7 0,7 4 9 0,-9-2 3 15,-3 0 2-15,-3 6 0 0,4 0-4 0,1 0-7 0,-1 0-2 16,1 0-6-16,-1 0-13 0,-6 8-7 0,-1 6-10 0,-4 1-22 16,-31 39-21-16,44-39-21 0,-5 4-29 0,3-7-36 0,2 3-144 15,4-1 194-15,11 2-130 0,9-5-49 0</inkml:trace>
  <inkml:trace contextRef="#ctx0" brushRef="#br0" timeOffset="104502.14">6260 13908 1281 0,'-2'0'552'0,"1"0"-343"0,1 0-132 16,-5 0 17-16,5 0-10 0,0 0-5 0,0 2-4 0,0 0-33 16,11 2-12-16,0 2-9 0,3-2-6 0,37-3-9 15,-42-20-5-15,-1 1-1 0,8 7 0 0,-5-3-1 16,2 5-1-16,-7-11 1 0,-1 9 0 0,0-2 2 15,-8 1 4-15,1 5 2 0,0-4-2 0,-7-1 2 16,-1 2 0-16,-4 7-1 0,3-9 3 0,-2 12 2 16,-1-4 0-16,0-5 1 0,-2 6 3 0,4 3 1 15,2 3-1-15,-3-3 3 0,1 5-2 0,5-1-1 16,1 9-1-16,0 4 1 0,-2-7-6 0,3 6 1 0,2-2-2 16,3 4-3-16,3 6-1 0,0-4-4 15,4-2 0-15,-1-5 0 0,5 10-1 0,6-10-8 16,-7-4-5-16,12 8-12 0,-6-7-14 0,3-4-55 0,9 3-36 15,-2 1-55-15,-3-5-103 0,7-4 197 16,-6-2-141-16,12-10-48 0</inkml:trace>
  <inkml:trace contextRef="#ctx0" brushRef="#br0" timeOffset="104800.62">6669 13760 641 0,'-6'8'457'0,"-8"-5"-169"0,6-3-160 0,3 11 149 0,-7-6-134 16,8 6-32-16,-2 2-12 0,1-5-24 0,4 5-13 15,2 0-10-15,-5 4-9 0,5-4-11 0,-1 2-4 0,0-2-2 16,0 0-2-16,5 2 3 0,1-3-2 0,-3 2 1 16,2-5-1-16,3-2-4 0,0-2 0 0,-2-4-1 15,2-1-3-15,-3-6-3 0,-2-2-4 0,3-1 1 16,-1-4-3-16,1-1-1 0,-1 3 0 0,0 4-2 16,1-7-1-16,-3 3-2 0,1-1 1 0,5-1-2 0,-6 1 1 15,0 0 1-15,-1-1-1 0,3 0 0 16,4 0 1-16,-6 0 0 0,-3 9-2 0,2-7 3 0,1 7 1 15,2-4-2-15,-2 6 0 0,-3 0-1 0,0 2 0 16,0 0-3-16,0 0-4 0,0 0-8 0,0 0-9 0,11 3-28 16,-3-2-17-16,-2 1-15 0,1 4-25 0,2-1-67 15,-1-2-43-15,0 2-73 0,3-2 183 0,3 0-149 16,-4-2-62-16</inkml:trace>
  <inkml:trace contextRef="#ctx0" brushRef="#br0" timeOffset="105144.51">7020 13712 608 0,'-4'-6'475'0,"4"2"-154"0,-4 1-162 15,4 3 115-15,-3-4-65 0,3 3-54 16,-3 0-15-16,3-1-17 0,-3 2-14 0,-5 0-28 16,-3 2-9-16,0-2-8 0,0 1-8 0,1 4-12 15,1-2-7-15,3-1-3 0,2 9-3 0,-2 3-10 16,-5 2-5-16,-13 39-1 0,24-36-4 0,5-7-4 16,3 2-3-16,1-2-1 0,-1-4-1 0,5 6-2 0,4-3-1 15,-4-11-4-15,9 9-2 0,3-5-9 0,-2-4-1 0,11 0-5 16,-12-4-4-16,-1-10-7 0,0 2-4 0,-6-8 1 15,6 3-2-15,-4-5 3 0,-10-5 1 0,-3 6 0 16,7-5 4-16,-4 0 9 0,5 2 6 0,-8 2 3 16,-4 0 7-16,-2 0 11 0,2 0 10 0,-5 3 7 15,-11-2 3-15,7 1 10 0,-2-1 4 0,0-2 4 0,-8 4 2 16,3 2 3-16,3-1 1 0,2 6 1 0,16 4-1 16,-18 1 2-16,10 6 0 0,3 8-1 0,3 1-3 15,-1-2-6-15,4 13-5 0,-1 2-5 0,-8-2-2 16,14 5-11-16,-5 0-5 0,-1-1-5 0,6 4-3 15,3 4-8-15,-6-4-11 0,5-2-14 0,-2-2-23 0,0-3-91 16,6 4-72-16,-1-8-195 0,6 6 301 0,-1-21-249 16,-1 10-134-16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155" units="cm"/>
          <inkml:channel name="Y" type="integer" max="1447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6" units="1/cm"/>
          <inkml:channelProperty channel="Y" name="resolution" value="1111.520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1T20:34:28.7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8111 13427 547 0,'0'-3'271'0,"0"3"-132"16,0 0-68-16,0 0 48 0,0 0-41 0,0 4 6 15,0 6 3-15,2 4-2 0,-2-3-4 0,1 39-15 16,4-34-6-16,-2 3-6 0,0 2-7 0,2-3-11 16,-2 6-6-16,5-3-3 0,-2-1-5 0,-4 6-9 15,4-2-1-15,2-6-3 0,-5 3 1 0,2 3-2 16,0-6-1-16,1-1-2 0,-3 5-3 0,-1-12-16 16,1 5-11-16,-1-2-12 0,4-1-16 0,-6-7-47 15,0 0-31-15,-6-1-48 0,6-4 114 0,-2 0-98 16,2 0-41-16</inkml:trace>
  <inkml:trace contextRef="#ctx0" brushRef="#br0" timeOffset="411.34">8106 13665 614 0,'-3'-5'300'0,"0"-2"-161"0,3 4-76 16,0 2 47-16,0 0-25 0,0-1-11 0,0 2-3 0,0 0-5 16,0 0-1-16,0 0-12 0,0 0-5 0,3 2-13 15,8-2-6-15,2 8-3 0,4 0-6 0,32 39-1 16,-30-40-10-16,0 6-3 0,-3-7-5 0,3 2-3 15,5-5-3-15,-4 5-3 0,4 0-2 0,-5-4-3 0,3-1 0 16,-3-3 3-16,-3 3 3 0,-3-3 0 0,-4 3 4 16,4 1 1-16,-7-3 2 0,3 2 0 15,-4-3 1-15,-5 0 0 0,0 0 4 0,0 0 0 0,0 0 1 16,-3 0 5-16,3 0 0 0,-2 0 2 0,2 0 2 16,0 0 2-16,-3 0-2 0,3 0 0 0,-3 0-1 15,0 0-4-15,3 0 0 0,-3 0-2 0,0 2 0 16,-4 2-4-16,1 0 3 0,1-4 2 0,1 8 2 15,0-1 2-15,1-1 2 0,0-3 2 0,3 1 1 0,6 8 3 16,-4-10-1-16,-2 1 0 0,2 1 0 0,10-1-2 16,-2 0-1-16,5 5-2 0,36 31 2 0,-41-39-2 15,7 0 2-15,-6-2 1 0,2 1 1 0,2-3 4 16,-8-3 3-16,5-3 2 0,-7 3 0 0,3-1 1 16,-2-2-2-16,-6-2-2 0,2-2-2 0,-4 2-4 15,2-3-3-15,-6 5-3 0,0-4-2 0,-1 3-11 16,1 3-9-16,-7-11-11 0,-7 10-13 0,15-3-43 15,-14-5-25-15,16 3-35 0,-5 8-57 0,3-3 127 16,5 5-93-16,5 8-58 0</inkml:trace>
  <inkml:trace contextRef="#ctx0" brushRef="#br0" timeOffset="1313.47">9317 13496 457 0,'-3'0'230'0,"0"-1"-95"0,3-2-55 16,0 2 36-16,0 0-16 0,0-1-11 0,0 0 0 15,0 2-13-15,0 0-16 0,0 0-10 0,0 0-18 0,6 18-4 16,-1 7-4-16,6 35-6 0,-11-38-1 0,-5 7-1 16,4 0 4-16,-2 4 0 0,-1-2 7 0,1-3 0 15,-3-7-1-15,6 4 1 0,-5-5-4 0,2-4-3 16,-2-7-3-16,2-4-1 0,0 2-5 0,-5-6 0 15,8 0-2-15,-3-2-1 0,3 0-2 0,-2 1 1 0,2-3-1 16,0 2-2-16,0-1-2 0,0-12 0 0,0 2-1 16,2-1 0-16,12-37 0 0,-8 37-1 0,-4 5-2 15,6-3 1-15,1 3 0 0,-7-1-1 0,3 0 1 16,1 4 0-16,2 5-1 0,-3-4 2 0,7 4 1 16,-7-2-1-16,6 8 3 0,-3 2 1 0,6 5 1 15,-6-8 2-15,3 0-2 0,-1 3 1 0,2 0 1 16,-4 3-2-16,3-4 1 0,-4-1 0 0,2-4-2 0,-4 10 1 15,3-5-2-15,1-1-3 0,4 6-4 0,-2-10-3 16,-9 4-10-16,7-3-5 0,4 3-3 0,-4-3-5 16,-1-2-6-16,0-1-1 0,2 0 2 0,-1-1-1 15,2-2 9-15,3-3 1 0,-6 2 1 0,3 0 5 16,-3 3 6-16,3-5 4 0,-8-3 2 0,2 6 3 16,-3-3 1-16,1-1 1 0,-3 3 4 0,0-1-1 0,-3 4 2 15,1-2 0-15,1 2 3 0,-1-1 4 0,2 2 3 16,-2-1 3-16,2-1 1 0,-3 0 3 0,3 1 1 15,-3 0 2-15,3 1-4 0,0 0 1 0,-5 0-2 16,1 4-4-16,-3 6 0 0,-1-1 0 0,2 2-3 16,1 1-1-16,5 1 0 0,-3 33-1 0,16-42 3 15,3 2 1-15,-4 1 0 0,1-3 0 0,6-4 1 16,-3 0 1-16,-4-5 0 0,4-1-1 0,-2 5 1 16,4-4 0-16,2 2-1 0,-5-7 2 0,0 0-1 15,-2 5-1-15,-2-3 0 0,0-4 1 0,-8 1-2 0,-3-3 0 16,0 0 0-16,3 9-3 0,-1-10 1 15,-4 6 0-15,-1-3-1 0,0 0-2 0,0 4-10 0,-2 1-10 16,2 1-6-16,-2-4-12 0,5 10-24 0,0 0-16 16,-6 0-18-16,6 0-28 0,0 0-106 0,-3 0 159 15,3 0-98-15,0 4-47 0</inkml:trace>
  <inkml:trace contextRef="#ctx0" brushRef="#br0" timeOffset="1554.23">9943 13718 951 0,'-6'-7'338'0,"0"7"-248"0,4-4-61 15,2 3 5-15,-3 1-12 0,3 0-2 0,0 0 3 16,0 0 0-16,0 10-5 0,0 9-3 0,6 43-1 16,-4-43-3-16,4 5 1 0,-3 6 2 0,2-3 2 15,-2 2-2-15,-1 1 0 0,1-5-1 0,3 0-2 16,-6 0-1-16,0 0 1 0,0 0-3 0,0-1-6 15,0-3 0-15,0-3-2 0,0-2-6 0,0 0-18 16,3-6-12-16,-1-3-17 0,3 1-24 0,-4-8-90 16,-1-2 122-16,0 0-80 0,0-1-45 0</inkml:trace>
  <inkml:trace contextRef="#ctx0" brushRef="#br0" timeOffset="1825.74">9929 13695 828 0,'-3'-4'352'0,"-2"-6"-214"0,5 7-81 16,0 0 15-16,5 5-15 0,-5-4-5 0,0 0-5 0,0 2-7 16,0 0-7-16,0 0-10 0,5 0-8 0,4 4-2 15,-1-3-3-15,3 2-3 0,-3 3 3 0,3 0 0 16,-3-1 2-16,0 0 2 0,1 8 2 0,34 29-1 0,-37-29 6 16,-1-1 3-16,3-2-4 0,-5 0 2 0,-1 3-4 15,1-5 2-15,-3 5-3 0,0 0 0 0,0-1-4 16,0-4-1-16,-6 0-1 0,-1 1-2 0,4-1 1 0,-3-3-2 15,1 2-4-15,-3 0 0 0,-3-5-4 0,3 4-3 16,-4-4-11-16,5 0-4 0,-9-2-7 0,4-4-9 16,-4 2-15-16,6-2-13 0,-1 3-10 0,0-7-15 0,0 1-62 15,5 2-57-15,1 0 140 0,5 5-99 0,0-8-58 16</inkml:trace>
  <inkml:trace contextRef="#ctx0" brushRef="#br0" timeOffset="2210.48">10073 13745 725 0,'3'0'346'0,"0"-1"-180"0,-3 0-87 16,0-2 31-16,5 2-19 0,-3-1-8 0,1 0-4 16,3 0-8-16,-3 1-12 0,2 1-10 0,1 0-13 15,2 0-3-15,-3 0-3 0,6 0-2 0,-2 0-5 16,4 1 1-16,-7-1-2 0,4 0 1 0,-1 0-1 15,-2 0-3-15,5-1-1 0,-10 1 0 0,6-3-4 16,1-2-3-16,-5 1 2 0,8-2-5 0,-4-2-1 0,0 2-3 0,-8 5 2 16,11-12-2-16,-11 4-3 0,8-3 1 0,22-37-3 15,-32 39 0-15,-4 0-5 0,-5 3 2 0,9 0 0 16,-15 4-1-16,9 3-2 0,-6 0-2 0,0-4 2 16,4 8 1-16,-4 3 1 0,3-4 0 0,5 11-4 0,-1-3 2 15,-2 0 3-15,2 3 0 0,7 7-1 0,-3-3-1 16,3-1 4-16,0 6-1 0,-3-9 3 0,6 7-2 15,2 0 0-15,0-4 2 0,4-4-1 0,2-1 2 16,2 1-1-16,4-3 1 0,-1-2-5 0,-5 1-5 16,10-4-15-16,-4 4-9 0,-6-10-8 0,5 4-14 15,0-3-31-15,0-3-15 0,3-1-21 0,0-5-31 16,-4-2 99-16,4 2-65 0,-3-5-15 0</inkml:trace>
  <inkml:trace contextRef="#ctx0" brushRef="#br0" timeOffset="2413.71">10497 13391 799 0,'-4'-8'380'16,"-5"4"-207"-16,3 4-95 0,6 4 37 0,-4-3-26 0,4-1-16 15,-3 0-8-15,3 0-12 0,-3 3-9 0,3 10-19 16,-3 3-6-16,-5 39-3 0,8-31-5 0,0-3-6 16,0 5-1-16,0 5 0 0,0-4-2 0,0 0 2 0,0-9-3 15,11 14-1-15,-11-3 0 0,6-4-1 0,-4 1-6 16,4-4-5-16,2 5-10 0,-3-2-5 0,0 2-8 15,1-8-9-15,-3-2-15 0,0-3-49 0,-3-4-39 16,0 1-72-16,0-4 155 0,2 0-131 0,-2-1-61 16</inkml:trace>
  <inkml:trace contextRef="#ctx0" brushRef="#br0" timeOffset="2809.03">10440 13699 677 0,'-3'-14'343'0,"1"-2"-166"0,10 13-90 0,-11-3 43 16,9 0-36-16,0 6-20 0,-6-1-6 0,0 0-12 15,0 1-16-15,0 0-24 0,0 0-9 0,0 0-7 16,5 1-8-16,3 2-19 0,1 6-8 0,-1 0-11 0,3-2-6 16,-4 11-15-16,34 29-5 0,-38-37-3 0,3-1 3 15,-1-1 1-15,0 0 2 0,4 1 4 0,-6-5 6 16,-1 0 7-16,1 1 6 0,-3-5 6 0,0 0 4 16,0 0 16-16,0-3 7 0,0 2 8 0,0 0 7 15,0 1 18-15,0-1 5 0,0-1 6 0,0 1 7 16,5-10 12-16,-2-1 3 0,-3 6 1 0,0-1 1 0,0 6 4 15,0 0 2-15,0-1-1 0,0 0-1 0,0 0-5 16,0 0-4-16,0 0-1 0,0 2-3 0,3 0-5 16,4 2-1-16,-3 2 0 0,4 1-1 15,-3-4-2-15,3 6 1 0,3-3 10 0,-3-2 0 0,-2-2-5 16,2 7-3-16,3-2-2 0,-1-1 5 0,5 3-3 16,-7-6-1-16,43 4-9 0,-45-8-2 0,7-4 0 15,-5-2-5-15,1-1 0 0,-6-5-7 0,2-2-4 16,-2-3 0-16,2 4-2 0,-2-6-1 0,-3 7-6 0,5-9-3 15,-5 9-8-15,0-6-7 0,-2 4-18 16,-1-2-12-16,0 2-14 0,3 5-13 0,-8-2-45 0,8 4-26 16,-3 1-37-16,3 7-67 0,3 2 166 0,-3 0-110 15,0 0-34-15</inkml:trace>
  <inkml:trace contextRef="#ctx0" brushRef="#br0" timeOffset="3049.02">10930 13403 836 0,'-7'-11'348'0,"7"5"-215"16,0-2-76-16,0 7 13 0,4-2 4 0,-4 3 3 16,0 0 4-16,0 0-13 0,0 0-11 0,0 0-7 0,1 12-6 15,4 6-9-15,11 44-4 0,-15-34-3 0,1 1-5 16,-2 1-4-16,0 6-3 0,3 0-2 0,0-3-4 15,-6-1-4-15,3-6 0 0,0-1-14 0,-5 4-15 16,13-9-18-16,-5-2-21 0,-3-2-26 0,4-4-96 16,0-9 132-16,4 6-96 0,0-5-34 0</inkml:trace>
  <inkml:trace contextRef="#ctx0" brushRef="#br0" timeOffset="3263.31">11110 13332 1150 0,'-3'13'430'0,"1"1"-324"0,2 4-79 0,0 3-6 15,5-3 2-15,1 4 2 0,-6-3 0 0,0 6 2 16,3 0-5-16,-3 5-2 0,2-3-3 0,-2-1-7 16,3 5-4-16,-3 0-6 0,8-5-3 0,-5 3-16 0,0-4-8 15,7 1-12-15,-4-2-15 0,-3 1-38 0,5-7-22 16,-3-6-30-16,1 1-37 0,-4-2 116 0,-2-11-83 0,0 0-20 15</inkml:trace>
  <inkml:trace contextRef="#ctx0" brushRef="#br0" timeOffset="3471.06">11255 13656 652 0,'-6'56'350'0,"9"-41"-187"15,-3-1-100-15,5-7 81 0,1 5-105 0,2-11-13 16,-3 11 0-16,6 0 2 0,-2 1-4 0,-4-4-21 16,3 0-3-16,-2 0-2 0,-1-3-4 0,3 3-12 15,0-1-9-15,-6-6-12 0,10 0-6 0,-5 7-21 16,2-9-13-16,-3 0-19 0,-2 0-30 0,-4 0 83 16,0 0-53-16,0-3-11 0</inkml:trace>
  <inkml:trace contextRef="#ctx0" brushRef="#br0" timeOffset="3663.45">11415 13656 789 0,'0'8'400'0,"-5"-1"-205"15,5 3-107-15,0 8 64 0,-3-5-62 0,3-5-13 16,-3 9 3-16,1 3 0 0,-2-6-9 0,4 12-14 16,0-4-3-16,0 6-2 0,0-9-1 0,0 13-7 15,0-4-4-15,3-2-5 0,-2 4-6 0,4-5-7 16,-5-1-4-16,3 1-3 0,-3 1-3 0,3 0-10 0,-3 1-10 15,2-1-15-15,1-3-19 0,2 0-69 0,1 1-56 16,-1-10-136-16,3 11 220 0,1-10-152 0,-5-7-76 0</inkml:trace>
  <inkml:trace contextRef="#ctx0" brushRef="#br0" timeOffset="4375.92">12177 13804 783 0,'0'-5'309'0,"0"3"-207"0,0 2-58 0,0-2 1 16,0 1 4-16,0-2-3 0,0 3 4 0,0-1-1 16,0 1-12-16,0 0-8 0,0 0-7 0,5 16-6 15,4 2-3-15,18 40-2 0,-16-37-4 0,-8-1-4 16,2 4 0-16,-8-6 0 0,1 4-2 0,9-3-2 16,-9-3-6-16,-3 3-6 0,5-3-8 0,0 1-29 15,8 2-16-15,-8-11-25 0,3 9-31 0,2-9 78 16,-2-7-60-16,8 5-16 0</inkml:trace>
  <inkml:trace contextRef="#ctx0" brushRef="#br0" timeOffset="4681.25">12172 13674 766 0,'3'-3'307'16,"-3"-4"-205"-16,5 7-62 0,-5-2 12 0,0 1-13 0,0 0-3 15,2 1 2-15,14 0 1 0,3 0-9 0,41 15-8 16,-43-12-2-16,2 4 0 0,-2-6 0 0,-1 11 3 16,0-7-2-16,0-2 0 0,-2 6 0 0,-8-5-1 15,7 8-2-15,-5 2-5 0,1-6-2 0,-4-4-1 0,3 7-3 0,-8 2-1 16,6 0 0-16,-4-7 1 0,1 4-2 0,-3 0 2 16,0 2 2-16,-8 0 0 0,8-6-2 0,-3 2 2 15,-5 4-1-15,3-5-1 0,-1-1 2 0,-3-4-2 16,2-1 0-16,-1 0-2 0,-3-2 1 0,-3-2-6 15,-2 2-4-15,5-4-5 0,-5 2-6 0,1-2-8 16,8-3-14-16,-7-5-38 0,12 10-27 16,-4-6-37-16,6 0-55 0,-11-2 130 0,11 3-120 15,-2 6-53-15</inkml:trace>
  <inkml:trace contextRef="#ctx0" brushRef="#br0" timeOffset="5032.29">12561 13661 532 0,'0'0'266'0,"-3"-1"-129"15,0 1-70-15,1 0 26 0,1 0-7 0,-1 0 0 16,2 0 4-16,-3 4-27 0,3 9-9 0,-2 3-11 16,-4 32-4-16,0-33-10 0,4-3-4 0,-1 5-6 15,1-5-4-15,2 2-3 0,-3-1-2 0,3 3 1 0,0 2-3 16,0-6 6-16,0 0 0 0,0-9 2 0,0 6 3 15,0-4 6-15,0-6 1 0,3 1 0 0,-3 0 0 16,0-1-4-16,0-1-1 0,0 1-2 0,0-3-3 16,0 3-8-16,0-14 0 0,2 3-3 0,0-1 0 0,10-33-2 15,-7 34-1-15,1 3-1 0,-1 4 0 0,-2-3 0 16,5-3-1-16,-2 5 2 0,2-1-2 0,-5 7 0 16,4-5 0-16,2 5 0 0,-4-8-3 0,3 8-17 15,-2 0-11-15,1 5-10 0,2-5-14 0,-3 3-27 16,4 5-11-16,-4-12-10 0,4 17-12 0,-1-13-22 15,-1 1-13-15,3 5-19 0,-3-9-12 0,0 3 116 16,3 3-74-16,-6-6-15 0</inkml:trace>
  <inkml:trace contextRef="#ctx0" brushRef="#br0" timeOffset="5328.62">12735 13741 149 0,'0'-1'223'0,"-5"0"-12"0,5-1-99 0,-1 2 53 16,-1-4 9-16,1 3-10 0,-1 1-39 0,2-3-11 15,-2 2-14-15,2 0-3 0,0-1-11 0,0 1-8 16,0-2-19-16,0 3-8 0,0 0-1 0,0 0-6 15,0 0-5-15,0 0-12 0,0-1-3 0,0 0-4 16,0 0-6-16,5-3 0 0,-2-2-7 0,5 0 0 16,5-2-2-16,-7-5-1 0,27-39-1 0,-25 42 0 15,-1 1-1-15,-9-5-2 0,0 5-1 0,-4-1 0 16,-5 3-1-16,3 3 1 0,-3 5-2 0,0 3-2 16,2 2 3-16,-1 2-1 0,-1 1 0 0,0 4 0 0,6 4-1 15,-3-4 0-15,5 2 1 0,-3 4 2 0,3 1 0 16,3 1 0-16,0-1-2 0,9 1 3 0,-3-8 0 15,1 7 0-15,-1-6 3 0,5 0-1 0,0-3-1 0,5 1 0 16,-5-4 1-16,8 0-2 0,-5-3-14 0,2-5-10 16,3 0-30-16,-5-1-16 0,2-3-21 0,1-1-23 15,-1-6-80-15,0 5-67 0,-3-3 172 0,1 9-119 16,-3-10-62-16</inkml:trace>
  <inkml:trace contextRef="#ctx0" brushRef="#br0" timeOffset="5632.7">12997 13656 819 0,'0'0'349'15,"-3"0"-217"-15,0 0-81 0,3 0 34 0,-3 5-34 16,0 5 7-16,3 0 6 0,3 7 5 0,14 35-12 16,-9-41-5-16,-5 6-4 0,10-4-4 0,-7 2-11 15,1-2-7-15,-4 0-6 0,3 2-4 0,-1-1-9 0,6-13-1 16,-3 9 1-16,-8-5-2 0,5 0 0 0,1-4 1 15,3 5 1-15,-4-5-1 0,-2 0 1 0,2 5-2 16,-5-6 1-16,0-2 0 0,0-2 0 0,0 3-1 16,0-2 0-16,3-12-1 0,-3-1 0 15,7-43 1-15,-4 39-3 0,-2-4 2 0,4 3-3 16,-5-5 2-16,0 1-1 0,3-3 1 0,-3-1-3 0,0 1 0 16,0 11-4-16,3-4-2 0,-3 5-9 0,7 7-7 15,-4 3-8-15,-3 0-9 0,3 6-27 0,-3 0-20 16,0 0-23-16,0 0-41 0,0 0 100 0,6 7-69 0,-4 11-20 15</inkml:trace>
  <inkml:trace contextRef="#ctx0" brushRef="#br0" timeOffset="6299.71">13225 13757 1004 0,'0'0'423'0,"0"0"-267"0,0 0-95 15,0 0 26-15,0 0-21 0,0 0-4 0,0 0 1 0,0 0-7 16,0 0-10-16,0 0-11 0,0 0-6 0,0 0-8 16,0 0-4-16,0 0-3 0,6 4-1 0,2 1-5 15,3-1-1-15,-6-3-1 0,3-1 0 0,0 0-1 16,-2-1-1-16,2-1 1 0,-3-2-1 0,-2 0-1 16,2-2-1-16,-4-3-2 0,4-3 1 0,-2 0-3 15,2-1-1-15,22-35-1 0,-29 38-3 0,-1-1 0 16,0-3 0-16,-2 3 2 0,2 3-2 0,0 1 3 0,0 4-2 15,1 1-1-15,-1 0 2 0,3 0 2 0,-2 2-1 16,2 0 0-16,0 0 1 0,-3 0 0 0,3 2 0 16,-3 12 4-16,0-1-1 0,1 3 0 0,4 39 0 15,-2-38 0-15,3 3 0 0,3 1 1 0,-4-1 0 16,3-3-5-16,1-3-5 0,2 5-14 0,3-6-5 0,-5-8-8 16,4 3-3-16,1-7-12 0,3 2-5 15,2-1-6-15,-2-2 0 0,-3 0 1 0,5-3 0 0,-10-9 2 16,4 2-1-16,1 5 3 0,-6-8 3 0,-5-1 5 15,6 2 4-15,-3-1 13 0,2 5 5 0,3-2 3 0,-2-3 5 16,-6-3 9-16,5 6 6 0,-7-1 7 0,7 5 11 16,0 2 18-16,-2 4 8 0,-3 0 7 0,0 0 9 15,-2 0 15-15,1 0 6 0,-1 0 3 0,1 3-3 16,-1 4-4-16,-3 8-3 0,-1-9-3 0,1 13-3 16,-3 31-9-16,10-41-6 0,-2-4-5 0,11 2-4 15,-8-2-10-15,0 1-3 0,2-4-5 0,-5-4-3 16,0 2-6-16,0-2 0 0,0 0-3 0,0 0 0 15,0 2-4-15,0-2-2 0,8-12 0 0,-2 5 0 0,-1-8-1 16,16-37-2-16,-15 40 0 0,3 1 0 16,4-1-1-16,-3-1 2 0,-12 1-2 0,16 1 0 0,-4 11-2 15,-4-5 1-15,5 3-1 0,3-4-1 0,-11 6 3 16,10 2-2-16,-5 0 1 0,0 7 1 0,1-4 5 16,-9 8 0-16,8 4 4 0,-8 1 0 0,5-3 2 15,-2 6 3-15,4-3 0 0,-4 2 0 0,9-2-4 16,-7-4 0-16,0 5-2 0,4-3-5 0,-2-1-3 0,-3 3-12 15,1-9-16-15,3-1-12 0,-6 5-14 0,2-8-15 16,1-5-18-16,1 4-78 0,-6-4-86 0,0 1 175 16,0 0-109-16,0-2-53 0</inkml:trace>
  <inkml:trace contextRef="#ctx0" brushRef="#br0" timeOffset="6486.29">13864 13453 898 0,'0'-1'406'0,"0"1"-256"0,0 0-99 16,0 4 73-16,0 13-87 0,1 8-4 0,10 34-2 15,-9-34 4-15,-2 3 0 0,6 2-9 0,-1-6-8 16,1 3-22-16,-4-3-11 0,9 1-13 0,-3 0-14 16,-3-3-48-16,4 2-32 0,-1-10-55 0,0 6 116 15,3-3-100-15,-5-9-45 0</inkml:trace>
  <inkml:trace contextRef="#ctx0" brushRef="#br0" timeOffset="6626.69">13832 13561 1228 0,'-6'0'445'0,"6"0"-329"16,0 1-85-16,0-1-2 0,0 0-10 0,0 0-1 15,0 0-5-15,17 8-15 0,1 3-32 0,37 23 29 16,-35-22-20-16,1-3-12 0</inkml:trace>
  <inkml:trace contextRef="#ctx0" brushRef="#br0" timeOffset="19208.91">14994 13445 384 0,'-2'0'150'0,"-7"-3"-93"0,7 3-29 0,-7-4 6 15,7 3 1-15,-1-3 4 0,0 3 1 0,3 1 7 16,-3-1-3-16,1-1-6 0,1 1-3 0,-1 1 3 16,2-1 3-16,0 1-1 0,0 0 4 0,0 0-3 15,0 0 1-15,0 0-4 0,0 0 1 0,0 1-7 16,2 13-1-16,-1 6-2 0,7 39-4 0,-11-34-3 15,3 4-3-15,-5 3 1 0,5 2-4 0,0 3-1 16,0-3-3-16,0 4-2 0,-1-6-2 0,1-3 0 16,0-3-1-16,3-6-2 0,-9-2 0 0,6-3 2 15,-2-8 0-15,4-2 2 0,-2-4-1 0,0-1-1 16,0-1-1-16,0-1 0 0,0 1 1 0,0-1-4 0,3 0 0 16,3-16-3-16,2-2 1 0,33-34 0 0,-36 33-1 15,-2-3 0-15,6 5-1 0,-4-2 0 0,3-2 0 16,-2 9 1-16,-2-1 0 0,2 1-1 0,0 2 1 0,-1 8 0 15,-2-4 0-15,5 8 0 0,-5 0 2 0,-3 0 2 16,0 0 0-16,0 0 1 0,0 0 0 0,3 8 1 16,2 5-1-16,1 2 2 0,21 36-2 0,-22-34-1 15,-2-4 0-15,2 0-1 0,1 0 0 0,-3-6 1 16,-1 5-1-16,1-3-1 0,0-1 0 0,2 1-2 0,-2-1-2 16,2-3-10-16,3 2-5 0,-5-3-5 0,3 3-6 15,2-7-10-15,-5-3-6 0,2-4-4 0,-5 6-6 16,0 1-10-16,0-1-4 0,0-2-1 0,3 2-1 15,4-5 5-15,2-5 7 0,-1-5 4 0,38-37 9 16,-37 37 18-16,-1-2 9 0,-3 2 10 0,1 2 8 16,-3-1 20-16,-1 9 5 0,1-1 6 0,-3 0 3 15,0 2 6-15,-3 4 0 0,3 1 7 0,-2-3-2 16,2 3-9-16,0-1-2 0,-3-3-3 0,0 4 1 16,-6 4-2-16,2-3 0 0,-2 2-5 0,3-2-1 0,-1 18 2 15,-39 29-2-15,40-36 0 0,1 9-5 0,-1-5 1 16,-2-3 1-16,3 2-3 0,5-2 1 0,-3-4-2 15,3 8 1-15,-6-9-1 0,6 0 0 0,0 1-2 16,0-2 0-16,0 2-1 0,0-4 0 0,0 2-4 16,6-6 1-16,-6-1-2 0,0 0 0 0,0 0-1 0,0 0-1 15,0-1-2-15,3 1 0 0,5-5 1 0,0-2-1 16,0 3-1-16,-2-1 0 0,2-12 0 0,33-37-1 16,-37 46 0-16,0-9-1 0,4 5 0 0,-5 1-1 15,-1 5-1-15,3-1 1 0,-4 1-1 0,4 0-1 16,1 9 1-16,-3-3 0 0,-3 0-2 0,0 0 1 0,0 0 0 15,0 0 1-15,0 0 0 0,0 0 0 0,0 1 1 16,5 15-1-16,3 2 1 0,14 39 2 16,-17-41-1-16,0-3-1 0,1-1-1 0,0 0-6 0,1 2-10 15,-4-10-10-15,6-3-35 0,-5 6-20 0,8-6-25 16,-6-1-31-16,-4 0 84 0,4-5-70 0,-6 2-15 0</inkml:trace>
  <inkml:trace contextRef="#ctx0" brushRef="#br0" timeOffset="19515.87">15462 13702 555 0,'0'0'251'15,"0"0"-130"-15,3 4-52 0,5 5 22 0,-2 5-13 16,-2-3 0-16,13 34-1 0,-17-32-1 0,5 0-12 16,-2 0-11-16,3-1-15 0,0 0-4 0,-2-2-5 15,8 1-5-15,-5-1-3 0,5 1-8 0,-9-7-5 16,4 2 1-16,2-3-1 0,-6 2-3 0,10-2 1 15,-7-2 0-15,-1 1-1 0,3-2 0 0,1-2 1 16,-4-2 0-16,-2-4 0 0,5-1 0 0,-3-3-1 16,0-1-1-16,-2-6-1 0,3 7 2 0,-3-11-2 15,-1 4 0-15,3-5-1 0,-2-1-1 0,-3-3 2 16,3 3-1-16,-3 0 2 0,3 0-3 0,-3 0 0 16,0 5-1-16,3-1-1 0,-3 8 0 0,0 0-6 0,2 4 0 15,-2 2-6-15,0-2-2 0,0 8-18 0,-2 1-12 16,2 0-14-16,-3 0-23 0,3 0-101 0,-3 0 134 15,3 0-83-15,0 6-49 0</inkml:trace>
  <inkml:trace contextRef="#ctx0" brushRef="#br0" timeOffset="19688.629">15789 13640 847 0,'0'0'323'0,"0"0"-235"0,0 0-62 0,0 0 0 15,3 2-9-15,1 9 0 0,0 0 2 0,1 0-3 16,1 0-4-16,-4 2-8 0,20 36-11 0,-22-37-39 16,0 1-25-16,0-5-37 0,0 6-54 0,0-10 112 15,0 1-91-15,0-3-32 0</inkml:trace>
  <inkml:trace contextRef="#ctx0" brushRef="#br0" timeOffset="20380.98">15906 13483 449 0,'0'-5'226'16,"0"-2"-97"-16,3 5-51 0,-3 2 36 0,0-2-22 0,0 2-13 16,0 0-8-16,0 0-11 0,0 0-13 0,0 0-9 15,0 0-21-15,0 0-4 0,0 3-4 0,4 10-3 16,5 6-1-16,13 29-7 0,-22-29-1 0,6-1-5 16,-4 2-2-16,3 0-8 0,-2 3-1 0,3-4-1 15,-1-2-2-15,-2-1 5 0,2 1 0 0,4-7 5 16,-9-4 4-16,2 3 6 0,1-8 0 0,0 6 2 0,-3-7 1 15,0 0 0-15,0-4-1 0,0 2-2 0,0 1-2 16,0 1 0-16,0-1 0 0,5-4-1 0,3-7-1 16,-6-3 1-16,4 3 1 0,38-38 2 15,-33 39 1-15,-9-1 4 0,7-1 1 0,-4 1 3 16,9 4 2-16,-11-1 5 0,1-1 1 0,-4 5 1 16,1 2 1-16,-1 0 0 0,0 1 3 0,0 2-3 0,0 0-1 15,0 0-2-15,0 0 0 0,0 2 1 0,3 9-1 0,2 3-2 16,3-1-1-16,19 38-1 0,-27-36 2 0,0 4 3 15,9-7 0-15,-9 4 2 0,5 1 0 0,-5-4 4 16,0 6-1-16,3-6 1 0,8 1 0 0,-6-8-1 16,1 1 1-16,-1-4-3 0,3-3-1 0,0 3-1 15,3-2-2-15,-8-1-2 0,0-4 1 0,8-3-3 16,-6 5-1-16,1-5-2 0,-1-2 1 0,-5-4-3 16,8 1 1-16,-3-4 0 0,-2-5-1 0,-3 7-2 15,3-5 1-15,-3-2 0 0,0 7-2 0,-6-10 2 16,1 8-2-16,-3-4-1 0,8 2 0 0,-9 2 0 15,5 0-1-15,-2 3 0 0,3 1 1 0,-2 2-1 16,4 6-1-16,-2-3 0 0,1 6 0 0,0 0-1 16,2 1 1-16,-3 0 1 0,3 0 0 0,-3 0 0 15,0 0 2-15,3 2 0 0,-2 10 0 0,2 3 1 16,2 2 0-16,9 41-1 0,0-35-1 0,-8 1 2 16,5 4-1-16,3 1 1 0,-3-3 0 0,6 6 3 0,-6-1 0 15,6-2 0-15,-6-2 2 0,8 1-1 0,-2 0 3 16,-6-3 0-16,6 1-1 0,-6-2 1 0,3 0 0 15,-7-3-1-15,5 5 1 0,-3-1-3 0,-4 3 2 0,-2 3-1 16,2-2 1-16,-2 0-3 0,-2-1 1 0,-6 0 2 16,-1 2-1-16,-1-6 1 0,-3-2 0 0,-2-5 1 15,2-1 0-15,-3-6 2 0,-3-3 4 0,5-7 1 16,-10-9-1-16,8-6 1 0,-4-10 0 0,-1-6-2 16,-1-3-1-16,10-6-3 0,-1-2-9 0,7 2-7 15,6 1-10-15,-2 2-38 0,10 8-26 0,8 3-30 0,4 1-40 16,1 5 97-16,4 6-79 0,2-2-25 0</inkml:trace>
  <inkml:trace contextRef="#ctx0" brushRef="#br0" timeOffset="20814.82">17190 13495 912 0,'3'-3'363'16,"0"3"-245"-16,-3-1-77 0,0 0 25 0,0 1-36 0,0 0-6 15,0 0 2-15,0 0-1 0,3 2-4 0,2 13-18 16,-2 2-9-16,8 36-14 0,-14-38-12 0,-5 4-31 16,5-2-17-16,-2 5-25 0,2-4-29 0,-3-7 83 15,1 3-63-15,5-9-11 0</inkml:trace>
  <inkml:trace contextRef="#ctx0" brushRef="#br0" timeOffset="21241.68">17248 13403 595 0,'11'-5'279'16,"-11"-3"-156"-16,0 5-74 0,2-1 38 0,-2 2-53 0,0 0-1 15,0 1-1-15,0 1-1 0,0 0-19 0,3 0-7 16,5 0-7-16,3 1-15 0,6 3-8 0,34 11-4 16,-43-10-4-16,3-1-3 0,0 1-6 0,0-1 2 0,2 3 5 15,-1-2 12-15,-10-1 6 0,9 1 9 0,-5 2 8 16,-2-1 10-16,-4 0 22 0,6 1 5 0,-3-1 7 15,-6-2 7-15,3 2 7 0,0-6 2 0,0 0-4 0,-3 0-4 16,3 0-16-16,-3 0-5 0,3 0-6 0,-4 4-4 16,1 5-8-16,-5-3-2 0,2 0-4 0,1-2 0 15,-6 5-4-15,5-3-1 0,1 2 0 0,-4-2-2 16,2 2 0-16,4-3 0 0,0 2 1 0,-5 5-1 0,8-8 0 16,-1 4 2-16,1 0-2 0,1-1 0 15,2 0-1-15,2 5 1 0,-2-6 0 0,7 0 1 0,4 3-1 16,8-3 2-16,27 41 0 0,-36-41 1 0,4 2 1 15,-3-3-1-15,-4 3 2 0,-1 0 0 0,-4-4 2 16,0 3 0-16,1-1 2 0,-6 3-2 0,-6-2 2 16,6 1 0-16,-2-2-2 0,-1 2 1 0,-2-1-2 15,-9-7-2-15,3 1 0 0,0 6-1 0,6-7-8 16,-14-3-7-16,5-1-9 0,9 0-12 0,-7-1-27 16,8 0-12-16,-2-3-18 0,0-3-26 0,-1 1-73 15,7 1 128-15,2 1-82 0,-2 0-31 0</inkml:trace>
  <inkml:trace contextRef="#ctx0" brushRef="#br0" timeOffset="21544.86">17645 13660 329 0,'10'-10'248'0,"5"-3"-67"0,-7 3-88 0,3 3 55 16,-6-5-16-16,11-7 86 0,-11 7-142 16,-2 6-10-16,-2 1-10 0,1-1-8 0,-2-1-13 15,-2 3-6-15,1 4-5 0,-1 0-4 0,1 0-10 0,-1 0-4 16,2 0-1-16,-3 0-3 0,3 1-1 0,-5 13-1 15,-6 8 2-15,-32 31-2 0,37-38 0 0,-3 8 0 16,5-6 0-16,-2 5 0 0,0-5-1 0,3-5 1 16,3 1 0-16,1 2 0 0,4-3 0 0,4 0 1 15,-5-6 0-15,5 1 1 0,-1-1 2 0,0-6 2 16,1-6 0-16,-2-1 3 0,2-1 5 0,-4-2 2 0,6-7 2 16,-3 3 2-16,0-5 0 0,4 4 0 0,-7-5-1 0,-2 2-2 15,2-3-4-15,-2 0-3 0,0 4-2 0,-1-4-2 16,-2 2-3-16,-2 3-1 0,2 2-4 0,0 2-6 15,0 2-20-15,0 2-13 0,-3 4-16 0,3 0-19 16,0 4-65-16,0 0-53 0,0 0 128 0,0 0-96 0,0 0-53 16</inkml:trace>
  <inkml:trace contextRef="#ctx0" brushRef="#br0" timeOffset="21761.28">17849 13378 1037 0,'38'-50'390'0,"-40"45"-294"0,2-1-74 0,-3 6-2 16,3 0-9-16,0 0-1 0,0 0 0 0,0 0 3 15,0 0-2-15,0 10-3 0,3 7-2 0,-1 1 1 16,9 40-2-16,-11-32 1 0,0 1-2 0,8 4 1 16,-6 5-2-16,-2-1-1 0,0 0-2 0,3-4-16 15,0 5-9-15,0-7-11 0,-3 0-11 0,0-6-35 16,6-4-19-16,2-5-25 0,3-1-31 0,-4-6 100 0,5-2-69 15,1-10-14-15</inkml:trace>
  <inkml:trace contextRef="#ctx0" brushRef="#br0" timeOffset="22122.35">18149 13507 345 0,'-8'-3'190'16,"2"3"-77"-16,-3 3-58 0,4 1 19 0,3 4-11 15,-9 0-2-15,3-3-12 0,-3 5-12 0,3 2-11 16,-4-4-11-16,5 5-7 0,-2-3-3 0,3 1-1 0,2 5 0 15,-7-5-4-15,5 3 0 0,-2-2 0 16,5 3 4-16,-2-2 8 0,-1-3 5 0,1 2 4 0,5-4 3 16,0 1 10-16,5-1 0 0,-3-4 1 0,1 0-1 15,3-1-6-15,-6-3-2 0,0 0-3 0,0-3-3 16,0 3-4-16,8-4-1 0,6 0-1 0,-6-1 0 0,9-3-2 16,26-29-2-16,-35 24-1 0,-5-3 0 0,10-1-5 15,-4 3 1-15,-2-2-2 0,-1 3 1 0,0-2-1 16,1 2 0-16,2-2 2 0,-3 5 0 0,-6 1 1 15,4-1 2-15,-1 5 1 0,0 0 1 0,-3 5 6 16,0 0 0-16,0 0 2 0,0 0 1 0,0 0 6 16,0 0 1-16,0 1-1 0,3 12 3 0,0 5 0 15,5 36-2-15,-5-33 1 0,2 2-4 0,-2-2-7 16,2 4 1-16,-3-2-3 0,1 0 0 0,3 0-9 16,0 0-5-16,-1-1-13 0,0-4-8 0,1-5-31 15,-3-1-19-15,2-5-28 0,3 0-36 0,1-7 85 16,-5-3-66-16,5-9-17 0</inkml:trace>
  <inkml:trace contextRef="#ctx0" brushRef="#br0" timeOffset="22334.75">18369 13324 666 0,'-3'1'329'15,"1"7"-181"-15,2-1-85 0,0-7 74 0,0 0-72 0,0 4-3 16,2 11 5-16,1 3 3 0,7 34-2 0,-6-32-11 15,4-3-3-15,-5 2-13 0,4 2-5 0,2 1-3 16,-4-1-6-16,1 3-5 0,-1-1-7 0,1-3-3 0,-4 3-5 16,0-1-16-16,1-4-15 0,-2-2-12 15,-1-4-17-15,0 0-46 0,-4-4-25 0,2-8-31 16,2 5-44-16,0-5 125 0,0-4-88 0,-2 3-20 0</inkml:trace>
  <inkml:trace contextRef="#ctx0" brushRef="#br0" timeOffset="22999.53">18436 13589 403 0,'4'-39'228'0,"-4"39"-71"16,0 0-74-16,0 0 46 0,0 0-23 0,0 0-6 16,0 0-7-16,0 0-9 0,0 0-8 0,0 0-12 15,0 0-3-15,8 6-2 0,3 0 0 0,3-1-11 16,-1 1-4-16,36 16-3 0,-33-18-6 0,-2-1-9 16,2 1-2-16,-2-2-5 0,2-2-3 0,-2 2-3 15,-4-2-4-15,2 0 0 0,1-2 0 0,-4-3-3 0,-2 2-1 16,2-3 1-16,-6-2-4 0,4-3 2 0,-1 3-2 15,-3-2-1-15,5 1-1 0,-5-3-1 0,-3-1 1 16,0 3-1-16,0 1 0 0,-3 0-1 0,0-1 2 0,-13 6-2 16,8-6-1-16,-3 8 3 0,3-4 0 15,2 6-2-15,-5 0 0 0,3 2-1 0,0 2 1 0,3 2 1 16,-4 1 0-16,1 1-1 0,0 2 2 0,0 0 0 16,3 4 3-16,2 2-1 0,-3 0 0 0,12 2 0 15,-6-2 2-15,0 2-1 0,3 1 0 0,-3-4-4 0,5-1-5 16,3 1-20-16,0-5-12 0,6 2-13 15,-11-6-14-15,13-3-28 0,3 1-11 0,-6-4-6 0,15 0-7 16,-9-7 7-16,3-1 9 0,-3-8 8 0,5 3 15 16,-5-3 26-16,0-3 12 0,0 2 9 0,-5-3 10 15,-4 3 17-15,5 0 6 0,-5 1 7 0,1 3 5 16,-5-3 16-16,2 7 8 0,-5-1 8 0,1 3 5 16,-4 0 12-16,0 0 4 0,-2 6 2 0,2-2-1 0,-2 3-5 15,-1 0-6-15,3 0-3 0,-3 0-2 0,3 0-10 16,-3 0-4-16,3 0-5 0,-8 3-2 0,3 10-7 15,-7 6-3-15,-29 41-3 0,34-41-3 0,4 3-1 16,0 3-2-16,0 0 0 0,3-3 2 0,3 2 1 16,0-4 1-16,3-8 2 0,-4 3 0 0,3-3 1 15,4-4-2-15,-4-3 2 0,1 2-2 0,2-7-2 16,0 0-2-16,3-1-2 0,-3-5 0 0,3-7-2 16,-1 0 0-16,2-11-2 0,-4 1 1 0,3-4-1 15,-3-7-1-15,3-1 0 0,-3 0-1 0,0 0 1 16,1-1-2-16,-7 2 2 0,6 1-2 0,-5-4-1 15,3 6 0-15,-4-3 1 0,-2-6 0 0,0 6-4 16,-2-6 1-16,4 7-1 0,-2 6-3 0,0 2 2 16,2 1 1-16,-2 10-2 0,1 10 2 0,-1 4 4 15,-3 6 0-15,3 19 2 0,-2-9 0 0,-4 8 1 16,1 13-1-16,7-4 0 0,-8-2-1 0,6 5-3 16,-2-7-2-16,2 2-10 0,0 6-9 0,0 3-36 0,2-1-18 15,2 6-22-15,1 0-24 0,1-3-99 0,-1 6 146 16,6-11-97-16,2 3-38 0</inkml:trace>
  <inkml:trace contextRef="#ctx0" brushRef="#br0" timeOffset="23305.46">19722 13488 925 0,'3'-3'357'0,"-3"1"-252"0,0 2-71 0,0-1-3 15,0 0-3-15,0-1-1 0,0 2 2 0,0 0-5 16,0 0-11-16,4 17-12 0,-3 8-18 0,2 40-50 0,-7-37-38 16,2-1-52-16,0-2 112 0,-1-4-111 0,3 3-56 15</inkml:trace>
  <inkml:trace contextRef="#ctx0" brushRef="#br0" timeOffset="23676.54">19779 13365 73 0,'3'-11'123'0,"-1"7"6"16,3-2-51-16,-4 2 36 0,-1 2 5 0,0 2-4 16,0 0-9-16,0 0-27 0,0 0-8 0,0 0-8 15,0 0-7-15,8 14-6 0,-5 0-5 0,10 37-1 16,-10-35 1-16,0 4 2 0,-3-2 3 0,0 5 4 0,5 2 0 16,-5-4 3-16,0 3-2 0,0-1-3 0,0-8-4 15,2 10-12-15,-2-12-6 0,1 3-5 0,-1-4-5 0,0-3-7 16,2 1-1-16,-2-6-1 0,6 3 0 0,-3-3-2 15,-3-4 0-15,7-11-1 0,-7 1 0 0,6 6-1 16,0-9-2-16,-1 1 0 0,-2-8-2 0,2 2 3 16,-2 0-3-16,3-3-1 0,-4 4 0 0,3-4-1 15,1 5 1-15,-3 2-1 0,4-1-1 0,5 1 0 16,-4 3-2-16,0 1 1 0,1 5-1 0,-4-1 0 16,6 2 0-16,-6 6 0 0,6-1-1 0,-8 6 1 15,2 1 2-15,1 3 0 0,2 4 0 0,-3-1 0 16,1 3 1-16,7 2 1 0,-10-5-1 0,5 9-8 15,3-6-8-15,0 3-6 0,-1-5-9 0,-4 0-22 16,3-2-16-16,-4-10-18 0,11 7-24 0,-8-10-75 16,1 0 127-16,1-4-80 0,1-4-37 0</inkml:trace>
  <inkml:trace contextRef="#ctx0" brushRef="#br0" timeOffset="23866.24">20244 13457 270 0,'0'-4'260'0,"0"-4"-51"0,-3 5-96 0,1 3 54 0,1 0-26 16,-1 0-14-16,2 0-31 0,-3 0-18 0,3 0-14 15,-2 0-15-15,2 0-21 0,-3 0-7 0,3 0-5 16,-9 11-3-16,4-1-8 0,0 4-2 0,-14 33-1 16,19-34 1-16,-3 6-2 0,3-4-1 0,0 1 3 15,0-1-3-15,0-2 1 0,3 1 0 0,0 2 0 0,-1-7-1 16,3 3-7-16,1-1-10 0,0-7-17 0,-1 2-15 16,6-2-44-16,-3-4-23 0,3-1-26 0,0-2-34 15,5-6 106-15,-2-3-82 0,2 2-13 0</inkml:trace>
  <inkml:trace contextRef="#ctx0" brushRef="#br0" timeOffset="24635.75">20405 13577 149 0,'43'-42'174'0,"-40"36"-19"0,0 0-70 16,-1 2 55-16,-2 2-11 0,-2 1-17 0,-1 0-15 0,3-3-25 15,-3 3-11-15,3 1-11 0,0-2-8 0,-8 1-15 16,-3 1-3-16,3 0-2 0,-3 0-3 0,6 0-2 16,-4 3-1-16,4-2 2 0,0 8 1 0,2 7 0 15,-2-2 0-15,-34 38-1 0,39-38 0 0,-2 5 1 16,2-5 0-16,0-2-3 0,5 2 1 0,1-2-2 15,-1 0-1-15,3-5-1 0,1 1-2 0,-2-4-2 16,5-3 1-16,-2-1-1 0,1-1-1 0,3-9 0 16,-1 4-1-16,4-5 0 0,-3 6 0 0,2-13-2 15,0 2 0-15,-5-1 1 0,3-4-3 0,2 5 1 16,-8-7 0-16,0 6-1 0,1-5 0 0,-7 2-1 16,4 0-2-16,-1 6-2 0,1-3-3 0,-6 4-9 15,2-1-4-15,1 1-8 0,-1 3-7 0,1 5-16 0,3-1-4 16,-3 4-1-16,-3 0-2 0,0 0 4 0,0 2 6 15,0 0 5-15,0 0 8 0,-3 0 16 0,3 0 5 16,-3 5 3-16,0 4 3 0,1 3 6 0,1-4-2 0,-1 4 1 16,2-3 1-16,2 1-3 0,1-3 3 15,0 2 0-15,0-6 1 0,0 1 0 0,-1 2 4 0,-2-2 4 16,17 2 3-16,-17-5 9 0,4 2 3 0,-3 1 4 16,10-3 4-16,-8 5 7 0,-3-3 3 0,2 1 3 15,0 3 0-15,1-3 1 0,3 2 1 0,0 1 0 0,-6 1-2 16,2 0-3-16,1 2-5 0,2-2-4 0,-2-4-4 15,3 5-4-15,-6-5-5 0,0-3-4 0,3 6-2 16,-3-7-4-16,0 3 0 0,0-1-1 0,-3 0 1 16,3-2-4-16,-3 0 0 0,0 0-1 0,3 0 0 15,-3 0-1-15,3 0 1 0,-2 0-3 0,2-2 1 0,0 1-2 16,2-11 1-16,1-2 2 0,3 2-1 0,13-40-2 16,-12 41-1-16,8 4 0 0,-10-5 1 0,0 4-4 15,4 6-5-15,-1-2-5 0,0-6-6 0,-3 8-13 16,0-1-6-16,4 1-8 0,-9 2-9 0,0-3-11 15,0 3-2-15,0 0 0 0,0 0 2 0,3 0 10 16,0 0 8-16,-1 0 8 0,1 0 5 0,2 0 18 16,-2 0 5-16,-3 0 7 0,3 0 4 0,2 0 9 15,-5 0 4-15,2 0 3 0,1 0 8 0,-3 0 6 16,3 0 3-16,0 3 3 0,-3-3 3 0,3 0-1 16,-3 0-1-16,3 2 1 0,-1 5-1 0,3-3-6 0,1 6-2 15,-3-1 5-15,2 3 0 0,-2-3-5 0,-3-1-1 0,2 6-3 16,-1-3 3-16,-1 1 0 0,5 36 3 0,-5-39-4 15,-3 3-2-15,0-3 7 0,1-5-1 0,2 2 3 16,0-4-4-16,0-2 1 0,0-2-4 0,0 1-4 16,-3-3-2-16,3 3-6 0,0 1-3 0,0-3-3 15,3-11-1-15,-3-3-3 0,14-33-1 0,-9 34 0 0,3-1 0 16,-2 1-3-16,-1-1 2 0,3 2-2 0,1 3-2 16,-4 3-13-16,3-1-7 0,-2 4-9 0,1 4-12 15,2-1-32-15,-4 3-17 0,-2 0-22 0,-3 0-27 16,0 0-118-16,0 0 181 0,0 0-113 0,0 0-50 15</inkml:trace>
  <inkml:trace contextRef="#ctx0" brushRef="#br0" timeOffset="25157.42">21012 13510 882 0,'0'0'384'0,"0"0"-233"0,0 0-93 0,0 0 18 15,0 0-15-15,0 0-2 0,0 0 0 0,0 0-13 16,0 0-11-16,0 0-7 0,0 0-2 0,0 0-3 15,0 0-2-15,0 0-2 0,0 0-1 0,0 0-7 16,3 0-2-16,-1 3-1 0,4-1-1 0,2-2-2 16,-3 0 2-16,0-2-3 0,1-1-1 0,0 0 1 15,1-1-1-15,-4 1 0 0,0-1-2 0,-3-1 1 16,3-4-2-16,-3 2 1 0,8-2-1 0,-8 3 0 16,0 0-2-16,0 5-1 0,0-2 2 0,0 2-2 15,0-2 1-15,0 1-1 0,0 2-1 0,-3-2 2 0,1 2 1 16,2 0 1-16,-3 0-3 0,0 10 3 0,-2 8-1 15,-1 35 0-15,8-32 1 0,-1-3-3 0,4 6-10 16,1-4-10-16,-1-2-9 0,3-3-24 0,1 2-8 16,1-2-8-16,-1 1-12 0,1-12-19 0,4 3-2 15,3-7 0-15,-7-5 3 0,6-1 12 0,1-7 9 0,-3 1 10 16,2-5 7-16,-8-3 36 0,3 3 17 0,-3-5 17 16,3 6 16-16,-5-5 30 0,-4 3 8 0,1 2 7 15,-3-1 12-15,0 1 5 0,-3 4 1 0,1 0-3 0,2 7-4 16,0-2-8-16,0 2-8 0,-3 4-5 0,3-1-6 15,-3 2-15-15,3 0-6 0,-3 0-3 0,3 0-4 16,-3 0-7-16,0 3 0 0,-1 12-2 0,-2-2 2 16,-10 41-1-16,13-35 2 0,3 0 0 0,3 1-1 15,4-2 1-15,-4 2 3 0,0-6 1 0,3 1-1 16,-1-1 0-16,0-3-1 0,7-5-1 0,-5 4 0 16,2-8-3-16,-1 0-3 0,9 3-1 0,-4 3-2 0,6-8-4 15,-6 0-4-15,-1-4-4 0,1 1-5 0,3-1-12 16,-4-4-9-16,1-2-12 0,-3-5-12 0,2-1-39 15,-5-1-21-15,8 0-30 0,-7 3-52 0,5-5 128 16,-2 0-89-16,0-1-25 0</inkml:trace>
  <inkml:trace contextRef="#ctx0" brushRef="#br0" timeOffset="25325.91">21611 13261 790 0,'0'-12'369'0,"2"5"-195"15,-4 3-92-15,-1 4 28 0,2 0-13 0,-1 0-11 16,2 0-8-16,-3 0-14 0,3 0-14 0,-2 6-17 15,-4 8-4-15,1 2-4 0,-3 38-4 0,8-34-6 16,-3-1-3-16,3 6-4 0,0-4 0 0,0 8-14 0,0 2-12 16,3-1-13-16,-3-1-13 0,0 5-44 0,2-4-27 15,-2-5-41-15,3-4-61 0,0-2 142 0,2-6-100 16,-2 2-28-16</inkml:trace>
  <inkml:trace contextRef="#ctx0" brushRef="#br0" timeOffset="25466.67">21581 13402 948 0,'0'-10'400'0,"0"1"-235"16,0 3-101-16,0 0 33 0,2 2-41 0,-2 3-5 0,0 1-3 16,0 0-10-16,0 0-10 0,0 0-18 0,3 0-3 15,8 4-4-15,0 0-3 0,3 1-16 0,2 4-66 16,38 20-62-16,-35-19 112 0,0-4-79 0,3 5-72 16</inkml:trace>
  <inkml:trace contextRef="#ctx0" brushRef="#br0" timeOffset="25911.09">22443 13419 1070 0,'0'-2'440'0,"-2"2"-292"0,2-2-101 15,-9-2 0-15,4 3 1 0,2-2-2 0,1 2 0 16,-1 1-27-16,3 0-7 0,-3 0-3 0,0 4-2 16,-7 11-1-16,-1 5-3 0,-6 39-3 0,15-40-3 15,2 2-16-15,2 1-7 0,-4-3-8 0,2-1-9 16,2-1-25-16,-2-2-10 0,0-8-13 0,3 5-10 0,-3-6-37 15,3-4-26-15,-3-10-38 0,0 7 124 0,0 0-98 16,0-1-41-16</inkml:trace>
  <inkml:trace contextRef="#ctx0" brushRef="#br0" timeOffset="26267.36">22403 13431 161 0,'0'-25'196'0,"2"2"-30"0,-2-1-80 16,0 3 43-16,0 2-25 0,2-1-16 0,-1 7-31 16,-1 0-13-16,5 1-11 0,-5 0-13 0,0 5-13 0,3 1-2 15,5 3-2-15,-6 3-1 0,-2 0-2 0,0 0 0 16,0 0 1-16,0 0 1 0,3 5 0 0,6 11-3 15,-4 0 2-15,19 37-2 0,-15-36-1 0,-12 1-1 16,6-2 1-16,0 1 0 0,0-2 6 0,-1 2 6 16,-2-3 4-16,2 1 5 0,-2-1 11 0,0-2 2 15,1 1 4-15,7 0 3 0,-8 0-1 0,3-3-4 0,-3-1-4 16,3-1-4-16,-1-2-7 0,3 1-2 0,-2-4-2 16,-5-3-3-16,2 0-2 0,0 0-1 0,0-3 1 15,0 3 0-15,0-1 3 0,0-1-1 0,0-2 1 0,0 4 2 16,0-1 0-16,5-8 1 0,-2-3-1 0,2 0-1 15,1 0-3-15,29-35-1 0,-33 35-2 0,1 4-1 16,3 2-4-16,-3-5 0 0,5 6-1 0,6-3-1 16,-7 7 1-16,2-3 5 0,-6 6 1 0,5 0 3 15,3 3 11-15,-9 4 6 0,9 2 4 0,-5 2 4 16,-1 1 8-16,1 3 0 0,5 4-2 0,-7-1-1 16,0 0-9-16,1 5-3 0,-5-5-7 0,6 1-3 0,1 4-10 15,2-6-4-15,-6 1-5 0,2-5-10 0,3-1-32 16,-2-1-22-16,7-6-29 0,-7 2-40 0,-1-9 89 15,3-5-73-15,3-2-24 0</inkml:trace>
  <inkml:trace contextRef="#ctx0" brushRef="#br0" timeOffset="26472.62">22833 13255 781 0,'-6'0'366'16,"3"7"-208"-16,1 2-94 0,2-1 54 0,0 1-64 15,2 3 4-15,-2 1 5 0,6 5 2 0,-3-5-18 16,-1 4-6-16,1 0-5 0,0-1-3 0,-1 6-9 0,1-6-4 16,0 8-5-16,0-9-4 0,-1 6-11 0,1 3-10 15,0-4-10-15,-3 1-10 0,5-4-27 0,-2 1-17 16,0-8-21-16,-1 2-27 0,3-7-85 0,1-3 142 16,0-2-89-16,-6 0-39 0</inkml:trace>
  <inkml:trace contextRef="#ctx0" brushRef="#br0" timeOffset="27034.34">22941 13516 309 0,'44'-46'270'0,"-44"39"-63"0,6 2-101 16,-6 0 78-16,5 2-51 0,-5 2-13 0,0-2-12 16,0 2-15-16,0 0-27 0,0 1-10 0,0 0-6 15,5-2-7-15,1 2-6 0,1 2-5 0,5 0-4 0,-2-2-4 16,-4 3-7-16,2 1-1 0,-5-3-2 0,2-1-1 16,8 3-5-16,-9-3 0 0,4 0 0 0,-8 0-1 15,0 0-2-15,3-1 0 0,-3-1 1 0,5 1-3 16,-5-2 1-16,0 2-3 0,0-2 1 0,0 3-1 15,-2-2-1-15,-1 0 0 0,3-2 0 0,-11 2 0 16,-3-6-3-16,6 3 2 0,-33-20-1 0,30 21 0 16,3 8-1-16,6-2 1 0,-9 2-1 0,7 4 1 0,2 0 1 15,-3 3 1-15,5 2 1 0,-3 0 3 0,3 0-1 16,0 3 1-16,3 4 1 0,2-7 0 0,-3 5 0 16,2 1-1-16,4-2-1 0,-3 2 0 0,6-3-5 15,-3-1-7-15,3-6-8 0,2 5-10 0,1-7-21 16,0-4-13-16,2-3-11 0,0-3-10 0,0 2-7 0,7-9-6 15,-5 0-21-15,-4-3 0 0,3 0 16 0,-6-1 8 16,10-3 10-16,-5 4 6 0,-4-7 5 0,-8 1 10 16,5 4 29-16,-1-3 8 0,6 1 5 0,-14 1 3 15,0 1 4-15,5 5 8 0,-2 2 11 0,5 0 8 0,-2 4 5 16,-6 2 5-16,3 2 11 0,-3 0 2 0,0 0 5 16,0 0 3-16,-3 0-4 0,3 0 2 0,-6 13-2 15,1 5-2-15,-6 37-5 0,5-40-1 0,-4 3-5 16,7 2 0-16,-5 5 2 0,5-5 3 0,0-6 2 15,5 3 4-15,-6-2 10 0,4-2 5 0,4 0 3 16,-4-5 5-16,4-7 6 0,-4 3-2 0,0-4-1 16,-1 0-3-16,1-1-7 0,0-2-5 0,0 2-5 15,0-2-7-15,0-8-13 0,0-7-5 0,1 1-2 16,12-34-4-16,-10 37-7 0,2-5-2 0,-5 5 1 16,11 0-3-16,-8-1-1 0,0 3 0 0,2 7 0 0,-5-6-2 15,9 3 0-15,-4 3-1 0,3 4-6 0,-5-5-6 16,2 5-19-16,-5 1-11 0,0 0-13 0,0 0-15 15,0 0-46-15,0 0-27 0,0 0-35 0,0 3-63 0,5 7 161 16,1-1-107-16,2 3-29 0</inkml:trace>
  <inkml:trace contextRef="#ctx0" brushRef="#br0" timeOffset="27327.44">23456 13479 834 0,'-3'-1'334'0,"3"0"-227"0,-3-3-70 0,1 2 9 15,1 2-16-15,-1-1-3 0,2 0 2 0,-3-1-5 16,3 2-9-16,-2 0-5 0,2 0-5 0,-3 4 0 16,0 16 4-16,3-4 1 0,-3 39 0 0,9-35 4 15,-3 0 2-15,5-3 0 0,0 3 1 0,-3-5 0 16,6-1-2-16,-3-8-2 0,3 2 1 0,0 1-3 16,0-7-1-16,0-4 0 0,3-7 3 0,-1 0 7 0,-3-3 5 15,2 3 3-15,-1-6 3 0,2-3 7 0,-2 1 4 16,-2-8 0-16,1 9 1 0,-1-4-6 0,-2-1-4 15,-4-1-4-15,0 3-3 0,0-3-9 0,-3 7-4 16,3 1-3-16,-3-1-6 0,-3 2-11 0,3 3-8 0,-3 1-9 16,3 2-11-16,-5 3-26 0,2 0-16 0,2 4-18 15,-1 0-24-15,2 0-96 0,-2 0 149 0,2 0-93 16,-3 12-41-16</inkml:trace>
  <inkml:trace contextRef="#ctx0" brushRef="#br0" timeOffset="27699.76">23720 13510 935 0,'0'-2'394'16,"0"1"-238"-16,0 0-90 0,0-5 30 0,0 1-41 15,-3-2-10-15,3 5 0 0,-3 1-5 0,3-1-13 0,-2 2-22 16,-7-2-3-16,1 0-2 0,0 2 0 0,-1 3 0 16,5-2 0-16,-2 14 0 0,1 8 0 0,-37 31 2 15,40-37-3-15,2 3 1 0,-2-3-1 0,2 0 1 16,0-5 1-16,2 1 0 0,3-5 0 0,1-5-1 15,0 5 3-15,-1-7 0 0,3 1 1 0,2-2-3 16,5-2 2-16,-5-3 0 0,1-4-2 0,3-2-1 0,-3-1-1 16,3-2 0-16,-4-1-2 0,-1-4 2 0,-4 0-2 15,3 1 2-15,0 2 1 0,-6 4 0 0,10-6 0 16,-4 5 0-16,0 3 2 0,-2 2 1 0,-4-1 0 16,-2 4 0-16,11-2-1 0,-8 6 0 0,-6 1 2 0,3-3-2 15,0 3 1-15,0 0 1 0,0 0-3 0,0 0 3 16,0 0-1-16,-3 8 1 0,1 3-1 0,1 6 2 15,-4 0-1-15,-16 34-1 0,21-35 0 0,-6 0 0 16,6 2 1-16,0-4-5 0,-5 1-4 0,7-3-7 16,9 0-6-16,-3-7-27 0,-5 5-16 0,5-9-19 15,-2 2-21-15,5-1-74 0,5-3 119 0,-10 0-81 16,1-1-31-16</inkml:trace>
  <inkml:trace contextRef="#ctx0" brushRef="#br0" timeOffset="27893.09">23981 13299 1185 0,'-8'3'466'0,"3"7"-323"0,2 1-94 0,-6 3 5 16,9 1 2-16,-2 4 5 0,-6 1 7 0,8 9-11 16,0 7-10-16,0-9-4 0,0 7-7 0,0 5-12 15,3-5-3-15,4 3-10 0,5-6-11 0,-10-4-42 16,1 4-22-16,5-8-32 0,0-4-46 0,3-6 97 15,-3 1-81-15,3-2-28 0</inkml:trace>
  <inkml:trace contextRef="#ctx0" brushRef="#br1" timeOffset="211319.41">13886 4687 687 0,'0'-1'315'0,"0"0"-155"0,0-2-78 15,0 2 20-15,0 0 7 0,0-1 7 0,-2 1-4 16,2 0-9-16,0-1-26 0,0 2-3 0,0 0-5 0,0 0-4 15,0 0-9-15,0 0-4 0,0 0-6 0,0 0-4 16,0 0-10-16,0 0-4 0,0 0-3 0,0 0-3 16,-1 0-7-16,-1 0-5 0,1 0-1 0,-1 6-3 15,0 1-2-15,-1-3-1 0,-3 3-1 0,3-4-1 16,-2 1-1-16,3 0 2 0,-4 2-3 0,3-3 1 0,0-1 0 16,0 2 0-16,1 0 0 0,0 0-1 0,-1 1 0 15,3-2 0-15,0 2 0 0,0-2 1 0,3 2-1 16,-1-2 0-16,15 1 1 0,-4 4 1 0,38 33-1 15,-34-35 1-15,0-3 0 0,-4 2-1 0,3 3 2 16,-5-4-1-16,6 2 0 0,-9-3 0 0,6 4 1 16,2-1 0-16,-16-2 2 0,5 0-2 0,3 4-1 15,-8-4 2-15,0 1 0 0,0 1-1 0,0-6-1 16,-2 0-1-16,-1 0-1 0,3 0 1 0,-3 0 0 16,1 2-2-16,-13 5 2 0,-3 1-1 0,-31 21-1 15,30-28-1-15,0-2-1 0,5 1-3 0,0-4-7 16,1 1-5-16,-1 0-6 0,3 3-5 0,3-2-9 15,-3 2-5-15,6-4-7 0,0 4-10 0,-1 0-21 0,6 0-11 16,0 0-13-16,0 0-9 0,0 0-27 16,0 0-11-16,0-1-12 0,0-1-4 0,16 1-13 0,0-2-6 15,41-7 106-15,-40 4-67 0,5 0-9 0</inkml:trace>
  <inkml:trace contextRef="#ctx0" brushRef="#br1" timeOffset="211608.419">14199 4819 210 0,'19'-4'242'0,"-2"-4"-27"0,-6 3-79 0,-1 0 55 0,-10 5-7 16,14-3-8-16,-11 2-19 0,0 1-10 0,-1 0-10 15,-2 0-13-15,0 0-26 0,0 0-8 0,0 0-12 16,0 0-7-16,-2 0-23 0,-1 0-8 0,3 0-7 0,-3 0-5 16,3 0-13-16,-2 0-3 0,-13 4-2 0,5 1-3 15,2 3-4-15,-36 38-1 0,39-37 1 0,-3 0-3 16,5 1 1-16,3 0-1 0,8 1 0 0,-8-2 0 16,3 0-1-16,2-1-2 0,-3-3 0 0,7 2-1 15,-1-2-4-15,0-2-2 0,8-2 0 0,-4 0-1 0,-2-1 2 16,7-1 0-16,-6-3 1 0,5-2 0 0,-3-2 4 15,-4-3 3-15,-1 2 4 0,0-2 2 0,-2 0 11 16,-1 1 2-16,1-2 6 0,-6-1 6 0,2 3 10 16,-2-3 2-16,-5 1-3 0,4 0 0 0,-1-1-8 15,-3 1-4-15,-4 3-5 0,4-2-6 0,0 2-16 16,2 0-9-16,-3 2-13 0,0 1-19 0,4 4-56 16,0 1-35-16,2 1-62 0,-3 0-137 0,3 0 232 15,0 0-158-15,0 0-60 0</inkml:trace>
  <inkml:trace contextRef="#ctx0" brushRef="#br1" timeOffset="211834.91">14461 4653 842 0,'-12'-60'398'0,"7"49"-226"0,0-1-100 0,2 11 56 0,0-6-62 16,3 3-7-16,-2 4-1 0,-1 0 0 0,3 0-13 15,0 0-10-15,0 0-6 0,0 11-2 0,0 2 0 16,0 6-1-16,3 32-1 0,-1-29-6 0,1-3-1 0,0 0-3 16,2 3-1-16,1 0-14 0,-3 0-10 0,-1-2-17 15,4 1-15-15,1-4-50 0,-4 2-38 0,3-6-67 16,0-3 133-16,-1 2-118 0,6-4-53 0</inkml:trace>
  <inkml:trace contextRef="#ctx0" brushRef="#br1" timeOffset="212134.08">14564 4766 675 0,'0'-1'323'0,"0"0"-171"0,0-1-86 0,0 2 34 16,0 0-29-16,0 0-5 0,6 3-1 0,-1 10-23 16,3 2-13-16,38 30-10 0,-35-34-5 0,0 0-10 15,0-2-4-15,8-4-2 0,-2 3-6 0,-1-6-1 16,0 0-1-16,0-2-1 0,-5-1 0 0,9-2 6 15,-7-3 5-15,3-1 7 0,-5-2 7 0,0 0 22 16,0 1 11-16,0 1 10 0,-1-3 10 0,-1-3 18 16,-6 2 6-16,-3 0 4 0,0-3 2 0,0 1-4 15,0-4-8-15,-3 5-8 0,-3-1-6 0,1 2-16 16,5 2-8-16,8 0-9 0,-5 3-6 0,-3 0-13 16,-3-1-6-16,11 6-5 0,-8-6-8 0,3 7-24 15,-6-1-12-15,3 1-14 0,0 0-19 0,0 0-62 16,0 0 2-16,0 0-100 0,0 0 152 0,0 9-113 0,5-2-50 15</inkml:trace>
  <inkml:trace contextRef="#ctx0" brushRef="#br1" timeOffset="212343.71">15043 4504 1141 0,'-8'-10'523'0,"5"-2"-301"15,-5 2-131-15,8 3 47 0,-5 0-42 0,4 3-8 16,-2-1 1-16,1 4-24 0,0 1-17 0,2 0-13 0,0 0-7 15,0 0-8-15,0 0-8 0,0 0-1 0,0 10-3 16,0 9-6-16,4 34 1 0,0-32-2 0,-2 1 1 16,1 2-2-16,0 1 1 0,0-6-6 0,-1 5-8 0,1-2-26 15,0 2-20-15,-3-3-19 0,5-2-29 0,1 2-87 16,-6 2-84-16,2-2 187 0,1-13-137 16,-1-4-76-16</inkml:trace>
  <inkml:trace contextRef="#ctx0" brushRef="#br1" timeOffset="212645.72">15008 4760 1064 0,'-53'-53'508'15,"43"41"-286"-15,4 4-132 0,6 2 69 0,0 3-84 0,-2-2 1 16,2 4-1-16,0 1-10 0,0 0-32 0,0 0-8 16,0 0-4-16,0 0-4 0,3 0-10 0,8 2-2 15,-3 4-6-15,3-4-12 0,-1 3-28 0,2-1-14 0,1 0-19 16,36 19-16-16,-35-21-36 0,2-2-13 0,-5 0-11 15,5 0-8-15,-2-2-15 0,-3 0 1 0,4 0 11 16,-3 0 12-16,-7-3 33 0,6 3 18 0,-3-4 25 16,-5 2 32-16,3 0 81 0,-1 0 32 0,-5 4 22 15,0-1 19-15,0-3 29 0,0 3 9 0,0 1 1 0,0-1-4 16,0-1-27-16,0 1-15 0,-3-2-11 16,3 2-12-16,0 0-22 0,0 1-11 0,0 0-9 0,0 0-9 15,0 0-16-15,0 2-2 0,3 11-9 0,0-1-5 16,-3 3-36-16,7 37-21 0,-4-40-33 0,0 7-49 15,0-5 97-15,-3 3-75 0,6-2-30 0</inkml:trace>
  <inkml:trace contextRef="#ctx0" brushRef="#br1" timeOffset="212823.6">15226 4751 1189 0,'0'-85'492'0,"0"74"-327"0,0-1-110 0,2 2-2 15,1 4-3-15,0 2-1 0,2 3-6 0,-5 1-43 16,0 0-15-16,0 0-13 0,0 0-11 0,0 0-23 16,6 4-12-16,7 7-16 0,0 0-15 0,37 42-53 15,-37-40-34-15,1-1-38 0,-3-4 142 0,8 2-125 16,-6 1-51-16</inkml:trace>
  <inkml:trace contextRef="#ctx0" brushRef="#br1" timeOffset="213361.61">15419 4770 623 0,'5'2'367'0,"-3"-1"-154"0,7 3-111 0,-9-4 71 16,0 0-21-16,0 0-16 0,0 0-12 0,0 0-21 0,0 0-9 15,0 0-8-15,0 0-9 0,0-1-20 0,-5-2-8 16,4 2-5-16,-1-1-7 0,1 2-14 0,1-2-3 16,-2 0-2-16,2 1-3 0,-2 0-6 0,-1 1-1 0,0 0-2 15,-3 0-2-15,4 0-1 0,2 0 0 0,-3 4-2 16,1 8-1-16,-1-1 0 0,3 0 1 0,0-2-1 16,3 4 0-16,2-6 0 0,-2 1-3 0,13-3 1 15,-2-4-5-15,43 39-4 0,-41-43-1 0,-2 2-3 16,1-4-5-16,0-1-3 0,-7-1 1 0,0-5 1 0,3 2 1 15,0-5 7-15,-4-1-1 0,5 4 4 0,-9-4 3 16,4 0 5-16,2 2 2 0,-4-3 0 0,-3 9 0 0,2-1 0 16,1-3 0-16,-2 4-4 0,-3 1-6 0,3-3-20 15,-1 5-9-15,0 1-10 0,-2 4-6 16,0-3-15-16,0 0-3 0,0 2 2 0,0 1 5 0,0 0 21 16,0-3 7-16,0 3 9 0,0 0 11 0,0 0 20 15,0 0 10-15,0 0 6 0,0 0 7 0,3 3 13 16,3-3 6-16,0 11 6 0,-4-2 4 0,-2 0 9 15,3 3 3-15,0 0 4 0,2 1 0 0,-2-3 0 16,-3 1-3-16,3-1-2 0,-1 5-3 0,0-2-14 16,37 33-8-16,-34-33-8 0,-2-5-5 0,-3 0-13 15,3 3-3-15,0-6-4 0,-3-4-2 0,0-1-2 16,0 0 1-16,0 0 0 0,0 0 2 0,0-1 2 16,0 1-1-16,0-3 2 0,0 1 0 0,0 2 1 15,3-11 0-15,1 2 3 0,2-6-2 0,22-35 4 16,-23 36 1-16,3 3 1 0,-2 0 0 0,-1-1 2 15,1 3-2-15,5 6 0 0,-7-8 1 0,5 7-2 0,-1 0-1 16,3 3 0-16,-3-1-1 0,0 2 1 0,3 0 1 16,0 5-1-16,-3-1 1 0,3 5-1 0,2 3 0 15,-1-3-1-15,1 3 1 0,-2 1-4 0,3 3-2 16,-3-3-1-16,0 0-5 0,-4 0-16 0,-1 2-17 16,2-3-24-16,-5-4-28 0,2-2-99 0,1 1-86 0,4-7 188 15,2 1-146-15,-7-2-93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155" units="cm"/>
          <inkml:channel name="Y" type="integer" max="1447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6" units="1/cm"/>
          <inkml:channelProperty channel="Y" name="resolution" value="1111.520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1T20:38:37.09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1">
        <inkml:traceFormat>
          <inkml:channel name="X" type="integer" max="9260" units="cm"/>
          <inkml:channel name="Y" type="integer" max="57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44.58109" units="1/cm"/>
          <inkml:channelProperty channel="T" name="resolution" value="1" units="1/dev"/>
        </inkml:channelProperties>
      </inkml:inkSource>
      <inkml:timestamp xml:id="ts1" timeString="2023-02-21T20:38:56.626"/>
    </inkml:context>
  </inkml:definitions>
  <inkml:trace contextRef="#ctx0" brushRef="#br0">16298 4645 753 0,'-3'-2'396'0,"3"-1"-182"0,-3 3-107 15,1 0 46-15,1 0-36 0,-1 0-8 0,1 0-14 16,-1 0-14-16,2 0-18 0,-2 0-14 0,2 0-19 16,-3 0-7-16,3 0-4 0,-3 0-5 0,3 0-9 15,-3 0-5-15,3 0-8 0,0 0-10 0,0 0-41 16,0 0-31-16,0 0-55 0,0 0-112 0,0 0 185 16,0 0-127-16,0 0-53 0</inkml:trace>
  <inkml:trace contextRef="#ctx0" brushRef="#br0" timeOffset="172.32">16301 4803 808 0,'-3'6'434'0,"0"-5"-224"15,3 2-128-15,-5 0 92 0,5 0-126 0,-3 0-9 16,3-2-12-16,-3-1-22 0,3 0-128 0,0 0 102 0,-2 0-67 15,2 0-57-15</inkml:trace>
  <inkml:trace contextRef="#ctx0" brushRef="#br0" timeOffset="7260.5">17310 4586 148 0,'0'0'140'0,"0"0"-20"0,0 0-56 0,0 0 32 15,0 0-4-15,0 0-3 0,0 0-9 0,0 0-24 16,0 0-9-16,0 0-5 0,0 0-3 0,0 0-5 16,0 0-3-16,0 0 0 0,0 0 0 0,0 0 2 15,-2-1 3-15,1-1 3 0,-1 0 3 0,2 1 6 16,0-2 3-16,0 2 2 0,0-1 4 0,0 1 3 15,0 1 1-15,0-1-2 0,0-1 1 0,0 0 0 0,0 0-1 16,0 0-1-16,0 0-1 0,0 1-6 0,0 0-3 16,0 1 0-16,0-2-5 0,0 1-7 15,0-1-3-15,-1 0-5 0,-1 0-4 0,2 0-7 0,-2 1 0 16,2 0-5-16,-3 1-1 0,3-2-4 0,-6 2-2 0,-3 2 0 16,-4 2 0-16,3 2-3 0,7-5 0 0,-13 3 0 15,2 11 0-15,-32 34-1 0,40-36-1 16,1 0 2-16,1 1 0 0,2 0-1 0,0 0 1 0,2-3-1 15,0 2 1-15,0-5 1 0,2 0-1 0,3 1 0 0,1-7-2 16,2 1 1-16,-2 0-1 0,5-3 0 0,-6-6-2 16,9 5-5-16,-4-3 1 0,4-4-2 0,-3 4 0 15,-3-8-2-15,9 2 0 0,-4-2 1 16,-2 3 2-16,0-7 2 0,-3 9 1 0,6-3 2 16,-7-3-1-16,-3 0 3 0,-7-2 0 0,2-3 0 0,4 6 1 15,-2 4 0-15,-5-8 2 0,4 6 0 0,-2-2 2 0,5 9 4 16,-1 2 1-16,-2-3 1 0,-2 1 1 0,1 2 4 15,-1 1-1-15,2 0-2 0,0 0 4 0,0 0-1 16,0 0 0-16,0 8 0 0,3 10-1 16,11 35 0-16,-14-40-1 0,0 8 1 0,0-6-4 0,2-1-4 15,4 3-5-15,5-5-8 0,-3 0-11 0,-3 0-12 16,1-6-39-16,2 1-23 0,3-1-25 0,-4-3-35 16,2-3-160-16,-6 0 222 0,-3-3-140 0,0 1-68 15</inkml:trace>
  <inkml:trace contextRef="#ctx0" brushRef="#br0" timeOffset="7690.85">17640 4497 647 0,'-4'-4'378'0,"4"4"-164"16,-2 0-111-16,2 0 89 0,0 0-92 0,-2 0-19 15,2 0 1-15,-3 0-2 0,0 0-11 0,3 0-32 16,-3 0-9-16,3 0-3 0,-2 0-4 0,-1 0-7 15,-2 10-2-15,-1-7-3 0,-3 5-1 0,4 0-4 16,3 3 2-16,-4 3 0 0,-29 38-1 0,32-39 1 0,-6 1-1 16,7-1 3-16,2 0-4 0,0 1 2 0,2 0-1 15,1-1 1-15,-3-3-2 0,6-4-2 0,2 7-2 16,0-7-5-16,1-3 0 0,-1-3-7 0,0-1-2 16,2-1-3-16,2-2-3 0,-4-4-1 0,0-3 0 15,0-3 3-15,-2 1 1 0,5 0 7 0,-4 0 0 0,2-2 4 16,-4 0 2-16,-2-8 8 0,0 6 4 0,2-7 4 15,-5-1 3-15,0-1 7 0,-5 0 2 0,1-2 1 16,0 1 3-16,-2 2 1 0,1-1 1 0,1 3-1 0,0 4 1 16,1 6 2-16,0-8 3 0,-3 11 2 0,1 4 3 15,3 4-2-15,2 2-3 0,-3 0 0 0,3 0-5 16,-3 0-5-16,3 0-6 0,0 18-3 0,3 45-3 0,0-38-3 16,-1 3 0-16,-2 1-2 0,0-1 0 0,5 7-2 15,-4-5 0-15,4 5-1 0,-2-5-1 0,0-2-7 16,4 4-12-16,-1-3-12 0,2-4-12 0,-3-9-47 15,1 3-27-15,2-6-42 0,3-4-64 0,-5 0 143 16,4-7-103-16,-1-2-30 0</inkml:trace>
  <inkml:trace contextRef="#ctx0" brushRef="#br0" timeOffset="8090.89">17901 4491 738 0,'-3'3'393'0,"3"1"-191"0,-5-1-107 16,5-3 74-16,-1 0-84 0,-1 0-14 0,2 0 4 0,-3 0-5 16,3 0-13-16,-2 0-14 0,2 0-20 0,0 0-4 15,-3 0-1-15,3 0-3 0,-3 0-6 0,0 5 1 16,0 3-1-16,-2 8 1 0,3-6 3 0,-4 40 1 16,6-32 1-16,3-2 1 0,2-5-1 0,-5 3 0 0,11-8-2 15,-5 3 0-15,-1-8-5 0,6 3-2 0,-4-1-1 16,5-7-3-16,-4 2 0 0,0 1-2 0,3-8 1 15,0 5-1-15,2-8 1 0,-4 0-1 0,-2 0 0 16,8 3 1-16,-7-8-1 0,3 3 3 0,-3-5-2 16,6-2 1-16,-10 4 2 0,2 0 4 0,-3-4 2 0,-3-6 3 15,0 4 6-15,0 2 1 0,-8-4 5 0,0-2 0 16,2 5 6-16,6-2 4 0,0 10 2 0,-3-1 3 16,3 6 7-16,-5-3 3 0,5 10 2 0,0 2 1 0,-5 6-1 15,5-6 0-15,0 0-3 0,0 0-3 0,-3 17-12 16,3 4-3-16,0 41-3 0,3-37-4 0,-1 7-8 15,-2-3-4-15,0-3-3 0,5 3-1 0,7-4-11 16,-9 1-12-16,7 2-20 0,1-7-24 0,3-4-79 16,5-1-61-16,-3-4-126 0,3-2 227 0,0-7-201 15,11 0-95-15</inkml:trace>
  <inkml:trace contextRef="#ctx0" brushRef="#br0" timeOffset="9623.98">18960 4462 582 0,'0'0'299'0,"-3"0"-148"0,0 0-83 16,3 0 52-16,-3-5-35 0,3 4-9 0,0 1 3 15,0 0-3-15,0 0-9 0,-3-2-5 0,3 1-2 0,-3 1-6 16,1-1-5-16,2 0-6 0,-2-2-1 0,2 0-10 15,-3 2-2-15,3-2-3 0,0 3-4 0,-3 0-6 16,0-1 0-16,1-2 1 0,1 3-6 0,-2-1-3 16,3-4-1-16,-2 5-2 0,-3 0-1 0,-4 5-3 15,2-1 2-15,1-3-3 0,3 12 3 0,-3-1 0 16,2 0 0-16,-2 0 1 0,-27 34 0 0,33-39 0 16,3 7 1-16,2-7 0 0,-2 1 2 0,0-4 0 15,2 5 1-15,-2-8 0 0,5-1 1 0,-2 4 0 16,1-5-2-16,-1 1 3 0,0-3-3 0,-1 2 1 15,3-3-3-15,-2-3 2 0,1 5 0 0,-3-2-1 16,4-7 1-16,-5 5-2 0,-1-2-1 0,3-3-1 16,-2 1 2-16,-3-2-2 0,3 4-1 0,0-3-1 15,0-2 0-15,-3 3 1 0,0 4 1 0,2 1 2 16,-2 1 0-16,0 4 1 0,0-1 1 0,0 0 4 16,0-2 0-16,0 3-1 0,0-3 2 0,0 3-1 0,0 0 0 15,0 0 1-15,0 0-1 0,0 3-2 0,0 0 0 16,0 8 0-16,0-4-1 0,3 2-2 0,-3-6-1 15,0 1-1-15,3 4-2 0,2-4 1 0,-2 6-1 0,0-2-1 16,2-3 1-16,-3-3-1 0,2 8 2 0,-4-9 1 16,5 2 0-16,-2 2 0 0,2-1 1 0,3-2 1 15,-5 0-1-15,3 0 0 0,-6-2 1 0,2 0-2 16,1 0 0-16,-3 0-2 0,3 0 1 0,2-2 0 0,-5 0 1 16,3 2-3-16,0 0 0 0,-1-2 1 0,0 0 1 15,-2 2 0-15,3 0 0 0,0 0 0 0,3 0-2 16,-6 0 2-16,0 0 1 0,0 0 0 0,3-2 0 15,-3-3-2-15,0 4 1 0,0-1-1 0,0 2 2 16,2-1-2-16,-2 0 1 0,3 0-2 0,0-1 1 0,-1 2-1 16,1 0 0-16,0 0 0 0,0 0-2 0,-1 0 1 15,1 0 0-15,-3 0 0 0,3 0-1 0,0 0 1 16,2 0-1-16,-2 0 0 0,0 0 3 0,4 0-3 16,-4 0 0-16,6 0 2 0,-9 0 0 0,2 0 2 15,1 0 0-15,-3 0-1 0,5 0 1 0,-2 0 1 16,-3-1 0-16,0-3-1 0,0 3 0 0,3-1-1 15,0 2 0-15,1-2-1 0,0 0 1 0,1 1-2 16,3-4 2-16,-5 3-2 0,2 1 1 0,-2 1-1 16,3-3-1-16,-4 2 1 0,3-1-1 0,-2-2 2 15,0 2-2-15,0 1 0 0,0-2 1 0,0 2 1 0,1-7 1 16,0 7-1-16,-4-1 2 0,2 1-1 0,7-7 1 16,-7 6-1-16,-2 2 0 0,5-4 1 0,-5 2-3 15,3-6 2-15,0 5-2 0,-3 0 1 0,3-9 0 16,0 2-1-16,-1-1 0 0,-2 0-1 0,0 8 1 0,0-11-1 15,-2 0 0-15,-7-5 1 0,-1-25-1 0,4 31 1 16,-13-3 0-16,8 1-1 0,6 2 2 0,-10-1-1 16,5 2 3-16,-3 1 1 0,-9-2 3 0,11 3-1 15,0 6 2-15,0-3 3 0,-5 3 0 0,5 4 0 16,-3 0-1-16,1 0-2 0,-1 0-4 0,-2 0 2 0,2 3-3 16,3 7-3-16,-5-1-1 0,2 5 0 0,6-1-1 15,-5 1-1-15,2 5 1 0,3 4-2 0,-4 4 0 16,5-1-1-16,-2-1 2 0,1 4-2 0,5 0 2 0,3 4-1 15,-5-4 0-15,5 5 0 0,0-8 0 0,5 1 0 16,-2-9 0-16,5 3 0 0,1-2-1 0,7-4 2 16,-3-1-4-16,9-4-1 0,0 3-6 0,7-10-16 15,2 7-15-15,4-10-20 0,-3-1-25 0,9-3-91 16,-6-2-97-16,4-2 194 0,13 1-140 0,-11 1-89 16</inkml:trace>
  <inkml:trace contextRef="#ctx0" brushRef="#br0" timeOffset="13617.09">20238 4569 903 0,'0'-1'363'0,"0"-1"-246"0,0 0-76 0,0-1 10 15,0 2-16-15,0-2-1 0,3-9-1 0,-3 8-4 16,0-2-9-16,3 1-8 0,3-6-3 0,-3-1-3 15,-1-1-1-15,1 1-1 0,-3 7 1 0,2-4 1 16,-1-5-2-16,-1 8 1 0,0-1 1 0,0-2 0 16,0 6 4-16,0-2 1 0,-3-3 4 0,3 3 4 15,-1 4 5-15,-1-3 2 0,2 1 2 0,-2 2 6 16,-15-4-2-16,6-2 2 0,-40 4-2 0,36 15 0 16,2 1-2-16,2 2-1 0,-2-1-2 0,2 1-4 15,5 10-3-15,0-5-3 0,-1-1-2 0,-4 2-5 16,3-4-2-16,-4 2-1 0,10 2-2 0,2 3-4 0,-5-3 1 15,8 1 1-15,4-2 0 0,-1-7-1 0,7 7-1 16,-1-7 0-16,-2 0-1 0,6-4-2 0,-4-6-4 16,4-2-2-16,-5 1-12 0,10-2-20 0,-5-2-11 0,1 0-14 15,0-8-16-15,-1 2-40 0,-3 1-24 0,-1-7-34 16,1 0-43-16,-7 2 144 0,4-1-95 0,-4 0-24 16</inkml:trace>
  <inkml:trace contextRef="#ctx0" brushRef="#br0" timeOffset="14291.79">20315 4487 404 0,'-3'-46'263'0,"3"45"-88"0,0-2-84 16,0 5 64-16,0-2-37 0,0 0-8 0,0 0-1 0,0 0-19 15,0 4-11-15,0 15-9 0,2-3-8 0,2 38-8 16,1-31 1-16,-5-5-9 0,0-5 4 0,3 11-7 16,-3-7-4-16,3 5-7 0,-3-6 1 0,4 0-11 15,-3-6-4-15,2 5 1 0,-3-3-10 0,2-3-5 16,-2-6 1-16,0-2 0 0,0-1-4 0,0 0 2 15,0 0 0-15,0 0 0 0,0-1 0 0,0-1 0 16,0 1 1-16,0-2 2 0,6-9 3 0,0-1 3 16,-2-1 2-16,21-34 2 0,-19 31 0 0,-3 3 5 15,4-2 0-15,2-1-1 0,-4 2 1 0,6 4 1 16,-5-4 1-16,1 5 0 0,7 8 1 0,-3 4-3 16,-2 0 1-16,-4 6-4 0,6 3-1 0,-4-6-3 15,10 13-5-15,-9-7-1 0,3 5-2 0,0-7-3 0,-3 1-6 16,3 2-5-16,-2-3-9 0,4 5-25 0,-5-5-12 15,0-3-17-15,3-3-18 0,-3-3-36 0,9 7-16 16,-6-7-15-16,2-4-15 0,0 1-3 0,-1-6-52 16,-5 0-9-16,5-1 6 0,-7-1 138 0,6 0-60 15,-1-5 39-15,-4 0 51 0,3 2 54 0,-7-2 112 0,4-1 57 16,-1 1 35-16,1 2-87 0,-6-1 75 0,0 2-14 16,-3 0-14-16,-5 1-14 0,7 3-21 0,-6 2-12 0,1 1-10 15,0 3-6-15,3 3-20 0,-1 0-8 0,1 0-10 16,3 0-5-16,-3 0-16 0,3 0-6 0,-3 0-7 15,1 0-3-15,-4 9-7 0,-2 3-3 0,0 4-2 0,-12 39 0 16,21-39-2-16,7 5-2 0,-5-5 3 0,8 0-3 16,-3 1-3-16,-5-1 0 0,4-3 0 0,5 1-9 15,-4-1-11-15,5-6-2 0,-8 1-8 0,1-4-4 16,0-4-8-16,7 5-2 0,-4-6-1 0,-4-3 2 0,3-9 9 16,2 6 3-16,-1-5 7 0,-3-4 3 0,-4-6 11 15,4 4 3-15,-1-9 7 0,-2-6 8 0,-3 7 13 16,-3-9 6-16,0 2 5 0,-5-5 5 0,3 3 8 15,-3-4 3-15,2 1-1 0,1 6-1 0,-1 3-3 16,0 0-1-16,4 8-1 0,0 0-1 0,-1 7 2 16,3 4-2-16,0-2 0 0,0 8-1 0,0 4-6 15,0 0-4-15,0 0-3 0,0 0-3 0,0 0-7 16,0 22-2-16,5 0-4 0,9 45-1 0,-9-33-1 16,-2-2-1-16,5 9-2 0,-2-1-1 0,1 8-2 15,5-3-1-15,-5-2-3 0,2-3-8 0,-2-6-44 16,5 1-30-16,-4-8-46 0,3-2-70 0,-1-12 140 0,5 1-111 15,1-4-44-15</inkml:trace>
  <inkml:trace contextRef="#ctx0" brushRef="#br0" timeOffset="14725.74">21480 4478 623 0,'-6'0'391'0,"3"9"-177"0,3-11-121 0,0-1 117 0,0 2-128 15,0 1 7-15,0-3 11 0,0 3 8 0,0-1-11 16,0-6-5-16,0-7-3 0,0 10-5 0,-2-9-12 16,-1 10-8-16,3-2-7 0,-2 1-8 0,2 1-15 15,-3 2-6-15,3 1-4 0,0-1-4 0,-3-3-8 16,3 2-1-16,-9 2-2 0,-1 2-1 0,2 3-4 15,3-1-1-15,-4 1-1 0,1 11-2 0,0 0 0 16,-20 34 0-16,28-32-1 0,3 3-1 0,3-5 0 16,-6-3 0-16,0 2-2 0,5 0 2 0,0 0-4 15,4-6 2-15,-1-2-2 0,-2-2 0 0,7-5-1 16,1 8 2-16,-3-5 0 0,2-3 0 0,4-6 2 16,-9 1-1-16,5-3 2 0,1-4 1 0,-6-2 1 0,3-5 2 15,-3-4 3-15,-3 0 2 0,1 4 6 0,-3-4 2 16,0 3 3-16,-3-5 0 0,0 4 0 0,-3 2-1 15,0-5-2-15,3 8-2 0,-5-4-6 0,2-1-4 16,0 8-7-16,3 7-7 0,-8-4-21 0,8 6-13 16,-3 0-1-16,3 7-29 0,0-3-40 0,-3 0-18 0,3 0-24 15,0 0-30-15,0 0 117 0,3 12-80 0,0 2-19 16</inkml:trace>
  <inkml:trace contextRef="#ctx0" brushRef="#br0" timeOffset="14968.3">21882 4128 1238 0,'-7'-20'567'0,"1"2"-323"0,1 1-141 0,-12-2 57 15,7 7-48-15,-1 1-2 0,0-1-2 0,5 3-13 16,-7 7-35-16,-2 2-8 0,8 4-7 0,-1 12-8 0,2-5-15 16,-2 2-4-16,2 5-6 0,1 6-6 15,3-4-2-15,-4 5 0 0,6-3-1 0,3 6 1 0,0 3-1 16,-1 2 0-16,6 5-1 0,1-4 2 0,-1 6-1 15,3-3-4-15,-3 0-5 0,0-4-7 0,3 2-26 16,-3-6-15-16,-3 3-14 0,4-3-19 0,4-10-53 16,-5 5-30-16,3-3-36 0,6-2-63 15,-10-9 175-15,9 2-112 0,-4-5-30 0</inkml:trace>
  <inkml:trace contextRef="#ctx0" brushRef="#br0" timeOffset="15115.46">21717 4416 1241 0,'0'-14'598'0,"-3"3"-331"0,3 3-157 0,3 2 69 16,2-2-67-16,3-1 5 0,-2-1-24 0,5 8-21 16,5-1-19-16,0-1-15 0,3 2-9 0,-2-1-21 15,-10-2-10-15,8 1-18 0,8 4-20 0,-4-2-64 0,0 0-46 16,1-1-78-16,-6 5 156 0,10-6-144 0,12 6-67 0</inkml:trace>
  <inkml:trace contextRef="#ctx0" brushRef="#br0" timeOffset="16186.03">16848 5336 288 0,'-3'-1'237'0,"3"0"-46"0,-3-2-82 16,3 1 61-16,-3-4-3 0,1 0 1 0,1-1-4 15,-2 1-19-15,3-1-10 0,-2-5-4 0,0 4-5 16,-1 0-8-16,3 0-5 0,0-1-7 0,0 3-6 0,0 2-14 15,0-7-6-15,0 6-5 0,0 1-4 0,0 1-17 16,0 2-6-16,0 1-5 0,-3-1-5 0,3-1-14 16,-3 0-4-16,1 2-6 0,1 0-5 0,-1 5-4 15,-1 15 0-15,3-2-3 0,-5 40-2 0,10-36-1 16,-5 3-3-16,3 0-1 0,-3-2 0 0,0 4-10 16,0-2-6-16,5 0-3 0,1 0-9 0,-6-3-16 15,0 0-7-15,7-5-11 0,2 4-9 0,-1-8-24 16,-3 2-11-16,4-15-14 0,1 5-9 0,2-1-30 15,-4-8-20-15,3 1-25 0,-4-5-39 0,2 2 160 16,-1 1-99-16,3-1-18 0</inkml:trace>
  <inkml:trace contextRef="#ctx0" brushRef="#br0" timeOffset="16375.06">16755 5375 894 0,'-5'-6'426'0,"-4"1"-224"0,9 2-109 15,-3-1 52-15,3 2-45 0,0 1-5 0,0-2-2 16,0 2-12-16,0 1-32 0,0 0-12 0,0 0-7 16,3 0-8-16,0 0-11 0,8 4-1 0,0-2-4 15,8 3-6-15,22 9-29 0,-34-13-18 0,2-1-22 16,-1 0-23-16,6 0-97 0,-1 1 135 0,-1-1-96 16,-4 0-43-16</inkml:trace>
  <inkml:trace contextRef="#ctx0" brushRef="#br0" timeOffset="16611.25">17048 5413 692 0,'0'0'462'0,"-2"1"-181"0,0 4-156 0,-1 5 146 15,0-4-137-15,0 1-31 0,0 1-7 0,1 2-17 16,2-2-15-16,-3 1-15 0,3-5-11 0,-2 7-15 15,2-3-4-15,0 0-3 0,0 3-7 0,0-5-9 16,0 0-9-16,0-2-7 0,2 7-5 0,-2-3-20 16,3-3-7-16,-1 5-8 0,-2-7-11 0,3 2-23 0,3 3-12 15,-3-4-17-15,-1-1-19 0,-2-3-82 0,3 4 150 16,5-2-96-16,-2 4-39 0</inkml:trace>
  <inkml:trace contextRef="#ctx0" brushRef="#br0" timeOffset="16788.82">17070 5228 1310 0,'-10'-26'552'0,"-2"6"-349"0,5 5-125 16,-1 3 15-16,5-1-11 16,3 6-1-16,-1-2 0 0,1 9-29 0,0-3-16 15,0 3-15-15,0 0-11 0,0 0-42 0,0 0-29 0,0 0-38 16,0 3-57-16,4 7 109 0,4 5-87 0,-8-5-34 0</inkml:trace>
  <inkml:trace contextRef="#ctx0" brushRef="#br0" timeOffset="17118.95">18102 5325 1020 0,'-5'-2'429'0,"2"2"-274"0,0 0-100 0,3 0 10 16,-3 0-2-16,-7 15 4 0,2-2-1 0,-17 38-22 0,25-38-9 15,-2 1-8-15,-1-3-10 0,-6 3-42 0,9-1-31 16,0-1-53-16,0-2-98 0,0-1 151 0,0-1-109 0,6-1-51 16</inkml:trace>
  <inkml:trace contextRef="#ctx0" brushRef="#br0" timeOffset="17264.52">18040 5161 1361 0,'-9'-19'526'0,"1"12"-378"0,8-2-111 15,-2 6-6-15,-1 2-8 0,3 1-6 0,0 0-8 16,0 0-44-16,0 0-26 0,0 0-25 0,0 0-25 16,8 12-86-16,3-6-67 0,-3 11 171 0,38 31-127 15,-37-34-61-15</inkml:trace>
  <inkml:trace contextRef="#ctx0" brushRef="#br0" timeOffset="17547.75">18203 5400 712 0,'5'13'429'0,"-2"1"-179"0,-3-6-135 0,0 0 73 16,0 5-32-16,0-5-27 0,0-4-23 0,0 1-40 15,0-5-12-15,0 0-12 0,0 0-11 0,0 0-18 16,0 0-3-16,0 0-4 0,0-1-2 0,0-3-2 16,0 4 1-16,0-1-2 0,0 1 1 0,6-13 1 15,-6 1-3-15,2-1 4 0,1 1 0 0,18-34 3 16,-18 34 2-16,3-1 3 0,0 2 1 0,-2-1 5 15,2 3 3-15,3 0 1 0,-2 1 0 0,2 1 6 16,-6 1-2-16,7 2 0 0,-1 4 2 0,-4 0 0 16,6 0 1-16,-6 0-3 0,1 4 5 0,5 2-2 15,-6 0 0-15,3 3 1 0,3 0-2 0,-5 0-3 0,7 4-1 16,-5 2 1-16,1-3-7 0,-2 0-6 0,5 2-2 16,-4-1-3-16,3 0-4 0,-1-1-9 0,-1-5-11 15,-1-2-9-15,6 3-10 0,-4-3-12 0,-1-3-34 0,-4-2-22 16,6 0-21-16,-8-4-25 0,-1-3-132 0,12 4 198 15,-11-4-124-15,-1-4-57 0</inkml:trace>
  <inkml:trace contextRef="#ctx0" brushRef="#br0" timeOffset="18008.24">18559 5111 1093 0,'-2'-12'468'0,"1"9"-296"16,-1 3-109-16,5-2 18 0,-3 2-14 0,0 0-2 0,0 0-1 15,0 0-26-15,0 0-10 0,5 8-7 0,1 4-5 16,1 6-8-16,21 32-2 0,-20-32-3 0,6-1 0 15,-1 4 5-15,-7-6 1 0,4 4 1 0,5 2 1 16,-2-4 0-16,-3 5 1 0,5-6 1 0,-7-1-2 0,-3-3-11 16,8 2-6-16,-4-3-9 0,-9-2-6 0,10-3-17 15,-12 4-9-15,4-2-8 0,4-2-8 0,0-3-8 16,-6 3-1-16,5-3 6 0,-5-3 3 0,0-1 20 16,0-1 8-16,-3 0 11 0,3-1 12 0,0 2 25 15,3-11 11-15,-1 5 9 0,1-3 8 0,0-1 12 16,3 5 6-16,-1-4 2 0,-2 0 0 0,2 3-2 15,4-2-3-15,4 3-3 0,-7 0-5 0,1 1-13 16,2 0-4-16,-4 1-5 0,-2-3-3 0,2 3-9 16,1 0-3-16,2-1-5 0,-5 1-4 0,2 3-8 15,-2-2-6-15,0 1-2 0,-3-1 0 0,0 0-3 16,7-3 1-16,-9 2 2 0,5-3 1 0,-1 1 8 16,-2 2 4-16,0-8 4 0,-2 6 2 0,1 1 8 15,-1-3 4-15,0 0 4 0,-1 7 2 0,3 1 11 16,-3-1 4-16,3-1 2 0,-6 0 2 0,1-2 0 15,2 1-4-15,-2 2-2 0,-1 1-4 0,4 0-8 16,1 0-6-16,-1 0-4 0,-6 13-3 0,2 7-5 0,-7 26-3 16,16-33 0-16,4 2-1 0,2 0-13 15,-4 1-8-15,6-3-12 0,2-2-14 0,-4-3-38 0,7 2-19 16,-5-4-22-16,3-4-22 0,-3-2-49 0,2 0-22 16,4-4-21-16,-12 2-18 0,6-5 156 0,3 2-101 0,-3-1-9 15</inkml:trace>
  <inkml:trace contextRef="#ctx0" brushRef="#br0" timeOffset="18903.59">19011 5357 266 0,'9'-21'265'0,"14"-30"-39"0,-17 48-101 15,0 1 74-15,-6-7-16 0,3 9-19 0,-3-2-19 0,0 1-37 16,0 0-11-16,0-1-14 0,0 1-12 0,-3 1-19 16,3 0-5-16,-3 0-7 0,3 0-7 0,0 0-10 15,0 4-6-15,0 9-3 0,3-1-4 0,-3 0 1 16,8 37-1-16,-8-42 0 0,0 3 3 0,3-4 3 16,2 3 5-16,-5-1 0 0,3-1 3 0,0-4 1 15,-3-3-1-15,0 0 0 0,0 0-1 0,0 0-4 16,0 0-1-16,0-2 1 0,0 2 0 0,0-1 6 15,0-2 3-15,5-10 4 0,-2 1 2 0,5-4 8 16,14-34-2-16,-22 35 1 0,0 2-4 0,5 1-5 16,-2 2-4-16,5 3-3 0,-8-1-4 0,6-2-7 15,1 9-3-15,-4 0-2 0,3-2-2 0,-6 2-7 16,0 0-8-16,0-2-5 0,0 0-8 0,0 2-19 16,0 1-9-16,3 0-13 0,-3 0-13 0,7 4-35 15,-4-4-13-15,0 3-13 0,11 2-13 0,-6 3-32 0,-8-8-15 16,3 1-7-16,13 0-1 0,-10 3 38 0,7 7 26 15,31 14 29-15,-42-26 35 0,9-2 85 0,-5-2 42 0,-4 3 34 16,-2 2 31-16,0-1 33 0,0 0 3 0,0-1-3 16,0 1-3-16,0 0-18 0,0-3-12 0,0 2-10 0,0 2-10 15,0-1-26-15,0 0-11 0,0-1-7 0,0 1-11 16,0 0-16-16,0 0-7 0,0 1-3 16,0 0-6-16,3 1-6 0,14 7 1 0,34 30-3 0,-41-25-1 15,-7-2 1-15,-10-1 3 0,1-3-2 0,19 6 2 16,-1-1-1-16,-12-3 2 0,11 1 1 0,-6-4 3 15,5 0-2-15,26 2-1 0,-25-1 1 0,-1-7 3 16,-1 0 4-16,-6-7 1 0,0 2 3 0,2-3 0 16,3 3 8-16,-5-7 0 0,3 3 1 0,-4-6-1 0,0 1-2 15,2-2-3-15,-4-5-4 0,2 6-2 0,1-3-7 16,-3-10-3-16,-3 3-1 0,3 12-4 0,3 0-12 16,0-5-5-16,-3 8-5 0,0 1-9 0,3 5-18 15,1 10-11-15,-1-6-8 0,-3-2-10 0,0 1-20 16,0 1-7-16,0 0-10 0,0 0-7 0,0 0-21 15,0 0-11-15,0 0-10 0,0 1-14 0,9 3-37 16,-1 9 134-16,3-5-87 0,32 37-16 0,-32-38 71 16,0-1-16-16,0 2 53 0,-5-5 61 0,-2-1 19 15,5 6 214-15,-1-5 40 0,-2-1-110 0,-4 0 105 16,-2-2-15-16,0 0-26 0,0-2-23 0,0 2-39 16,0 0-11-16,0-1-14 0,-2 0-7 0,2-1-23 15,-3 1-10-15,3 0-8 0,-3 0-8 0,3 1-16 0,-2-4-4 16,2 4-8-16,0 0-5 0,-3 0-12 0,0 0-3 15,3 0-6-15,-3 0-4 0,3 4-3 16,-8 3-4-16,0 7 0 0,2-1-2 0,-10 35-2 0,19-37-2 16,0-4-3-16,2 4-3 0,0-4-7 0,1 1-1 15,0-2-1-15,7 0-3 0,-5-4-5 0,3 5-2 16,-1-6-1-16,2-1 0 0,-2-1-1 0,5 1 1 0,-5-8 2 16,3 5 2-16,-4-8 4 0,4 0 4 0,-4 2 3 15,1-2 5-15,2-1 6 0,-2 1 2 0,-1-3 4 0,-4-1 3 16,0 2 8-16,-2-3 2 0,0-3 3 0,3 6 1 15,-6 0 6-15,0 0 2 0,2 0-3 0,1 9 2 0,-3-4-4 16,3 5-2-16,-3 2 0 0,0 1-2 0,0 0-7 16,0 0-1-16,0 0-4 0,0 0-3 0,5 12-2 15,-2 1-2-15,0 3-1 0,16 35-5 0,-19-37-4 16,2 0-4-16,0 1-5 0,4 4-5 0,0-5-18 16,-1 2-9-16,0 0-15 0,-4-3-16 0,10-1-43 15,-4-2-23-15,2-2-28 0,5-2-49 0,-3-6 143 16,-1 0-100-16,7-3-22 0</inkml:trace>
  <inkml:trace contextRef="#ctx0" brushRef="#br0" timeOffset="19078.07">20138 4947 1163 0,'-5'6'584'0,"5"5"-312"0,-9-8-161 0,7 6 82 15,-4 4-65-15,1-1-19 0,8 8-7 0,-3 2-24 0,-3-4-12 16,6 17-14-16,-3-9-7 0,0 3-16 0,10 10-7 15,-10-7-6-15,3-4-10 0,3 1-27 0,-9-11-22 0,8 8-25 16,1-2-39-16,-1-8-179 0,-2-3 219 0,0-3-138 16,4-3-88-16</inkml:trace>
  <inkml:trace contextRef="#ctx1" brushRef="#br0">18450 3840 0</inkml:trace>
  <inkml:trace contextRef="#ctx0" brushRef="#br0" timeOffset="21646.86">8228 3736 701 0,'0'0'389'0,"0"0"-173"16,0 0-112-16,0 0 65 0,0 0-28 0,0 4-11 16,0 0-12-16,2 1-12 0,-1 4-20 0,1-1-11 0,1-1-10 15,-3 3-11-15,0-1-21 0,0 1-12 0,0 1-8 16,0 0-9-16,-3-2-22 0,3 3-10 0,0-3-7 16,0 3-12-16,-2-1-38 0,1-2-25 0,1 3-28 15,-2-3-38-15,2 0 115 0,-3-1-82 0,3-3-24 0</inkml:trace>
  <inkml:trace contextRef="#ctx0" brushRef="#br0" timeOffset="21795.28">8239 3996 443 0,'0'12'426'0,"3"3"-137"0,0 3-153 16,2 31 101-16,-5-28-79 0,0-4-24 0,0 1-24 16,3 1-15-16,-1-2-14 0,-5 0-14 0,1 2-23 15,2-4-11-15,0 1-16 0,-3-4-17 0,3 1-47 16,-2 0-28-16,2-1-34 0,0-1-38 0,-3-3 95 15,0-3-81-15,3 3-25 0</inkml:trace>
  <inkml:trace contextRef="#ctx0" brushRef="#br0" timeOffset="21931.69">8250 4378 729 0,'8'50'414'0,"-14"-37"-190"0,7 7-127 0,1 0 50 15,1 1-37-15,-3 0-16 0,0 1-23 0,0 6-15 16,0-2-14-16,0 1-8 0,0-1-35 0,0-5-24 15,0 0-30-15,0 3-42 0,-3-8 68 0,3-3-58 16,-3-3-28-16</inkml:trace>
  <inkml:trace contextRef="#ctx0" brushRef="#br0" timeOffset="22078.6">8261 4892 361 0,'11'77'316'0,"-6"-56"-85"0,-5-4-125 15,3-1 92-15,0 4-69 0,-1-3-30 0,-2 1-25 0,0 0-75 16,-2-1-46-16,2 1-69 0,0 2 94 16,0-6-95-16,-3-1-56 0</inkml:trace>
  <inkml:trace contextRef="#ctx0" brushRef="#br0" timeOffset="22540.72">8280 5306 679 0,'11'57'380'0,"0"-38"-172"0,-9 1-115 0,-2 0 66 16,0 0-37-16,0-6-11 0,3 7-10 0,-3-4-19 16,-3 2-7-16,3 1-9 15,2-5-5-15,-4 2-17 0,5 1-4 0,-4-3-8 0,-6-4-4 16,7 5-14-16,0-3-8 0,0 0-4 0,-3-2-16 16,3-4-22-16,-3 1-14 0,3-2-1 0,3-1-31 0,-8-2-39 15,4-3-14-15,-1 0-14 0,1 0-2 0,-1-3-3 16,2 2 5-16,-2-1 1 0,2 1 29 0,-3 0 59 15,3-1 29-15,-3 0 31 0,3 0 33 0,-3 2 53 16,3-2 20-16,0 0 13 0,0 1 9 0,0 1 3 16,0 0-7-16,0 0-9 0,3 5-11 0,0 9-19 15,0-4-7-15,2 10-10 0,11 30-9 0,-18-28-17 16,4-1-6-16,-4 0-7 0,2-2-6 0,2 3-11 16,-4-1-5-16,4 4-5 0,-2-2-2 0,3-1-12 15,-3-5-6-15,0 1-6 0,-1 0-8 0,-1-3-21 16,2-1-11-16,0-1-10 0,2-3-11 0,-2-2-19 15,0 0-4-15,0-5-5 0,0-3-6 0,0 0-1 0,0 0 2 16,0 0 11-16,0 0 13 0,0 0 28 0,0 0 14 16,0 0 14-16,-2 0 19 0,2 0 45 15,-2 1 20-15,2 3 12 0,-3 1 10 0,0 3 18 0,3 3 2 16,0-1 2-16,0 2-1 0,0 1-13 0,6 2-7 16,2 37-10-16,-8-36-8 0,2 0-18 0,1 0-6 0,0 1-5 15,2 1-9-15,-5-1-32 0,2-1-29 0,-2 0-42 16,4-4-84-16,-4-2 131 0,8-4-90 0,-5-4-46 0</inkml:trace>
  <inkml:trace contextRef="#ctx0" brushRef="#br0" timeOffset="23011.54">7613 5469 1018 0,'-3'3'473'0,"-5"-3"-258"0,3 1-118 0,5-1 47 15,-3 0-30-15,3-1-5 0,0-2-5 0,0 2-10 0,0 0-10 16,0-1-14 0,0 1-6-16,16 0-4 0,0-1-5 0,39 1-12 0,-33 2-4 15,-1-1-5-15,-1 2-5 0,4-1-9 0,1-1-2 16,-1 4-4-16,-2 1-3 0,8-1-5 0,-8 0-1 0,2 3-3 15,1-2-2-15,-1 0-6 0,-5-2-5 0,3 0-1 16,-3 1-5-16,-5-3-6 0,1-1-5 0,0 0-3 16,-5 0-4-16,1-1-10 0,-5 1-3 0,2-2-9 15,-3 0-8-15,0-2-16 0,-5 2-6 0,0 0-7 16,0 0-5-16,0 1-20 0,0 1-10 0,0-3-12 16,0 2-17-16,-3 0-73 0,3-4 156 0,-2 2-98 0,0 0-38 15</inkml:trace>
  <inkml:trace contextRef="#ctx0" brushRef="#br0" timeOffset="23291.28">8013 5434 301 0,'-41'-9'248'16,"30"6"-60"-16,3 0-83 0,-5-1 69 0,7 4-30 15,-2-2-4-15,2 2-5 0,-2-3-5 0,0 3-13 16,2 0-2-16,1 0-6 0,3 0-1 0,2 0-14 16,-3 0-6-16,3 0-7 0,0 0-8 0,0 0-17 15,0 0-6-15,0 0-7 0,0 0-7 0,0 1-9 16,3 5-6-16,-1-1-3 0,12 2-3 0,-1-1-5 15,42 36-2-15,-37-36-1 0,-3 0-2 0,4-1-1 16,-3 1-2-16,3-4 2 0,-6 0-2 0,3 2 1 16,-1 2-1-16,-2-3 0 0,-5-1 0 0,0 5 1 15,4 0 2-15,-4 0 0 0,0 0 0 0,-5-2 2 16,1 2 2-16,-4-2-1 0,0-5 1 0,0 0 3 0,-2 0-2 16,0 0 1-16,2 0 0 0,-6 5-4 0,0 3-4 15,-4-2-4-15,-4-2-9 0,3 1-32 0,-38 38-18 16,36-40-28-16,5-4-38 0,2-2-218 0,-2 2 262 0,7-7-159 0,2-2-97 0</inkml:trace>
  <inkml:trace contextRef="#ctx0" brushRef="#br0" timeOffset="23841.36">8751 5502 973 0,'0'0'483'16,"0"0"-260"-16,0 0-129 0,0 0 60 0,-3 0-53 0,3 0-20 15,0 0-9-15,-3 0-10 0,3 0-12 0,-3 0-18 16,1 6-7-16,2 5 2 0,-1-5-9 0,2 3-6 16,-2-1-2-16,-1 1 0 0,1-1-2 0,-1 2-2 15,2 0 0-15,-2 0 1 0,2-1 0 0,-3-2-4 16,0 1 0-16,3 0-2 0,0 0 3 0,0-3-3 16,0 0 0-16,0-1 0 0,0-3-1 0,0 1 0 15,0-1 0-15,0-1 0 0,3 5-1 0,0-1-1 16,-3-2-1-16,4 4 0 0,5-1-1 0,1 3-1 15,2-2-6-15,-4-2-3 0,-2 0-5 0,5-3-19 16,-3 1-7-16,3 0-13 0,-4-1-12 0,-1-1-35 16,0 0-16-16,-1-1-25 0,3-1-37 0,-5 0 118 0,-3 1-78 15,3 1-16-15</inkml:trace>
  <inkml:trace contextRef="#ctx0" brushRef="#br0" timeOffset="24177.68">8794 5581 1099 0,'-2'0'516'0,"2"0"-288"15,-3 0-133-15,0 0 44 0,3 0-17 0,0 0-5 16,-3 0-9-16,3 0-27 0,0 0-9 0,0 0-8 0,11 8-6 16,6 0-14-16,37 16-3 0,-29-20-6 0,-6-4-6 15,5 4-8-15,-2-4-4 16,2 0-5-16,8 0-2 0,-7 1-4 0,0-1-2 15,2 3-2-15,-3-2 2 0,-4-1-1 0,10 4-1 16,-14-4 2-16,-5 0 4 0,5-4 1 0,1 1 2 16,-7 1 3-16,3-4-1 0,-1 1 6 0,-2-1-3 15,2 2-2-15,-5-4 2 0,-1 2 0 0,5 1 1 16,-6 0 1-16,4 0 0 0,-4-2 25 16,-5 6-17-16,0-2-1 0,0 3-2 0,0 0-3 15,0 0-1-15,0 0-1 0,0 0-7 0,0 0-1 0,0 0-3 16,0 0-6-16,0 0-15 0,0 0-19 0,0 0-27 15,0 0-44-15,0 3 77 0,0-3-57 0,0 0-26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3-03-15T17:11:19.4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3-03-15T17:11:20.9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0 178 0,'26'25'62,"126"52"-46,102 50-1,102 0 1,25 25 0,-102-25-1,-177-76-15,25 0 16,-102-26-1,-25-50 79</inkml:trace>
  <inkml:trace contextRef="#ctx0" brushRef="#br0" timeOffset="847">940 0 0,'0'26'47,"-51"24"-32,-25 52 1,25-26-16,-101 178 15,-1 26 1,-75-26 15,101-102-15,76-101 0,26-51 15,25-26-16,-26 1 1,26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155" units="cm"/>
          <inkml:channel name="Y" type="integer" max="1447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6" units="1/cm"/>
          <inkml:channelProperty channel="Y" name="resolution" value="1111.520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1T20:35:22.2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6785 2916 381 0,'0'0'195'0,"0"-3"-92"15,0 0-41-15,0 3 27 0,0-1-28 0,0-2-7 16,0 3 3-16,0-1-13 0,0 1-11 0,0 0-9 0,0 0-17 16,0 1-1-16,1 13-5 0,1-4-5 0,-2 1-47 15,0 1-46-15,0-9 78 0,0 8-54 0,0-3-49 16</inkml:trace>
  <inkml:trace contextRef="#ctx0" brushRef="#br0" timeOffset="316.08">6799 3091 679 0,'8'70'315'16,"-8"-61"-160"-16,0 7-72 0,3-1 44 0,-3 0-33 15,3-11-1-15,0 6-1 0,-3 3-11 0,2-1-21 16,0 1-21-16,1-1-17 0,-3-8-24 0,0 11-10 0,0-1-8 15,-2-7-5-15,1 1-22 0,-1 1-10 16,2 3-7-16,0-7-4 0,-5-4 3 0,5 7-2 0,-3-8 1 16,3 0-1-16,0 0 15 0,-5 0 6 0,5 0 8 15,0 0 5-15,0 0 9 0,0 0 5 0,0 0 3 16,0 0 6-16,0 2 9 0,0 2 1 0,0-3 3 0,0 8 4 16,0 2 8-16,0 0 10 0,0 3 4 0,0-7 10 15,0 4 13-15,0 1 3 0,5 2 4 0,5 35 2 16,-7-37 2-16,-3 1-4 0,0 3-1 0,6 0-6 15,-6-2-12-15,0-1-7 0,0 4-2 0,0-2-8 16,0-1-17-16,3-2-13 0,-3 1-15 0,0-5-36 16,0 0-20-16,0 3-17 0,-3-3-27 0,3-2-29 0,-5-3 89 15,4-3-68-15,1 0-2 0</inkml:trace>
  <inkml:trace contextRef="#ctx0" brushRef="#br0" timeOffset="435.61">6813 3704 218 0,'0'0'254'0,"-3"0"-44"0,3 0-103 15,0 0 63-15,0 0-28 0,0 0-21 0,0 0-31 16,0 0-11-16,0 4-10 0,3 7-8 0,-3-1-16 15,0-2-8-15,3 8-8 0,-1-6-4 0,-2 1-21 0,6 40-14 16,-1-38-17-16,-5-1-19 0,0 5-63 0,0-6-38 16,-3-2-53-16,1 2 128 0,1-1-123 0,1-1-51 15</inkml:trace>
  <inkml:trace contextRef="#ctx0" brushRef="#br0" timeOffset="549.62">6818 3927 416 0,'0'0'284'16,"0"1"-95"-16,-2 4-98 0,-1 7 59 0,3-3-27 0,0 2-21 15,-3-6-16-15,3 4-31 0,0 0-14 0,0 5-12 16,0-5-7-16,0-1-14 0,0 5-8 0,-3-1-10 15,3 2-12-15,0 35-28 0,-2-36-11 0,2-4-11 16,-1 2-16-16,-2-1-69 0,3-3 103 0,-2 2-64 16,2-2-20-16</inkml:trace>
  <inkml:trace contextRef="#ctx0" brushRef="#br0" timeOffset="666.49">6791 4203 645 0,'-3'12'307'0,"1"-4"-163"0,2 5-81 15,0 3 16-15,2 31-1 0,1-32 0 0,-3 2-4 0,0-1-28 16,3 2-12-16,-3-1-7 0,-3 2-5 0,6-1-22 15,-6 3-26-15,0 0-42 0,3-5-72 0,-3 0 108 16,3 1-75-16,0 4-39 0</inkml:trace>
  <inkml:trace contextRef="#ctx0" brushRef="#br0" timeOffset="815.449">6788 4544 1152 0,'9'63'440'0,"-12"-47"-302"16,3 6-88-16,0 1 14 0,-3-4-30 0,6 3-1 15,-3-1 1-15,0 1 1 0,0-4-8 0,0 5-27 16,-3-1-17-16,3 1-16 0,0-2-25 0,-6-6-72 16,6 1-48-16,-3-4-70 0,-1 0 160 0,4-3-154 15,-3-8-65-15</inkml:trace>
  <inkml:trace contextRef="#ctx0" brushRef="#br0" timeOffset="1057.03">6772 4920 562 0,'0'0'329'0,"0"0"-134"0,0 0-96 15,0 0 68-15,0 0-67 0,0 4-10 0,0 7-7 16,3 6-14-16,0 0-17 0,10 40-16 0,-10-43-14 15,-3 3-7-15,3 7-3 0,-3 1-3 0,2-4-3 0,0 2-6 16,-2 2-15-16,0 0-8 0,0 0-12 0,0-4-15 16,0-4-30-16,-2 4-14 15,2-7-13-15,0 3-10 0,0-9-12 0,-2 4 0 0,-1-5 6 0,3-1 10 16,-3 0 28-16,0-6 12 0,3 0 14 0,-2 0 13 16,2 0 33-16,-1 0 19 0,1 0 16 0,0 0 15 0,0 0 22 15,-2 0 8-15,2 0 3 0,0 0 5 0,0 0-3 16,0 0-8-16,2 7-10 0,-1 3-10 0,1 3-19 15,1-1-4-15,0 2-8 16,7 40-3-16,-9-33-25 0,4-1-21 0,-10-6-29 16,7 10-42-16,-2-3 78 0,0 4-60 0,0-9-29 0</inkml:trace>
  <inkml:trace contextRef="#ctx0" brushRef="#br0" timeOffset="1192.72">6840 5988 217 0,'2'25'141'0,"-2"-7"-64"0,0 4-67 0,0-3 31 15,0-2-11-15,0-3-21 0</inkml:trace>
  <inkml:trace contextRef="#ctx0" brushRef="#br0" timeOffset="1506.55">6835 6168 454 0,'2'10'293'16,"-2"0"-139"-16,0 3-97 0,0-2 93 0,2 5-123 16,2 35 3-16,-4-31 4 0,0-6 4 0,0 5-7 15,-1 0-4-15,1 4-2 0,0-4 3 0,0 0 3 16,0 2-3-16,-2-11-2 0,-1 5-5 0,3-1-3 16,0-4-1-16,-2 3-2 0,2-5-4 0,-3-7-12 0,0 7-4 15,3-8-5-15,0 0-1 0,-3 0-5 0,3 0 0 16,0 0 0-16,0 0-3 0,0 0 9 0,0 0 5 15,0 0 7-15,0 0 5 0,0 0 8 0,0 0 6 0,0 5 4 16,3 3 6-16,-3 4 12 0,3 4 1 16,0 38 4-16,-3-37-1 0,0-1 4 0,2 2-1 0,-2-1-1 15,2 0-2-15,-2 3-10 0,3 0-4 0,-3-4-4 16,0 2-5-16,0 0-7 0,0 0-4 0,0-4-5 16,-3-1-5-16,3 0-18 0,-2-1-11 0,0-3-10 15,2 1-12-15,-6-5-53 0,6 0-36 0,-8 2-65 0,5-2 134 16,-2-6-112-16,2 1-54 0</inkml:trace>
  <inkml:trace contextRef="#ctx0" brushRef="#br0" timeOffset="2150.31">6159 5357 755 0,'-7'-2'325'0,"4"-2"-192"0,-6-1-72 0,4 1 12 0,2-3 3 15,1 4 8-15,-1 2 8 0,3 0-10 0,-3 1-11 16,3-3-4-16,0 1-5 0,-5 0 0 0,5 1 1 15,-3 0-3-15,3-1-2 0,0 1-3 0,0 0-3 16,0-1-2-16,3 2-3 0,8-4-7 0,8 3-6 0,38 6-5 16,-35-2-4-16,4 0-11 0,5-2-1 0,-4 0-3 15,9 3-3-15,-10-1-2 0,7-3-3 0,0 0-2 16,-8-1-3-16,-1 1-8 0,-2-6-4 0,2 0-4 16,-5 4-2-16,3-3-6 0,-6 1-3 0,-3 3-4 15,4 1-1-15,-3-7-16 0,-4 7-7 0,-1 3-11 16,1-3-9-16,-1 3-37 0,-3-3-25 0,-1 2-30 0,3-2-49 15,-8 0 145-15,0 0-95 0,0 0-24 16</inkml:trace>
  <inkml:trace contextRef="#ctx0" brushRef="#br0" timeOffset="2432.48">6605 5330 434 0,'-51'-5'263'16,"43"5"-78"-16,5-2-80 0,-8 1 52 0,1-2-31 15,1 3 6-15,4-2 2 0,-3 0-10 0,8-3-40 16,-3 5-13-16,3 0-11 0,-3-1-6 0,1-2-15 16,2 2-5-16,0 1-5 0,0 0-5 0,0 0-9 15,0 0-2-15,0 0 1 0,5 1-3 0,3 7-3 16,3-3-2-16,3 1 0 0,32 24-2 0,-35-21 1 16,0-2-2-16,5 2-1 0,-8-3 0 0,9 2 1 15,-4 2-1-15,-2-3 0 0,0 1-1 0,2-1 0 16,-1 1 2-16,-7-3 0 0,6-1 0 0,-8 3 1 15,2-6-1-15,0 7-3 0,-5-7 0 0,0-1-14 16,0 0-12-16,0 0-16 0,-2 0-20 0,1-1-85 16,-1-3-116-16,1 3 195 0,-1 1-134 0,0-3-96 15</inkml:trace>
  <inkml:trace contextRef="#ctx0" brushRef="#br0" timeOffset="3193.55">7776 5330 379 0,'-2'-7'253'0,"2"3"-87"0,-3 3-79 0,3 0 91 16,-3-1-70-16,3 1-15 0,-3-2-2 0,1 2-2 16,1 1-15-16,-1-3-15 0,1 2-14 0,-1 0-18 15,2 0-6-15,-2 1-5 0,2 0-5 0,-6 1-5 16,-2 0 2-16,3 3-2 0,2-4 0 0,-3 11 1 16,3 0 0-16,-2 3 2 0,-34 34 3 0,37-36-2 15,2-3 0-15,3 1-1 0,-6-1 1 0,3-1-2 16,0-2 0-16,17-2-5 0,-20 0-1 0,3 0 1 15,7-1-2-15,-7-3-1 0,0 0 0 0,0 0-2 0,0 0-3 16,0 0-2-16,15 1-5 0,-5-1-21 0,2 0-14 16,-5 0-20-16,5 0-28 0,1 0-115 0,-3-1 155 15,2-1-98-15,32 1-57 0</inkml:trace>
  <inkml:trace contextRef="#ctx0" brushRef="#br0" timeOffset="3422.01">7866 5396 949 0,'-3'0'394'0,"1"0"-230"0,-1 0-85 0,0 0 22 0,3 0-20 16,-2 0 5-16,2 0 4 0,-3 0-4 0,3 0-13 16,-3 0-22-16,3 0-4 0,0 0-4 0,0 0-5 15,0 0-11-15,22 2-6 0,-3 2-3 0,38 4-4 16,-35-8-6-16,-3-1-1 0,3 0-5 0,2-1-7 15,0 2-25-15,-2-4-17 0,0-1-24 0,5-3-23 16,-2 7-101-16,5-6 137 0,-11 2-93 0,3-2-45 0</inkml:trace>
  <inkml:trace contextRef="#ctx0" brushRef="#br0" timeOffset="4449.5">6911 4759 523 0,'0'-7'295'16,"0"7"-124"-16,0-1-91 0,0-2 60 0,0 0-67 15,0 3 1-15,0-1 0 0,0-2-4 0,0 3-32 16,0-1-9-16,0 1-5 0,0 0-2 0,0 0-3 16,0 0-2-16,0 5-3 0,0 7-1 0,-3 1 0 15,0 2 1-15,-5 41 0 0,8-38 1 0,0 0-1 16,0 2-1-16,6-2 2 0,-1 3 1 0,-2-2 2 16,4 0 0-16,8-3 1 0,-7 3-1 0,5-1 0 0,1-2 0 15,-4 1 0-15,2-4-2 0,7 3-6 0,-9 1-1 16,-1-5-2-16,1-3 0 0,2-1-2 0,1-4-2 15,0-1 0-15,-1 5-2 0,-2-6 3 0,6 1-4 16,-1 2 0-16,1-5-2 0,-9 0-13 0,5 3-5 16,-9-3-10-16,2-4-9 0,-3 0-33 0,-2 2-14 15,0 1-22-15,0 0-30 0,0 0 88 0,0-1-62 0,0 0-14 16</inkml:trace>
  <inkml:trace contextRef="#ctx0" brushRef="#br0" timeOffset="4706.99">6941 4997 703 0,'-6'2'304'0,"1"-2"-173"0,-3 0-65 0,5 0 17 16,2 0-1-16,-1-2 6 0,2 0 8 0,-2 1-2 15,2 0-15-15,-3 0-9 0,3-1-10 0,-3 1-4 16,3-2-6-16,0 3-6 0,0-2-9 0,10-6-12 16,5-1-4-16,31-22-7 0,-30 30-9 0,-2 0-34 15,-1-3-20-15,0 0-28 0,-4 4-42 0,-1-2 83 16,3 2-69-16,-3 0-24 0</inkml:trace>
  <inkml:trace contextRef="#ctx0" brushRef="#br0" timeOffset="6369.59">7275 5088 367 0,'-3'0'244'0,"1"0"-86"0,2 0-81 15,-3 0 48-15,3 0-8 0,0 0-9 0,0 0-14 16,0 0-19-16,0-2-6 0,0 2-3 0,0 0-3 15,0 0-8-15,0-1-5 0,0 0-4 0,0-2-4 16,0 3-7-16,0-1-6 0,0-1-3 0,0-2-4 16,0 4-9-16,0-1-2 0,0-1-3 0,0 2-1 0,0-2-3 15,0 1 1-15,0-2-1 0,0 3-2 0,0-2 1 16,0-1 0-16,0 3-1 0,0-1 1 0,0-2-1 16,0 3-1-16,0-1-1 0,0-1 0 0,0-2 2 15,0 4-1-15,0-1-1 0,0 0 0 0,0 0 0 16,0-1 0-16,0 1 1 0,0-2 2 0,0 3-1 15,0-1 1-15,0-3 3 0,0 4 2 0,0-1 4 16,0 1 2-16,0 0 3 0,0 0 0 0,0 0 1 16,0 0 2-16,0 0-1 0,0 0-2 0,0 0-2 15,0 0-2-15,0 0-1 0,0 1 0 0,8 10-3 16,-2-1 1-16,2 3 0 0,16 32 1 0,-15-33 1 16,-4 1-2-16,-2-6 2 0,8 7 2 0,-6-3 4 15,1 0 1-15,2 3 2 0,-3-4-1 0,3 3 6 16,-2 6 1-16,-1-5-1 0,3 2 2 0,-5 0-2 15,3-2-1-15,-1-1-1 0,-2-1-2 0,2 0-3 16,-2-1-1-16,-3-1 0 0,0 1-4 0,0-5-3 16,-5 5 1-16,1-6-1 0,0 0-1 0,-2 1-2 0,-2-2-2 15,0-4 0-15,2 0-1 0,-5 0-6 16,3-2-4-16,-3 0-4 0,0-4-8 0,1 0-18 0,-4-2-10 16,9 0-12-16,-9-4-14 0,6-4-47 0,-3 2-40 15,3-2-72-15,2-2 154 0,1 1-121 0,4-3-58 16</inkml:trace>
  <inkml:trace contextRef="#ctx0" brushRef="#br0" timeOffset="6973.75">7291 4856 318 0,'-2'0'230'0,"2"0"-69"0,-3 0-81 16,3 0 60-16,-2 0-62 0,-4 0 2 0,6 0 0 15,-3 0-9-15,1 0-29 0,-1 0-7 0,3 0-3 16,-1 0 1-16,-1 0 1 0,2 0-3 0,-2 0-3 15,2 0 7-15,-3 0 2 0,3 0 1 0,-3 0 2 0,3 0 0 16,-3 0-4-16,0 0-1 0,0 0 0 0,1 0-8 16,0 3-7-16,-1 1-2 0,-5 3-4 0,5-1-1 15,2-4-4-15,-1 4-2 0,2-4 0 0,-2 1-4 16,2-3 0-16,-3 1-1 0,3-1 1 0,0 0 1 16,0 0-1-16,0 0 2 0,0 0 2 0,0 0 2 0,0 0 3 15,0 0 5-15,0 0 0 0,0 0 3 0,0 0 5 16,0 0 1-16,0 0 0 0,0 0 2 0,0 0 2 15,0 0-1-15,0 0-2 0,0 0 1 0,0 0-4 16,0 0 0-16,0 0-3 0,0 0 0 0,0 0-6 16,-3 0-2-16,3 0 0 0,-3 0-2 0,1 0-5 15,1 0-2-15,-1 0-2 0,2 0-8 0,0 0-32 16,0 0-28-16,0 0-44 0,0 0-89 0,0 0 146 16,0 0-103-16,0 0-47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155" units="cm"/>
          <inkml:channel name="Y" type="integer" max="1447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6" units="1/cm"/>
          <inkml:channelProperty channel="Y" name="resolution" value="1111.520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1T21:27:29.7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11219 1861 1158 0,'-2'13'459'0,"2"1"-327"0,-3-1-95 0,-6 35 16 15,9-30-33-15,0 1-16 0,3 2-18 0,0-6-66 16,0 3-67-16,0 2 115 0,-1-4-93 0,4 5-77 0</inkml:trace>
  <inkml:trace contextRef="#ctx0" brushRef="#br0" timeOffset="152.68">11271 2325 1129 0,'3'48'409'0,"-6"-36"-299"0,3 5-77 16,3-4-11-16,1 3 0 0,-3 1 0 16,2-2-7-16,5-1-17 0,-8 0-66 0,6 1-38 0,-4-2-1 15,0 2 67-15,1-2-89 0,3 0-37 0</inkml:trace>
  <inkml:trace contextRef="#ctx0" brushRef="#br0" timeOffset="318.44">11336 2895 634 0,'0'19'359'0,"2"1"-176"0,2 0-106 16,-4 1 107-16,5-3-110 0,-2 2-22 0,2 1-4 15,-3 0-2-15,2-4-4 0,1 4-12 0,-2 0-13 0,0-2-29 16,-1 2-17-16,0 1-16 0,-1-1-17 0,1-1-63 15,-2-4-54-15,1 2 121 0,-1-1-96 0,5-2-51 16</inkml:trace>
  <inkml:trace contextRef="#ctx0" brushRef="#br0" timeOffset="446.27">11398 3467 995 0,'15'90'394'0,"-15"-71"-269"0,2 5-83 0,1 1-3 16,2-1-3-16,1-4-2 0,-6 1-1 0,3 4-22 15,2-3-21-15,0 0-25 0,1 3-28 0,2 0-101 0,-3-1 126 16,6 2-82-16,0-6-53 0</inkml:trace>
  <inkml:trace contextRef="#ctx0" brushRef="#br0" timeOffset="572.9">11537 4186 822 0,'-2'18'371'15,"2"7"-228"-15,0-1-86 0,5 1 40 0,-5-4-54 16,-8 4-13-16,8-1-3 0,11 1-4 0,-5-1-7 0,-4 1-16 15,6-3-58-15,-5 2-34 0,3 2-51 0,2-2 101 16,0 1-97-16,-8-8-51 0</inkml:trace>
  <inkml:trace contextRef="#ctx0" brushRef="#br0" timeOffset="736.17">11614 4803 325 0,'-1'16'179'0,"1"-1"-78"16,-5-4-50-16,3 3 23 0,4 3-14 0,-2-1-6 15,0 1-2-15,6 1-1 0,8 3-3 0,-12-1-4 16,3 2 4-16,-2-2 2 0,-8 2 6 0,10 6 1 15,-5-6-5-15,-3 2-3 0,1 6-5 0,-1 1-8 16,8 2-6-16,4 2-5 0,-1-1-7 0,-13-6-18 16,13 7-8-16,-3-10-15 0,-5 3-17 0,0-4-71 15,6-4-64-15,-4-2 127 0,0-4-96 0,-1-6-69 16</inkml:trace>
  <inkml:trace contextRef="#ctx0" brushRef="#br0" timeOffset="874.439">11682 5554 709 0,'-27'44'315'0,"26"-29"-183"0,10 6-72 0,-9-7 34 0,3 2-30 16,-1 4-10-16,-2-3 1 0,5 5-6 0,4-2-13 16,-9 1-13-16,-3-2-10 0,9 7-14 0,-6-12-7 15,2 9-11-15,9 1-12 0,-11-6-39 0,0 3-26 16,0-3-38-16,3 0 88 0,-3-3-84 0,3 2-37 0,-6-6-284 16</inkml:trace>
  <inkml:trace contextRef="#ctx0" brushRef="#br0" timeOffset="1002.88">11706 6079 894 0,'0'50'365'0,"9"-32"-231"0,-9-6-82 0,0 3 14 16,2 0-22-16,1 0-1 0,0 7 0 0,2-5-9 15,-5 7-32-15,2-4-15 0,1 5-16 0,3-1-27 16,0-2-153-16,-4 2 169 0,6-3-99 0,3-7-75 0</inkml:trace>
  <inkml:trace contextRef="#ctx0" brushRef="#br0" timeOffset="1910.77">11393 6825 787 0,'0'0'381'16,"0"0"-237"-16,0 0-85 0,0 0 42 0,0 0-39 15,0 0-7-15,0 0 0 0,0 0 2 0,0 0-5 0,0 0-12 16,0 0-13-16,0 0-15 0,0 0-4 0,3 8-1 15,0 5-3-15,5 0 0 0,8 37 0 0,-13-31 0 16,0 5-2-16,0-6 3 0,-1 0 1 0,1 5-1 16,-3-5 2-16,8 2-1 0,-2 5 0 0,-2-12-2 0,5-1 1 15,-3 1-3-15,4 3 1 0,1-3-1 0,3 2 0 16,-4-6-1-16,-1-8-2 16,-1 6-2-16,9-1-5 0,-4-3-14 0,-7-3-14 0,1-1-15 0,-1-3-22 15,2-4-76-15,3 8-55 0,-11-6 139 0,8-5-107 16,-5-1-66-16</inkml:trace>
  <inkml:trace contextRef="#ctx0" brushRef="#br0" timeOffset="2096.39">11379 7008 798 0,'-2'0'333'15,"2"-1"-189"-15,0-3-74 0,0 3 10 0,0-1 6 16,0 0 5-16,0 0 2 0,3 1-9 0,10 0-29 15,1-2-11-15,-3 0-7 0,43-7-5 0,-40 6-20 16,-3-1-12-16,3 5-16 0,5-6-17 0,-9 4-46 16,3-2-30-16,2 3-46 0,-8-3-94 0,7 2 172 0,-3-3-118 15,0 2-40-15</inkml:trace>
  <inkml:trace contextRef="#ctx0" brushRef="#br0" timeOffset="2491.8">11799 6975 526 0,'-3'0'249'0,"0"0"-120"0,3 0-57 0,-3 0 34 16,1 7-16-16,-1-7 5 0,1 5-1 0,-1 3-2 15,3-8-17-15,0 8-13 0,-3-3-9 0,3 2-14 16,0 3-8-16,0-2-1 0,0 1-5 0,0-2-9 15,0 4-3-15,0-2-2 0,0 8-1 0,3 30-3 16,-3-35 1-16,3 0-3 0,-3 1 0 0,0-2-2 16,4 2 0-16,-1-3-3 0,-3-3-7 0,1 1-15 0,1-2-12 15,1-2-15-15,-3-4-25 0,0 0-112 0,0 0 140 16,0 0-90-16,0 0-53 0</inkml:trace>
  <inkml:trace contextRef="#ctx0" brushRef="#br0" timeOffset="2907.25">11806 6837 921 0,'-2'0'364'0,"2"0"-241"16,-2 0-80-16,2 0 10 0,-3 0-24 0,3 0 1 16,-3 0-1-16,0 0-10 0,3 0-51 0,-3 0-28 15,3 0-31-15,-2 0-51 0,-1 0 99 0,3 0-78 0,-2 0-31 16</inkml:trace>
  <inkml:trace contextRef="#ctx0" brushRef="#br0" timeOffset="3293.11">11935 6949 734 0,'0'0'344'0,"-3"0"-179"0,1 0-88 0,2 3 15 16,0 1-1-16,0 3 1 0,0 0 0 0,0 5-28 15,0 0-15-15,0-4-11 0,0 2-7 0,0-1-7 16,0 4-4-16,0 1-2 0,0-1-6 0,11 34-6 16,-9-32-7-16,1 0-3 0,5 0-8 0,-8-3-17 15,3 1-12-15,0 0-12 0,-1 0-18 0,-2-3-78 16,2 0-64-16,-2-2 147 0,0-4-106 0,0 2-65 0</inkml:trace>
  <inkml:trace contextRef="#ctx0" brushRef="#br0" timeOffset="3443.5">11897 7131 709 0,'-25'-57'307'0,"22"52"-179"16,3-4-64-16,1 3 40 0,-1 0-27 0,5 2-4 15,-5 4 3-15,0-2 4 0,0 1-9 0,0 1-18 16,0 0-13-16,0 0-20 0,6 0-15 0,-1 1-14 15,3 1-24-15,0 2-95 0,0-3 102 0,1 3-63 16,-4-3-49-16</inkml:trace>
  <inkml:trace contextRef="#ctx0" brushRef="#br0" timeOffset="3768.46">12112 6961 607 0,'0'0'318'0,"3"0"-145"0,1 0-89 0,5 1 33 15,-1 0-1-15,1-1 3 0,-1 0-3 0,-5 0-29 16,10 0-10-16,-10 0-9 0,10 2-5 0,-10-2-18 16,0 0-5-16,5 0-9 0,-8 0-6 0,11 0-11 15,-11 0-5-15,0 0-4 0,0 0-4 0,0 0-1 16,0 0-1-16,0 0-3 0,0 0 2 0,0 0-2 15,0 0 2-15,3 10 0 0,-3-4 5 0,2 1 8 16,-2 0 6-16,0 2 6 0,0 7 2 0,0-7 9 16,0-4 3-16,0 7 3 0,0 2-2 0,0-5-4 0,2 8-6 15,13 26-3-15,-10-32-4 0,-3-1-9 0,7 0-2 16,-1 0-6-16,6-1-8 0,-9-1-39 0,6-3-27 16,-3-2-40-16,3-7-73 0,0 0 131 0,5 2-99 0,-2-10-41 15</inkml:trace>
  <inkml:trace contextRef="#ctx0" brushRef="#br0" timeOffset="5524.39">11410 3559 368 0,'0'-1'233'16,"0"0"-81"-16,0-2-73 0,0 2 58 0,0-2-55 0,0 2 0 15,0 0 0-15,0-1-2 0,0 2-25 16,0-1-12-16,0 0-6 0,0-2-5 0,0 2-5 16,0-2-4-16,0 2 0 0,0-1-3 0,0 1 0 15,0 1 1-15,0-1-1 0,0-1 2 0,0 0-1 16,0 0 1-16,0 0-1 0,-3 1-2 0,3 1-5 15,0 0-1-15,-5 0-2 0,4 0-1 0,-2 0 0 16,3 0 0-16,-2 0-1 0,2 0 2 0,-5 0 5 16,2 0 1-16,3 0 3 15,-3 0 1-15,3 0 0 0,-8 7-2 0,3-1 2 0,-1 4-1 16,0-2-2-16,3 0-3 0,-1 3-2 0,1-2-1 0,3-4-2 0,0 0 0 16,0 2-2-16,0 2-1 0,3-2-2 0,1 2-1 15,-4-8 0-15,3 3 0 0,6 3-1 0,2-7 0 16,5 2 0-16,-2 8 0 0,32 9-1 0,-35-21 2 15,-3-5 0-15,0 2 0 0,3-3 0 0,-3-1 0 0,1-2 0 0,-7 2 1 16,3 4 3-16,1-5 0 16,-11 7 2-16,4-5 1 0,-4 4 2 0,-6 1-1 0,3-4 0 15,3 4 1-15,-9-3-2 0,9 1 0 0,-9 0 0 16,11-2-3-16,-10 3-1 0,5-1 1 0,-9-2 0 16,9 6-1-16,-3-2-1 0,11 5-3 0,-3 0 3 15,1-2-1-15,-1 0-1 0,3 0 0 0,0 0-2 0,-3 0 2 16,3 0-3-16,-5 0 4 0,2 3-4 0,2 4 0 0,-1-5 1 15,0 6 0-15,-1-3 0 0,0 3-1 0,0-1 2 16,3 1-1-16,0-2 0 0,3 5 1 0,0-5 0 16,0 1 1-16,-3-3 1 0,2 3 1 0,3-6 3 15,7 2 1-15,7 8 1 0,27 16 0 0,-32-30 2 16,2-1 1-16,-11-1-2 0,12 4 0 0,-7-6-1 16,-1 0 0-16,13 1-1 0,-14-2 1 0,-6 0-3 15,9 3 1-15,-16-7 0 0,8 1-2 0,-3 6-1 16,-17-4 1-16,17 6-1 0,-8-6-2 0,-1 4 2 15,7-2 0-15,-11 3-2 0,-4-1 1 0,9-2-1 16,-16 3 1-16,-1 0 0 0,3 2 0 0,6 2 0 16,2 2 0-16,1 5 1 0,5-3 0 0,-6 4 1 15,6 0-1-15,0-2 2 0,2 2-1 0,-2-1 0 0,2 2-1 16,4 3-2-16,-3-4 1 0,5 1-2 0,0 4-1 16,2-1-1-16,-2 0-1 0,5-3 0 0,1-1 0 15,-3 1 0-15,2-4 0 0,6 2 0 0,-8-4 0 16,10-1 1-16,-2 0 0 0,0-2 1 0,3-3 2 15,2 0 0-15,-5-5 1 0,0 5 2 0,0-9 0 0,-4 0 1 16,2 1 1-16,-3 1 0 0,-2 1 1 0,11 1 0 16,-15-4 2-16,2 4-3 0,-2-1 1 0,-2-3-1 15,2 4 0-15,-9 1-1 0,-4-6-1 0,-6 8 0 16,8-2-3-16,-6 3-4 0,4 0-9 0,-6 4-7 16,8 0-14-16,0 6-41 0,0-4-29 0,0 1-42 15,3 6-59-15,6-1 134 0,-4 0-100 0,6 1-33 0</inkml:trace>
  <inkml:trace contextRef="#ctx0" brushRef="#br0" timeOffset="6118.55">11832 3046 598 0,'0'0'261'0,"0"0"-127"15,0 0-58-15,0 0 23 0,0 0-14 0,0 0 10 16,-3 0 8-16,2 0-6 0,-1 0-14 0,2 0-24 16,0 0-6-16,-2 0-4 0,2 0-6 0,-3 0-12 15,0 0-5-15,3 0-4 0,-3 0-2 0,-5 1-5 16,3 2-1-16,-4 5 0 0,-1-4-2 0,7 6 1 15,-5 2-1-15,4-1 0 0,-3-1-2 0,-31 39 0 16,35-35-1-16,3 4-2 0,3-5 1 0,-3-8-3 16,0 8-2-16,7-1-2 0,5-8 1 0,-7 5-2 15,6-5 0-15,-3 4 0 0,3-7 1 0,-3 3 0 0,9-2 0 16,-9 2 0-16,6-8 0 0,-1 0 0 16,-5-2-1-16,6 0 1 0,-6 2-1 0,3-7 0 0,-4-2 0 0,5 7 3 15,-9-1 1-15,-1-5 7 0,1 0 4 0,-3 0 0 16,2 2 4-16,-4-2 4 0,2 3 1 0,0-3 0 15,-5-3 0-15,2 4-7 0,-5-3-2 0,2 3-3 16,-2 0-2-16,0 1-5 0,-6-1-3 0,6 4-5 16,3 5-5-16,-4-3-14 0,4 5-11 0,-3-2-11 15,5 2-18-15,-2 3-61 0,5-3-50 0,-1 0-104 0,-1 0 191 16,2 0-154-16,0 0-79 0</inkml:trace>
  <inkml:trace contextRef="#ctx0" brushRef="#br0" timeOffset="6649.84">11998 2995 804 0,'0'-2'380'16,"0"2"-196"-16,0-1-97 0,0-2 49 0,0 2-56 15,0 0 5-15,0-2 3 0,0 2 0 0,0-1-35 16,0 2-11-16,0 0-5 0,0 0-4 0,0 0-7 15,0 12-4-15,0 2-5 0,0 1-4 0,4 38-7 16,-4-37 1-16,3 5-4 0,0-7-2 0,-3 7-10 16,0-2-4-16,0 1-5 0,0-5-6 0,0 1-10 15,0 3-5-15,0 2-2 0,0-11 0 0,3-1 3 0,-3 1 2 16,0 0 1-16,3 3 5 0,0-7 6 0,-3-6 3 16,2 1 1-16,-2-2 3 0,0-2 4 0,0 2 4 15,0-1 2-15,0 2 3 0,0-1 4 0,5-11 2 16,1 2 2-16,-3-1 0 0,5-5 4 0,22-36 3 15,-24 40 2-15,-1 0 4 0,-2 0 8 0,5 2 6 0,-5 0 6 16,7 4 4-16,-10 2 6 0,6 0-1 0,-3 4 1 16,-3-4 0-16,0 3-5 0,0-1-2 0,0 0-6 15,0 0-3-15,0 1-5 0,0 1-1 0,0 0-4 16,0-1-2-16,0-2-4 0,0 3 0 0,0 0-2 0,-3 0 2 16,3 0-3-16,-3 0 1 0,3 0 2 0,-3 0 0 15,1 0 5-15,1 0 1 0,-1 0 4 0,1 0-1 16,-1 0 5-16,2 0 1 0,0 4 1 0,0 1 1 15,0-2 0-15,5 5-4 0,1 2 3 0,0-4-1 16,-1 0-1-16,9-3-1 0,-1 7-2 0,34 31-1 16,-34-34-3-16,0-2 1 0,-7-5-4 0,10 1-2 0,-4 7-5 15,-2-5-2-15,-1-1 0 16,4 0-3-16,-5 3-3 0,9 3-3 0,-4-4-5 16,1 4-7-16,-3-10-34 0,-1-1-21 0,4-3-29 0,-8 4-37 0,5-6 87 15,-3 0-73-15,5-8-24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3-03-15T17:11:09.0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3-03-15T17:11:10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1143 0,'0'-25'62,"0"-1"-46,76-24-1,26-27 1,76 1 0,-26 0-1,26 0 1,25-26-1,-50 26 1,24 0 0,-126 0-16,51-26 15,-51 51 17,-26-25-17,0 0 1,1 50-1,-26 1 1</inkml:trace>
  <inkml:trace contextRef="#ctx0" brushRef="#br0" timeOffset="950">330 0 0,'-25'0'15,"0"0"1,-1 0 0,26 26 30,0-1-30,26 51 0,126 127-1,178 77 1,127-1 0,-25-25-1,51-101 1,-102-52-1,-203-25 1,-128-25 0,-24-25-1,-52-26 173,26-26-173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4.83987E-6" units="1/dev"/>
          <inkml:channelProperty channel="T" name="resolution" value="1" units="1/dev"/>
        </inkml:channelProperties>
      </inkml:inkSource>
      <inkml:timestamp xml:id="ts0" timeString="2023-02-21T20:17:44.56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6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3-02-21T20:17:57.631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2999 2158 1 0,'-1'-1'590'0,"1"1"648"0,-1 0-828 16,0 0-71-16,0 0-13 0,0 0-9 15,-2 0-28-15,2 2-55 0,0 0-45 16,-2 2-48-16,0 4-47 0,0 0-32 16,-2 3-15-16,0 3-19 0,-1 2-10 15,-2 4-15-15,1 2-3 0,-2 0-1 16,-1 1-3-16,1 0-11 0,0-2 3 16,1-2-1-16,0-5-6 0,4-4 7 15,0-3-1-15,3-4-21 0,-1-3-28 16,2 0-26-16,0-1 1 0,0-4 11 15,0-1-2-15,0-2 2 0,2 1 10 16,-1-3-10-16,2-2 12 0,0 1 20 16,1-1 22-16,2 1 19 0,-2-2 3 15,0 1 0-15,1 0 3 0,0 1 16 16,-1 1 3-16,0 1 48 0,1 2 18 16,0 3-5-16,-1 0-8 0,-1 1-6 15,1 1 16-15,-2 2-4 0,2 0-2 16,0 0-5-16,0 6-2 0,0 1 3 15,1 0-4-15,-1 0-15 16,1 2-1-16,-1 1-5 0,4 3-7 16,-4 2-9-16,3-1-13 0,-3 3-5 15,3-1-13-15,0-1 8 0,-1-1-11 16,1-2-22-16,-1-4-18 0,1-4-89 16,1 0-122-16,-2-5-77 0,1 1-181 15,-3-2-702-15,0-6-878 0</inkml:trace>
  <inkml:trace contextRef="#ctx0" brushRef="#br0" timeOffset="339.36">2967 2211 214 0,'0'0'225'0,"-2"0"-183"0,2 0-42 16,-1 3-140-16,0 0-39 0,1-1 17 15</inkml:trace>
  <inkml:trace contextRef="#ctx0" brushRef="#br0" timeOffset="1605.08">2967 2211 249 0,'-4'16'332'0,"4"-16"72"16,0 0 124-16,0 0-127 0,0 0-84 15,0 0-35-15,0 0-24 0,0 0-21 16,0 0-13-16,0 0-4 0,2 14-23 16,-2-9-21-16,2 0-25 0,-2 2-26 15,0 4-9-15,1-2-11 0,-1 5-15 16,0-1-18-16,0 0-17 0,0 3-12 16,0-1-15-16,0 2-3 0,0 2 0 15,0 2 2-15,1-1 4 0,-1 0-6 16,0 3 2-16,0-2 32 0,0 0-7 15,1 2-19-15,-1-4-17 0,0 1-13 16,0-2 9-16,0 0-9 0,0 0 9 16,0-1-9-16,0 2 16 0,0 0-4 15,0 2 0-15,1 0-2 0,-1-1-1 16,0 3 3-16,0-1-12 0,0 0 9 0,1 1-10 16,-1-1-1-16,1 0 1 15,0 1 2-15,0 1-2 0,0-1-1 0,-1 2 2 16,2 0 15-16,-2 0-6 0,0 1 0 0,1 0 4 15,-1 1-14-15,0-1 1 0,0 2 0 16,0-2-1-16,0 2 0 0,1 0-1 16,-1-2 1-16,0-2-1 0,1 0 0 15,-1-2-1-15,0 1 1 0,0 3 1 16,0-1-1-16,0 1 0 0,0 0 0 16,0-1-1-16,0 0 0 0,1 2 1 15,-1-2 0-15,0 1 0 0,0 0 1 0,0-1-1 0,1-2 0 16,1 2 0-16,-1 0-1 0,-1-2 0 31,1 1 1-31,-1 1 0 0,2-2 0 16,-2 1 0-16,1 1 1 0,0-1-1 15,0-1 1-15,1-1 0 0,-1 1 0 16,-1 1 0-16,0-1 1 0,1 2-1 16,-1-2 0-16,0 0 1 0,2 0 0 15,-2 0-1-15,1-1 1 0,-1-1-2 16,0 4 0-16,3-1 0 0,-2 0 1 15,-1 1-2-15,1 0 1 0,0-1 1 0,-1 1-1 16,1-1 2-16,-1 1 0 0,1 0 9 16,-1-1-10-16,0 0 1 0,0 1 15 15,0 1-6-15,0 1 4 0,0-1 5 0,0 0 40 0,0-2-25 16,0 0-33-16,2 0-1 0,-2 0 10 16,0 0-10-16,0 1-1 0,0 0 0 15,0 1 0-15,0-2 3 0,0 4-1 16,-1-4 0-1,0 2-1-15,0 0 1 0,1 1 9 16,0 0-10-16,-1 0-1 0,0 0-1 16,1 1 1-16,-1-1 1 0,1-1-2 15,0 1 1-15,-1-1-1 0,1 1 1 16,-1 0 1-16,1 1-1 0,-2-1 0 16,4 0 1-16,-2-1-1 0,0 0 1 15,0 0-2-15,0-1 1 0,0 0-1 16,0-1 3-16,0 2-1 0,0 1 0 0,0 0 0 15,1 1-2-15,0 1 2 0,-1 1-1 16,0-2-1-16,0 3 0 0,1-2-1 16,0-1 1-16,-1 1 0 0,1 0 1 15,1 0-1-15,-1-1 1 0,0 0 0 0,-1-1 0 0,0-1 0 16,0 1 0-16,2 0 2 16,-1 0-3-16,-1 0 0 0,0 1 0 0,0-1-1 15,0 0 1-15,1-1 0 0,-1 0 0 16,0-2-1-16,0 2 0 0,0-1 0 15,0 1 1-15,0-1-2 0,0 1 0 16,0-1-10-16,0 0 11 0,0 1 1 16,1-1 0-16,0 1 0 0,-1-1 0 15,0 1-2-15,0 1-1 0,0-2 1 0,0 2 0 32,0-2 1-32,0-1 1 0,0 1 0 15,0-2 1-15,0 1 1 0,1-1 0 16,-1 0 1-16,0 0-2 0,0-1-1 15,-1 0-2-15,1 0 0 0,0-1 0 16,2 1-1-16,-2 0 1 0,0 0 0 16,0-1 0-16,0-1 0 0,0 2 0 0,0-2 1 0,0 2-1 15,0-2-10-15,0 1-4 0,0-3 14 16,0 2 1-16,0 1 0 0,0 0-2 16,1 1 1-16,-1 1-1 0,0-1 2 15,0 1 1-15,0 0 0 0,0-1 1 16,0 0 14-1,1-1-12-15,-1-2 19 0,0-1-19 16,0-1 12-16,0-2-12 0,0-3-3 16,0-3-2-16,0-2-10 0,0-3-37 15,0-1-45-15,-3-3-40 0,-1 0-80 0,-2-4-157 16,1-3-806-16,-11-10-1379 0</inkml:trace>
  <inkml:trace contextRef="#ctx0" brushRef="#br0" timeOffset="3695.2">2180 7043 405 0,'3'-2'1304'0,"-2"1"-949"16,2-1-51-16,1-1-13 0,1 0-59 0,1 1-14 31,-1 0-14-31,3-1-48 0,-1 2-32 16,1 1-23-16,1 0-3 0,0 0 21 15,1 0 13-15,1 0-26 0,0 1-28 16,2 3-13-16,-1-3-12 0,2 0-12 15,1-1-10-15,1 0-4 0,0 0-8 16,4 0 0-16,0 0-1 0,3 0-6 16,1-2 4-16,1-3 6 0,1 1-7 0,-1 0 0 0,0 1 7 15,0 1-4-15,-2 0 1 0,3-1 0 16,-4 2 5-16,3-1 4 0,-2-1-4 16,1 0 1-16,-2 1 0 0,1-3-7 15,1 1 0 1,-2-1-2-16,0 1 2 0,-1-2-6 15,0 2 1-15,-2-1-1 0,3 2-9 16,0 2 12-16,-2-1-2 0,2 0-10 16,1 1-1-16,-1 0 1 0,1 1 0 15,2-2 0-15,0 1 0 0,2-2 0 16,2 2 9-16,2-2-9 0,-1 3 9 0,2-2-8 16,-2-2 8-16,1 3-9 0,1-2 12 15,-2-1-3-15,2 1-9 0,-2 0 0 0,2-1 10 16,0 2-10-16,-1-1 9 0,0-1 0 15,-1 1 0-15,2-1 1 0,-1-1 8 16,2 0-9-16,2 0-10 0,1-2 0 16,-2-1-1-16,6-1 1 0,0 1-2 0,1-1 1 15,0 1 0-15,2 1 0 0,-2-2 0 16,0 4-1-16,0-1 0 0,-4 3-1 16,0-1 1-16,1 2 0 0,-2 0 0 15,-2 1 0 1,1 1 1-16,0-2-1 0,-1 1 0 15,2 1-1-15,-1 0 2 0,1-3 0 16,1 2 0-16,2 0-1 0,2-1 0 16,-1-1 1-16,1 0 0 0,2 0 0 15,-4 0-1-15,1-1 0 0,-2-1 1 0,0 2-1 16,1-1 2-16,-4 2 0 0,2-2-1 16,-1 2 1-16,0-1-1 0,-2 2 1 15,0 0 10-15,-2 0-9 0,2 1 9 0,3 0 6 16,-1 0-17-16,3-1 2 0,1-1-1 15,2 2 0-15,-1-1 0 0,1 0 1 16,-3-1-2-16,1 0 0 0,-2 0 0 16,1 0 0-16,-2-1 0 0,0 2-1 15,1 0 0-15,-3 1 0 0,0 0 0 16,0 0 1-16,0 0 1 0,2-1 0 0,3 1 1 16,0 0 12-16,3-1-12 0,1 1 9 15,0 0-10-15,1-3-2 0,-3 0 2 31,-2 2-2-31,3-1 1 0,-5 2 1 0,2 0-2 16,-2 0 1-16,1-1-1 16,-3 1 0-16,-2 0-1 0,0 1 0 0,1 0 1 15,2 0 1-15,1-1 2 0,1 1-1 16,3-1 1-16,1 0-1 0,1 0-2 16,0-1 0-16,0 1-1 0,0 1 0 15,-1-1-1-15,-2 1 1 0,-1-1 1 16,1 2 0-16,-2-2 0 0,1 1 1 15,-1 1-1-15,-2-1 1 0,1 1-1 16,-1 0 0-16,3 0 0 0,1 1-1 16,3 0 1-16,2 2 0 0,0-2 0 15,3 1 0-15,-3-1 0 0,1 1-2 16,-2-2 1-16,1 0 0 0,-1-1-1 16,1 0 0-16,-3-1-1 0,0 1-9 15,-2-1-6-15,0 0 6 0,1 2 9 16,0 1-16-16,2 0 17 0,0 2-1 15,0 0 2-15,2 1-1 0,-1 0 1 16,-2 0 1-16,-1 1 0 0,-1 1 1 16,1-4 1-16,-3 2-1 0,2-1 2 15,-1 0-1-15,-3-3 1 0,1 2 0 16,0-3 10-16,2-1-12 0,0 0 0 0,1 0 0 16,4 0 1-16,-1 0-1 15,4 0 0-15,-3-1-1 0,0 1 0 0,-3 1 0 16,0 1 1-16,-1 4-1 0,-2-3 0 15,0 1 0-15,-2 2 0 0,1-1 0 16,-2-1 0-16,-1 1 0 0,2-2 3 16,-1 2-2-16,2-4-1 0,1 0 0 15,0-1-1-15,4 1 0 0,1-2 1 16,-1 1-1-16,0 0 1 0,-2 0-1 16,-2-1-1-16,0-1 1 0,-2 0 0 15,-1 2-2-15,-3 0 2 0,-2 0 0 16,-1-2-2-16,-5 2-9 0,0 4 11 15,-4-1-2-15,1 1-12 0,-4 2 13 16,0-1-16-16,0 0 2 0,-4 1 4 16,0-1-3-16,-3-1-6 0,-1 0-1 15,0 0-8-15,-2-1 2 0,-3 0 1 16,-1-1 2-16,-1 0 4 0,-1-2-4 16,-2 0 7-16,0 0-7 0,0 0 23 15,-3 0-34-15,-2 0-26 0,2 0-15 16,-2 0-18-16,0-1-23 0,-1 0-34 15,0 1-47-15,2-1-83 0,-3 0-116 16,3 1-171-16,-2 0-119 0,3-2-481 0,-6 1 367 0</inkml:trace>
  <inkml:trace contextRef="#ctx0" brushRef="#br0" timeOffset="4011.01">10238 6859 791 0,'-13'-6'1794'0,"5"2"-1328"16,-1-1-162-16,-1 0 104 0,-4 0-34 15,2-1-70 1,-1 2-69-16,2-1-57 0,0 1-22 16,2 2-31-16,3-2-42 0,0 2-25 15,3-1-19-15,2 2-28 0,1 1-11 0,0 0-51 16,2 0-23-16,7 4 35 0,1 2 15 16,3 1-1-16,3 2-15 0,1 1-36 15,-1 3 21-15,2-1 18 0,0 2 19 16,-1-1 0-16,-1 2-1 0,0-3 1 15,-3 2 16-15,-2-4 2 0,-3 2 11 16,-4-2 13-16,-2 1 13 0,-2-4 12 16,0 1 40-16,-2-2 39 0,-5 0-9 15,0-3-1-15,-2 1-24 0,-3-1-57 0,1 0-37 0,-1-1-20 16,2-1-96-16,2-1-106 0,4-1-136 31,-1-3-627-31,3-12-1114 0</inkml:trace>
  <inkml:trace contextRef="#ctx0" brushRef="#br0" timeOffset="10057.55">3010 6944 140 0,'-1'0'150'0,"1"1"-62"0,-1 0-26 16,-1-1-26-16,1 1 16 0,0-1 147 15,0 3 156-15,0-3-85 0,0 2-58 16,1-2-24-16,-2 0-1 0,2 0 27 0,0 0-4 16,0 0-45-16,0 0-42 15,0 0-14-15,0 0 10 0,0 0 19 0,0 0 0 16,0 0-11-16,0 0-25 0,0-2-19 15,0 2-13-15,0 0-4 0,2-1 13 16,0 1 13-16,0-2-17 0,1 0-18 16,-1 1-13-16,2-1-10 0,0 2 4 15,2-3-7-15,-1 0-2 0,-2 1 5 16,4 1-3-16,-3 0 3 0,3 0 1 16,0-1 8-16,-1 1 10 0,0 1-6 15,0-1-7-15,1 1-9 0,0 0-6 16,1-2 0-16,-2 0-4 0,0 1-2 15,0-1-1-15,1-1-5 0,-1 2-10 16,0-1 9-16,0-1-9 0,-1 2 16 16,3 0-16-16,-2 0 9 0,0 1-9 15,1 0 13-15,0 0-4 0,0 0 0 16,0 1 19-16,1 0 0 0,0 0-4 16,-1 1-5-16,0-1-7 0,2-1-2 15,-1 1-11-15,1-1 10 0,-2 0-10 16,0 0 0-16,2 0 10 0,-3 0-10 15,1 0 0-15,0 0 1 0,3 0 10 16,-3 0-11-16,1 0 0 0,-1 0 10 0,2 0-9 16,-1 1 9-16,0-1-9 0,0 0 9 15,2 1-11-15,-2-1 0 0,2 0 1 16,1 1 0-16,-3-1 0 0,2 0 0 16,1 0 1-16,-1 0 9 0,2 0-10 15,1 0 11-15,-1 0-1 0,0-1 0 16,2-2 3-16,-1-1 7 0,0 1 5 15,-1-1 1-15,2 0-4 0,-2 0 1 16,0 0-4-16,0 2-6 0,-1 0 4 16,3-1 2-16,-2 3-3 0,0-2-15 0,1 1 12 15,1 1 1-15,0 0-1 0,0 0-3 16,1 0 0-16,-1 0-9 0,2 0 10 16,-1 0-10-16,0 0 12 0,1 0-14 15,-1 0 1-15,1 0 1 0,-1 0 0 16,1 0 9-1,1-1-10-15,-2 1 0 0,2 0 1 16,1 0 0-16,0-1 9 0,-2-1-9 16,2 2 0-16,0-2 10 0,-2 0-11 15,1 2 0-15,-1 0 0 0,0 0-1 16,0 0 1-16,1 0 0 0,1 0 1 16,-1 0-1-16,0 0 13 0,0 1-13 0,-2-1 1 15,2 0 9-15,-1 1-10 16,0-1 0-16,1-1 0 0,0 1 0 0,-2 0 10 0,0 0-12 0,2-1 1 15,-2-2 0-15,1 0 0 0,-3 0 0 16,3-2 2-16,-3 2-3 0,2 1 1 16,-3 0 1-16,0-1-1 0,2 0-1 15,-3 1 0-15,1 1 1 0,1 0 1 16,-1-1-1-16,3 2-1 0,-3 0 2 16,1 0 0-16,0 0 0 0,0 0 0 15,2-1 0-15,-1 1 1 0,2-2 0 16,-2 0-3-16,3-1 2 0,1 0 10 15,-2 1-11-15,4-4 0 0,-4 2 1 0,2 0-1 16,-2 0-1-16,2 1-1 0,-4-1 0 31,3 2 0-31,-1 1 0 0,1 0 1 16,0-1 0-16,-1 2 0 0,2-1 1 16,0 1 0-16,1-2 0 0,0 1 1 0,3-2-1 0,-1-1 1 15,2 0 1-15,-3-2 0 0,2 1-1 16,0-1-1-16,2 1 1 0,-1 1-2 0,2-1 0 15,0 2 0-15,0 0-1 0,0 2 1 16,2 0 0-16,-1-1 0 0,1 2 0 16,2 0 1-16,-2 0-1 0,1 0 0 15,-1 0 0-15,2-1 1 0,-4 2-1 16,1 1 0-16,-3 0-1 0,0 0 1 16,-5 0-1-16,3 0 0 0,-5 0 0 15,1-1 1-15,-3-1-1 0,-1 1 1 16,0-1-2-16,-1 0-13 0,-2 0-67 15,-1 0-94-15,0 0-108 0,-5-2-129 16,-1 0-358-16,-1 1-1358 0</inkml:trace>
  <inkml:trace contextRef="#ctx1" brushRef="#br0">17622 8651 0,'0'0'16</inkml:trace>
  <inkml:trace contextRef="#ctx0" brushRef="#br0" timeOffset="15105.49">5671 6767 79 0,'0'4'307'0,"0"-4"358"0,0 0-171 16,0 0-185-16,0 0-48 0,0-1-2 16,0-3-4-16,0 1-26 0,2-1-69 15,0-1-35-15,0-2-10 0,2-1-4 16,-2-1 1-16,1 0-1 0,1 0-1 15,-1-1-24-15,0-2-24 0,2-1-17 16,0 1-14-16,-1-2-12 0,2 0-16 16,-2 0-1-16,3-2 1 0,-1 1-1 15,1-3-1-15,1 1-1 0,0-1-3 16,1 0 2-16,0 1 1 0,1 0 1 16,-1 0 12-16,2 0 2 0,-3 0 1 15,1-1 6-15,2-1-3 0,-2 1-4 16,2-1 4-16,1 2 3 0,-2-1 0 15,0 1 3-15,1 2 6 0,-1-2 13 16,-1 0 9-16,2 1-22 0,-1 0-16 16,0 1-12-16,2-2 0 0,-2 3 13 15,0-1-4-15,2 3 7 0,-3-1 6 16,3 0-7-16,0 1 1 0,0-2 3 16,0-1 2-16,-1 3 7 0,0-2 6 0,1 0-6 15,-1 1-12-15,2-1-4 0,-2 1-12 16,1-1 10-16,-1 1-12 0,2-1 0 15,-2 2 0-15,1-1 1 0,1-1 16 16,1-1-5-16,0 1-11 0,-1-1 1 16,1-1-1-16,0 0 0 0,1 2-1 0,-3-1 0 15,3-1 1-15,0 1 0 0,1 1-1 16,-2-1-1-16,2 2 2 0,-2-2 10 16,1 1-11-16,1 2 1 0,-1 0 1 15,-2-2 0-15,3 3 9 0,-3-1-11 16,0-1 2-16,0 3 12 0,0-1-2 15,3 0-1-15,-3-1 3 0,1 1-2 16,-2 1 8-16,1 0 40 0,-1-2 1 16,2 1-35-16,0-1-11 0,0 1 2 0,-1 0-6 15,-1-2-9-15,4 1 0 0,-3 0 9 16,2 1-10-16,-3-1-1 0,1 1 1 16,3 0-1-16,-3-1-1 0,1 3 0 15,2-2 0-15,-1 2 0 0,-1-3 0 16,3 2 0-16,-1 1 0 0,-1-2 0 15,2 2 0-15,-2-4 0 0,2 4 2 16,-1-3 1-16,-3 1-1 0,4 2 1 16,-2-2 12-16,-1 1 6 0,2-2 16 15,0 0-3-15,-1 1-13 0,2-1 52 16,-2 0-6-16,2 2-27 0,-2-2-19 16,4 4 6-16,-4-1-3 0,0 1-5 15,1 0 2-15,-2 3-9 0,2-4 3 31,-1 2 0-31,-1 3-12 0,4-4 13 16,-1 1-14-16,0-2 10 0,0 0-9 16,-2-2 0-16,3 1 0 0,-3-1 0 0,1 1 0 15,-1 1-1-15,1 0 0 0,-4 1 0 16,2 1 1-16,-2 1 0 0,-1 2 9 16,-1 1 3-16,0 2 3 0,-4-1 1 15,4 1 8-15,-4 0 67 0,-1 1-43 16,0-1-21-16,-2 0-9 0,0 1-5 15,-2-1-4-15,2 0-10 0,-1-2 13 16,0 1-13-16,-1 0 0 0,0-1-2 16,-1 1-1-16,0-2-87 0,-1 3-96 15,-6-2-96-15,2 3-110 0,-1-1-856 16,-6 1-1994-16</inkml:trace>
  <inkml:trace contextRef="#ctx0" brushRef="#br0" timeOffset="18740.03">7544 4993 92 0,'0'0'245'0,"0"0"-111"0,0 0-14 0,0 2 333 32,0-1-105-32,0-1-162 0,0 0-102 15,0 0-54-15,0 0 5 0,0 0-2 16,0 0-4-16,0 0-3 0,0 0-10 0,0 0 7 15,0 0-2-15,0-2-2 0,0 1 10 16,0 0 20-16,0 0 19 0,1-1 23 16,-1 1 16-16,0 1-16 0,0-2-33 15,0 2-23-15,0 0-9 0,0 0-6 0,0 0-17 16,0 0 13-16,1-2 7 0,-1 1 12 16,0 0 1-16,0 0 2 0,0 1 1 15,0 0 16-15,0 0 28 0,0 0 30 16,0 0-10-16,0 0-30 0,0 0-31 0,0 0-16 15,0-2-14-15,0 2-9 0,0-1 10 16,0 1-10-16,0-1 13 0,0 1 0 16,0 0 20-16,0 0 5 0,0 0 16 15,0 0 7 1,0 0 12-16,0 0-38 0,0 0-36 16,0 0-2-16,0 0-3 0,0 0-13 15,0 0 13-15,0 0 3 0,0 0 12 16,0 0 13-16,0 0 16 0,0 0 13 15,0 0 10-15,0 0 27 0,1 0 3 16,-1 0-31-16,0 0-13 0,0-2-3 16,1 0-6-16,-1-1-13 0,1-2-3 0,-1 1-6 15,3-3 2-15,-3 2 4 16,0-2-3-16,1 1-3 0,1-1-7 0,-2 0-9 16,1 1 16-16,-1-3 6 0,1 1 0 15,0-4 3-15,0 2-7 0,0-1 23 16,0-2 9-16,1 2-16 0,1 0-13 15,-1 1-5-15,0-1-16 0,0-1 15 16,0 0 1-16,-2 1-7 0,1-3-9 16,2 2 10-16,-2-1-12 0,0-1 0 15,-1 0 0-15,2 1 1 0,-1-1-1 16,0-1-1-16,1 1 0 0,-2-2 0 16,0-2 1-16,3 2 0 0,-1 2 1 15,-1-2-2-15,1 0 1 0,0-1 0 16,-1 1 1-16,2-1-1 0,-1-1 1 15,-1 0-2-15,1 2 1 0,1-1 2 16,-2 0 10-16,1 1-10 0,2-2 9 16,-3 0-11-16,0 3-1 0,1-2 1 15,1-2 0-15,0 4 1 0,-1-3 0 16,1 1 0-16,-2 0 0 0,2 1 0 16,0 0-1-16,-1 1 0 0,0-3 0 15,2 1 0-15,-1 2-1 0,0-3-1 0,-1 1 0 0,3 0 0 16,-2 0-1-16,0 1 1 0,2-3-1 15,-2 2 0-15,1 2 0 0,1-2 0 0,-2 1 1 16,0 0 0-16,0 2 1 0,0 1 0 16,0 0 0-16,-1 1 0 0,2-1 1 15,0 2 0-15,-1-1 1 0,-2-1-1 32,3 2-1-32,-1 0 0 0,1-2 0 15,-1 1 0-15,0-1-1 0,1 1 1 16,1-2 0-16,-1 0 0 0,0 2 0 15,0-2 0-15,-2 0 0 0,3 2 0 16,-2 1 1-16,0-1 0 0,1 1 0 16,-1 0-1-16,3-2 0 0,-2 4 0 0,0-4 0 15,-1 1 0-15,1 1 0 0,0-2 2 16,1 1 1-16,-2 0 10 0,1 3-10 0,-1-2 0 16,0 2 9-16,1 0-10 0,-1 0 10 15,1 1 1-15,1-2-1 0,0 2-9 0,0 1 12 16,1-1 1-16,0-2-4 0,-1 0 0 15,3 2-9-15,-2-2 40 0,-1 3 52 16,1-3-49-16,-1 2-31 0,2 0-2 16,-2-1-1-16,1 2 3 0,-1-1 0 15,0 3 1 1,2-2 5-16,-1 1-3 0,-2 1 4 16,1-1-10-16,1 0 3 0,-2-1-3 15,2 1-9-15,0 0 0 0,0-1 0 16,-1 0-1-16,2 2 1 0,-2 0-1 15,1 3-1-15,-1-1 0 0,0 1 0 16,1 0 0-16,-1-1 1 0,0 1 0 0,2 0 1 16,-3-2 0-16,1 2 0 0,0-1 15 15,0 2-3-15,2-2-12 0,-2 0 13 0,-1 1-14 16,0-1 10-16,-1 2-11 0,1-1 2 16,0-1-1-16,-1 2 0 0,2 0-1 15,-2-1 0-15,0 0 1 0,-1 0 0 16,3-1 10-16,-2 2-10 0,0-1 1 0,1 0 0 15,0-2 12-15,0 2-13 0,1-1 2 16,-2 1-2-16,-1 2 0 0,1 0 0 16,-1 0-2-16,0 0 0 0,1 0 0 31,-2-2-1-31,3 1 0 0,-1 0-2 0,1 0 2 16,-1 1 0-16,1 0 0 0,-1 0 1 15,-1 0 0-15,4-2 1 0,-3-1 2 16,1 1-1-16,0 1 10 0,0 1-10 15,-2 0 0-15,2 0 10 0,0 0-10 0,-1 0 0 16,1 0 0-16,0 0 0 0,-1-1 1 16,3 1 0-16,-2 0-1 0,0 0-1 15,0 0 51-15,1 0 5 0,2 0-26 16,-2 0-19-16,2 0-10 0,-1 0 0 16,0 0 0-16,1-1 0 0,1 1 0 0,-1 0 1 15,0 0-1-15,0 0 0 0,1 0 1 16,-2 0-1-16,0 0 1 0,-1 0-1 0,1 1-1 15,1 0 1-15,0-1 1 0,-1 1-1 32,0-1 0-32,1 0 0 0,1 0 0 15,-1 0 1-15,1 0 0 0,-1 1 0 16,1 0 13-16,-1-1-14 0,0 0 0 0,1 0 0 16,1 0 1-16,-2 0 0 0,1 0-1 15,0 0 0-15,2-1 0 0,0 1 0 16,0 0 1-16,0 0 0 0,0 0-2 15,1 0 1-15,-1 0 1 0,0 0-3 16,-1 0 1-16,2 1 0 0,-1 2-1 16,0-2 0-16,0 0 0 0,0-1 0 15,1 1 0-15,-1 0 0 0,0-1 1 0,0 0-1 16,0 0 0-16,-1 1 1 0,0 1 0 16,1-2 0-16,-1 2-1 0,-1-1 0 0,1 1 0 15,1-1 0-15,-1 1 1 0,2-2 0 16,-3 3-1-16,0-2 1 0,0 0 0 15,3 0 0-15,-5 0-1 0,3-1 1 16,0 0 0 0,1 0 1-16,1 0-1 0,-1 0 0 15,-1 0 1-15,1 1-2 0,0-1 0 16,2 0 0-16,-2 0 0 0,-1 0 0 16,3 0 1-16,-3 0 0 0,1 2 0 0,0-2-1 15,-1 1 0-15,0 0 0 16,0 0 1-16,0 1-1 0,-2-1 1 0,1 0-1 15,1 0 1-15,0 0 0 0,-2 2-1 16,2 0 1-16,1-2-1 0,-1 1 0 16,2-1 0-16,-2 0 0 0,1 0 1 15,0-1 0-15,1 0 1 0,-1 0 0 0,1 0-1 16,-1 0 1-16,0-1 0 0,0 1-2 16,1 0 1-16,-3 0 0 0,1 0 1 0,1-1-1 15,-1 1 0-15,2 0 0 0,0 0 0 16,-1 0-1-16,0 0 1 0,-1 0 0 15,2 1 0-15,-1 1 1 0,1-1 0 16,-1 1-2-16,0-1 1 0,1 0-1 16,-1-1 0-16,0 2 1 0,2-2 0 15,-1 0 0-15,0 0 0 0,-1 0-1 16,1 0 0-16,0 0 0 0,-1 0 1 16,0-2-1-16,1 2 0 0,2 2 0 15,-2-1 1-15,-1 1-1 0,1 0 0 16,-2 0 1-16,1 0-1 0,1-2 1 15,0 0-1-15,-1 0 0 0,1 0 0 16,0 1 1-16,1-1-1 0,-1 0 1 16,-1 1 0-1,2-1-1-15,-1 0 0 0,0 0 0 16,0 0 0-16,0 2 1 0,0-1-1 0,1 0 0 16,-3 0 0-16,2 1 1 15,2-1-1-15,-2 1 0 0,1 0 0 0,0 1 0 16,0-1-1-16,2-2 1 0,-1 2-1 15,2-1 2-15,-2 0 0 0,1 0 0 0,-3-1 0 0,1 0-1 16,0 0 1-16,-1 0-1 0,-1 0 0 16,2 1 0-16,-1 1-1 0,0 0 2 15,-2-2-2-15,-1 1 2 0,2-1 0 16,1 2 0-16,-1 1 0 0,0-1 2 16,0 1-2-1,1-1 0-15,-2 0 0 0,0-1 1 16,0-2 1-16,1 1-2 0,-1 0 0 15,2 0 0-15,-3 0-1 0,1 0 0 0,0 2-2 16,0-2 1-16,1 1 0 0,0-1 0 16,0 1 0-16,-2 1 0 0,1 0 1 15,0 0 1-15,-1 0-1 0,-1 0-1 16,1 2 1-16,0-2-1 0,-2 0 0 16,1 1 1-16,-1-1 0 0,1 0 1 0,-1 1-1 15,1 1 0-15,0-1 0 0,0-1 1 16,-1 0 0-16,3 0 0 0,-3-1 1 15,2-1-1-15,0 1 1 0,-2 0-1 16,2 0 0-16,1 1-1 0,-3-1 1 16,2 1 0-1,-3 1-1-15,1-3-1 0,4 1 1 16,-5 0 0-16,2 1 1 0,-1-1-1 16,1 0 0-16,1-1 1 0,-2 1 0 15,2-1 0-15,-3 0-1 0,2 1 1 16,-2 0-1-16,1 1 0 0,1-1 0 15,-3 0 0-15,2 1 0 0,-1-1 0 16,-2 2 0-16,-1-3 0 0,1 3 1 16,0-2 1-16,-2 1 1 0,-1-1 0 0,0 1-1 15,0 0-2-15,-2 4-53 0,-5-1-89 0,-2 1-119 16,-3 3-81-16,4-2-339 0,-11 4-1292 0</inkml:trace>
  <inkml:trace contextRef="#ctx0" brushRef="#br0" timeOffset="19841.62">9217 2191 239 0,'0'-2'1072'0,"-1"2"-81"0,1 0-575 15,0 0-24-15,0 0-45 0,0 2-49 16,0 3-69-16,0 3-66 0,0 4-41 15,0 2-11-15,0 3-15 0,0 2-43 16,0 6-53-16,0 0 0 0,-5 3-167 16,0 0-157-1,0-2-292-15,1-6-784 0,-2 6-622 0</inkml:trace>
  <inkml:trace contextRef="#ctx0" brushRef="#br0" timeOffset="20000.43">9228 2696 2291 0,'0'25'818'0,"0"-15"-426"0,-3 1-26 0,2 2-46 15,-2-2-112-15,1 0-112 0,0-3-96 16,1 1-74-16,-2-1-153 0,2 0-162 16,0-1-175-16,1-1-485 0,-1 0-371 15</inkml:trace>
  <inkml:trace contextRef="#ctx0" brushRef="#br0" timeOffset="20141.24">9201 3057 829 0,'-1'37'1072'0,"1"-24"-635"0,-1 4-24 0,-1 3-8 15,0 2-93-15,1-3-74 0,-2-2-94 16,2 0-95-16,-1-3-49 0,-1 1-192 16,2-4-243-16,-1-5-291 0,-1 5-927 0</inkml:trace>
  <inkml:trace contextRef="#ctx0" brushRef="#br0" timeOffset="20259.86">9168 3490 1919 0,'-2'16'635'15,"1"2"-259"-15,-1 1-27 0,1 5-113 16,-1-2-91-16,1 1-116 0,-1-4-29 0,1-1-267 16,0-3-260-16,-1-4-735 0,-1 6-304 0</inkml:trace>
  <inkml:trace contextRef="#ctx0" brushRef="#br0" timeOffset="20384.97">9155 4048 2131 0,'1'18'562'15,"-1"4"-224"-15,0 2-41 0,0 2-122 16,0 0-99-16,1-1-76 0,-1-4-54 16,0 0-296-16,0-2-261 0,-1-7-829 15,0 6 316-15</inkml:trace>
  <inkml:trace contextRef="#ctx0" brushRef="#br0" timeOffset="20527.29">9142 4543 1479 0,'-2'45'982'0,"1"-26"-682"16,1 5 15-16,-1 2-47 0,1 5-96 16,0-2-77-16,0-1-65 0,0 0-30 15,0-3-19-15,0 1-66 0,0-2-195 16,0-3-146-16,0-1-269 0,0-6-542 15,0 6 412-15</inkml:trace>
  <inkml:trace contextRef="#ctx0" brushRef="#br0" timeOffset="20691.9">9128 5233 79 0,'-1'46'473'0,"0"-26"-271"16,-1 6-59-16,1 5 53 0,1 5 16 15,0-1-14-15,0-1 36 0,0 0 1 16,1-1 18-16,-1-2-36 0,0 1-91 15,0-3-75-15,3-3-51 0,-3 0-22 0,1-5-130 0,0-3-240 16,-1-2-314-16,0-5-102 0</inkml:trace>
  <inkml:trace contextRef="#ctx0" brushRef="#br0" timeOffset="20839.76">9131 5997 11 0,'0'46'1494'0,"0"-26"-1012"16,0 3-190-16,0 3-43 15,3 3-72-15,0-2-90 0,-1-2-77 16,0-2-10-16,1-3-39 0,-2-1-112 16,1-2-195-16,-1 0-190 0,-1-3-265 15,0-3 146-15</inkml:trace>
  <inkml:trace contextRef="#ctx0" brushRef="#br0" timeOffset="20991.67">9153 6395 438 0,'0'10'583'0,"0"2"-205"0,0 4-111 16,0 3-55-16,1 0 5 0,1 5-16 15,-1 1-46-15,2 1-13 0,-1 2 65 16,-1 1 53-16,0 2 14 0,0 2-13 16,0 2-46-16,1-5-52 0,1 3-38 0,-1-5-72 15,1-3-53-15,0-5-3 0,0-4-100 16,-3-8-208-16,0-3-270 0,0-9-1221 0</inkml:trace>
  <inkml:trace contextRef="#ctx0" brushRef="#br0" timeOffset="21810.93">7547 1990 272 0,'0'-2'700'16,"-1"2"603"-16,1 0-832 0,-1 0-6 0,1 4-58 15,-2 1-60-15,0 3-97 16,2 2-67-16,-1 2-28 0,1 2-41 0,-1 2-47 16,1 2-39-16,0 3-25 0,-1 0-3 0,0 4-3 15,1 1-31-15,-1-1-83 0,0 1-68 0,1 0-42 16,-1-1-64-16,1-2-138 0,0-3-224 15,0-4-530-15,0 0-14 0</inkml:trace>
  <inkml:trace contextRef="#ctx0" brushRef="#br0" timeOffset="21951.66">7538 2485 1537 0,'-1'11'712'0,"-1"4"-202"15,-1 5-42-15,0 2-77 0,1 3-66 16,0-4-53-16,1 0-95 0,1-3-87 0,-1-4-53 15,0 1-37-15,1-1-2 0,0-4-113 16,-1 1-103-16,1 0-104 0,0 1-197 16,0-2-576-16,0 5-413 0</inkml:trace>
  <inkml:trace contextRef="#ctx0" brushRef="#br0" timeOffset="22092.46">7534 3006 1656 0,'0'11'689'0,"0"5"-273"15,0-1-21-15,0 3-73 0,0 0-57 16,0-5-79-16,0 4-114 0,0-3-72 16,0 0-48-16,-1 0-166 0,0-2-103 15,-1-1-136-15,1-2-542 0,0 0-445 0</inkml:trace>
  <inkml:trace contextRef="#ctx0" brushRef="#br0" timeOffset="22242.74">7517 3513 1336 0,'0'18'638'0,"0"1"-246"16,0 1-30-16,0 2-19 16,0-1-84-16,0-4-90 0,4-2-84 15,-3-3-66-15,0 1-19 0,0-4-85 0,-1 0-141 16,0 0-100-16,0 0-132 0,0-1-663 16,0 3 49-16</inkml:trace>
  <inkml:trace contextRef="#ctx0" brushRef="#br0" timeOffset="22407.51">7525 3988 249 0,'0'15'453'0,"2"0"6"0,-1 2-49 15,0 2-51-15,2-2-54 0,0 0-79 0,0 0-35 16,-1 1-14-16,-1 0-4 0,2 0-19 16,-3 0-55-16,1-2-58 0,-1 2-41 0,0 1-23 15,-2 1-172-15,-1-2-120 0,2 5-85 16,-1-2-207-16,0-1-165 0,1-5 88 15</inkml:trace>
  <inkml:trace contextRef="#ctx0" brushRef="#br0" timeOffset="22577.5">7524 4613 2262 0,'1'17'600'0,"-1"1"-206"0,0 2-54 0,0 1-75 16,0-1-61-16,0-1-70 0,0-1-78 15,0-1-56 1,0-1-26-16,0-1-161 0,0-4-153 16,0-2-200-16,-1-3-661 0,-1-2-529 0</inkml:trace>
  <inkml:trace contextRef="#ctx0" brushRef="#br0" timeOffset="22718.09">7552 5086 2019 0,'0'31'737'16,"0"-24"-362"-16,0 1-129 0,0 4-144 16,0-2-61-16,0-1-41 0,0-1-105 15,0-1-252-15,0-3-258 0,0-2-940 16</inkml:trace>
  <inkml:trace contextRef="#ctx0" brushRef="#br0" timeOffset="22873.19">7566 5453 1289 0,'1'46'794'0,"1"-29"-441"16,-2 3-72-16,0 2-78 0,0 4-69 16,1-1-47-16,0-3-87 0,-1-1-13 15,0-3-73 1,1-5-158-16,-1-1-131 0,0-6-303 16,0 0-398-16,0-2 407 0</inkml:trace>
  <inkml:trace contextRef="#ctx0" brushRef="#br0" timeOffset="23013.78">7592 5981 1471 0,'1'16'728'0,"1"5"-379"15,0 0-120-15,-2 3-100 0,4-3-46 16,-3-1-25-16,1-3-58 0,0-1-15 16,0-3-88-16,-2-2-160 0,0 2-180 15,0 1-221-15,0-2-58 0,0-2 145 16</inkml:trace>
  <inkml:trace contextRef="#ctx0" brushRef="#br0" timeOffset="23392.1">7615 6356 288 0,'1'15'580'16,"1"2"-101"-16,-1 2-121 0,2 3-10 15,-1 1-17-15,0-1-54 0,0-1-77 16,0 2-37-16,-1 0-15 0,2-1-21 16,-2 0-31-16,0 2-39 0,0-3-43 15,0 2-14-15,0-2-22 0,0 0-26 16,0-3-63-16,-1 0-49 0,1-2-39 15,2 0 0-15,-1-2-1 0,-1-1-59 16,0 0 6-16,0 2 87 0,-1-1 55 16,1 1 102-16,-1 3 9 0,0 1 16 15,0 5 36-15,1-1 63 0,-1 3 95 16,1 1-15-16,0 2-63 0,2 0-32 0,-1 0-35 0,0 3-17 0,0-4-25 31,-1-1-23-31,2 0-18 0,0-4-5 16,-1-3-22-16,1-3-26 0,-2-4-42 15,2-4-26-15,-2-2 25 0,0-2 75 16,0-2 39-16,0 0 65 0,0 1 139 0,-1 2 42 16,1 1 14-16,-1 2 41 0,1 4-27 15,0 2-36-15,-1 4-40 0,0 4-41 16,1-1-39-16,1 0-18 0,-1-1-32 16,0-2-68-16,0-3-15 0,-1-5-125 15,0-7-286-15,0-4-831 0</inkml:trace>
  <inkml:trace contextRef="#ctx0" brushRef="#br0" timeOffset="24543">5705 2174 281 0,'0'-3'2043'16,"0"2"-1305"-16,0 1-200 0,0 0-78 0,0 0-62 15,0 0-90-15,0 3-106 0,0 1-107 16,0 4-52-16,0 1-13 0,1 3-14 16,0 3-16-16,-1 0-42 0,1 4-114 15,-1 0-65-15,1 1-69 0,1 0-108 16,1 1-204-16,-2 0-199 15,0-4-620-15,0 6 345 0</inkml:trace>
  <inkml:trace contextRef="#ctx0" brushRef="#br0" timeOffset="24670.46">5717 2545 441 0,'-1'12'1171'15,"-1"5"-596"-15,-2 0-64 0,2 2-49 16,0-2-64-16,1 1-42 0,-2 0-40 0,3 0-64 16,0-1-55-16,0 4-34 0,0-1-44 15,0 2-54-15,0 1-42 0,0-2-23 16,3 1-28-16,-2-2-171 0,0 2-145 15,1 0-180-15,0-7-634 0,1 6-849 16</inkml:trace>
  <inkml:trace contextRef="#ctx0" brushRef="#br0" timeOffset="24811.08">5722 3262 2181 0,'-3'38'981'0,"3"-26"-630"0,-1 1 46 16,0 4-65-16,0 4-112 0,0 0-96 15,1 1-96-15,0-2-28 0,0 1-92 16,0 0-240-16,1 0-123 0,-1-7-509 16,0 7-923-16</inkml:trace>
  <inkml:trace contextRef="#ctx0" brushRef="#br0" timeOffset="24953.89">5732 3920 1460 0,'-2'42'1170'0,"1"-27"-848"0,1 0 1 15,1 5-59-15,-1-1-84 0,0-1-104 16,0-1-76-16,0-3-145 0,0-1-233 16,0 0-251-16,0-4-974 0</inkml:trace>
  <inkml:trace contextRef="#ctx0" brushRef="#br0" timeOffset="25094.48">5748 4532 1145 0,'0'20'485'15,"1"1"-368"-15,1 4-62 0,-1 2-22 16,2-1-4-16,0-3-29 0,-2 0-24 16,0-4-109-16,-1-1-251 0,1-1 10 15,-1-1 70-15,0-1-21 0</inkml:trace>
  <inkml:trace contextRef="#ctx0" brushRef="#br0" timeOffset="25359.49">5761 4996 17 0,'0'17'489'0,"-1"4"23"16,2 4-40-16,0 1-127 15,-1 2-52-15,0-3-50 0,0 1-88 0,0-1-75 16,0 0-54-16,0-2-26 0,0 1-1 16,0 0-18-16,0-2-43 0,0 0-63 15,0 1 8-15,0 0-19 0,0-2 32 0,0 0 30 16,0 1 48-16,0-1 26 0,0-2 0 16,0 0 3-1,1-3 12-15,-1 0-15 0,0 0-23 16,0 1 4-16,2-2 6 0,0 2-26 15,1 1-1-15,-1 1-2 0,-1 4 42 0,0 0 13 16,0 1 29-16,0 3 66 0,0 1 28 16,2 2-42-16,-1-2-58 0,0 0-36 15,-1-1-26-15,2-1-130 0,0-1-198 16,-2-4-134-16,3-2 28 0,-4-5-32 16</inkml:trace>
  <inkml:trace contextRef="#ctx0" brushRef="#br0" timeOffset="25484.76">5798 6163 1102 0,'-1'15'637'16,"0"3"-178"-16,-1 0-155 0,1 5-91 16,1-4-52-16,0-1-71 0,0 0-67 15,0-2-23-15,0 1-19 0,0-3 3 16,0 1-68-16,0-1-151 0,0-3-285 16,0-3-627-16</inkml:trace>
  <inkml:trace contextRef="#ctx0" brushRef="#br0" timeOffset="25609.78">5785 6673 1351 0,'-1'10'625'0,"0"0"-378"16,0 1-247-16,0-1-42 0,0-2-358 16,1-2-421-16</inkml:trace>
  <inkml:trace contextRef="#ctx0" brushRef="#br0" timeOffset="25909.94">5789 6950 317 0,'0'25'1665'0,"0"-19"-1286"0,0 2-185 16,0 3-107-16,0 1-87 0,0 0-17 15,3 3-112-15,-2 0-166 0,2 2 7 16,-2 2-29-16,0 0-8 0,0 3 149 15,1 1 176-15,1 0 65 0,-3-3 179 16,2 4 4-16,-1-2-44 0,0-1-47 16,1-2-24-16,3 0-39 0,-2-4-49 15,-1 1-12-15,3 1-11 0,-1 1 4 0,-1 2 42 16,0 2 55-16,1-1 12 0,-2 2-12 16,0 0-14-16,1-3-16 0,1-1-61 15,-2-4-32-15,-1-5 0 0,0-6-157 16,0-4-191-16,-1 0-309 0,0-6-693 0</inkml:trace>
  <inkml:trace contextRef="#ctx0" brushRef="#br1" timeOffset="34554.78">8102 7321 83 0,'0'0'212'0,"0"0"61"16,1 0 477-16,0-1-276 0,1 0-106 15,-1-1 4-15,-1-1-66 0,3 2-27 16,-1-2-17-16,0-3-33 0,1 2-21 0,0 0-32 0,1-2-32 15,0-2-26-15,-1 3-9 0,3-4-32 16,-3 2-27-16,2 1-19 0,0 0-4 16,-1 0-2-16,-1 3 0 0,0 0-7 15,-1 2 7-15,-2 1 0 0,2 0-1 0,-2 0 4 32,0 3 15-32,0 3 22 0,0 3-13 15,-2 1-25-15,-1 5-11 0,0-2-14 16,-2 5 0-16,3-1 0 0,-1 0-1 15,1 2-1-15,1-2 0 0,-2 2 0 0,3-1 2 16,0 0 16-16,0 0-6 16,0 0-9-16,0-1 10 0,2-1-1 0,-1 1-9 15,1-3 12-15,0 1-13 0,0 0-2 16,2-1 0-16,-1-1-1 0,1-5-2 0,0 2-18 16,1-5 5-16,-1-2-11 0,0-1-62 15,-1-2-55-15,1 0-47 0,-1-4-8 0,1-2-31 16,-1-4-128-16,-1 2-128 0,2-3-175 15,-3 0-63-15,0 4-316 0,-1-3 362 0</inkml:trace>
  <inkml:trace contextRef="#ctx0" brushRef="#br1" timeOffset="34745.51">8100 7403 1745 0,'-7'0'1481'15,"6"0"-1046"-15,0 0-7 0,1 0-105 16,0 0-106-16,0 0-119 0,1 0-98 16,4 0-30-16,1 0 27 0,5-4-9 31,0-2-6-31,2 1-124 0,-1-1-81 16,0-1-93-16,0 3-242 0,-3 0-593 0,-1 4-684 15</inkml:trace>
  <inkml:trace contextRef="#ctx0" brushRef="#br1" timeOffset="35254.32">8338 7553 317 0,'1'0'1851'0,"-1"0"-817"16,0 0-551-16,0 0-6 0,-1 0-102 15,1 0-64-15,-1 1-81 0,0 5-115 16,1-2-72-16,0 2-25 0,-1 3-6 15,1 2 4-15,1 1-13 0,-1 1-2 0,0 0-1 16,1-1-12-16,3 0 9 0,2-1-25 16,2-4 10-16,1 2 0 0,0-2 2 15,1-1-14-15,-1-1-22 0,-1-2-61 16,1-1-46-16,0-1-50 0,-4-1-88 0,1 0-292 16,-3-1-578-16,-1-8-638 0</inkml:trace>
  <inkml:trace contextRef="#ctx0" brushRef="#br1" timeOffset="35386.2">8376 7433 1623 0,'-13'-25'2007'0,"10"20"-1605"15,2 4-31-15,0-3-133 0,1 3-143 16,0 1-95 0,3 0-24-16,4 5-50 0,0 0-49 15,2 3-172-15,-2-2-438 0,-1 1-1763 0</inkml:trace>
  <inkml:trace contextRef="#ctx0" brushRef="#br1" timeOffset="40262.64">6290 7467 356 0,'-5'10'1171'0,"2"0"-524"0,2-10-294 15,1 0-57-15,0 0-55 0,0 1-62 0,0-1-42 0,0 0-77 16,2 0-56-16,1 0 24 0,5 0 20 31,-2-5 28-31,1 1 19 0,2-1-16 16,0 0-7-16,-2-2-3 0,0 1-19 15,0 2-3-15,-2-2-6 0,1 2-6 16,-2 0-1-16,-3 1-9 0,2-3-3 16,-2 2 0-16,-1 4 9 0,0 0 15 15,0 0 23-15,0 0 21 0,0 0 3 0,0 3-35 16,-2 5-58-16,0 2 0 0,1 4-3 15,-2 4 3-15,2 3 0 0,-1 3 22 16,2-1-4-16,0 0-2 0,0 0 5 16,0 1-8-16,4-2 2 0,-1-2-12 15,1-3-3-15,2-3-12 0,-3-1-13 16,1-7-9-16,1 0-21 0,-2-2-109 16,1-4-110-16,0 0-137 0,-2-1-322 15,0-4-502-15,-1-4-376 0</inkml:trace>
  <inkml:trace contextRef="#ctx0" brushRef="#br1" timeOffset="40392.68">6345 7535 2102 0,'-11'-13'1199'0,"8"9"-933"15,1 2 132-15,1-1-102 0,0 1-97 16,0 2-26-16,1 0-173 0,0 0-59 16,2 0-89-16,4 0 61 0,-1 2-28 15,4 1-176-15,0-1-306 0,-3 2-685 16,4-1-683-16</inkml:trace>
  <inkml:trace contextRef="#ctx0" brushRef="#br1" timeOffset="41962.4">6294 7592 363 0,'-5'11'583'0,"-1"1"561"16,5-11-675-16,0 1-12 0,0-2-26 16,1 0-74-16,0 0-96 0,0 0-121 0,1-5-139 15,3-2 55-15,5 1 53 0,1-2 34 16,1-1-45-16,2 1-30 0,-1 0-22 15,5 4-15-15,-2-1-3 0,0 1 2 16,1 3-12-16,0 0-18 0,-1 1-16 0,2 0-14 16,-4 0-161-16,0-2-106 15,-3 2-207-15,0 0-941 0</inkml:trace>
  <inkml:trace contextRef="#ctx0" brushRef="#br1" timeOffset="42829.64">6545 7724 681 0,'0'-2'814'0,"1"1"-121"16,0 0-308-16,1-1-53 0,-1-1-28 15,1-1-52-15,1 0-53 0,0 1-54 16,1-1-41-16,1-1-16 0,-2 0-13 15,3 1-6-15,-4 0-16 0,3-1-16 16,-2 2-2-16,-1 0-1 0,-1 2 3 16,-1 1-3-16,0 0 16 0,0 0 39 15,0 0 26-15,0 1-20 0,0 3-9 16,0 4-34-16,-3-1-49 0,1 5-1 16,-1 1 0-16,1 1-2 0,1 2 4 15,1-1-4-15,0 0-12 0,0-2-6 16,5-4-13-16,-2 2-3 0,1-5 4 15,3 1-13-15,-3-3 0 0,2-1-75 0,-2-3-77 16,2 0-98-16,-1-4-252 0,1-3-502 16,-1-7-611-16</inkml:trace>
  <inkml:trace contextRef="#ctx0" brushRef="#br1" timeOffset="42957.96">6631 7592 1236 0,'-9'-14'1814'0,"7"11"-1355"0,0 0-36 15,1 1-132-15,0 1-123 0,1 1-48 0,0 0-120 16,0 0-130-16,2 1-62 0,3 3 26 16,3-1-161-16,0 1-325 0,-2-3-646 15,5 3-448-15</inkml:trace>
  <inkml:trace contextRef="#ctx0" brushRef="#br1" timeOffset="43173.8">6782 7731 2264 0,'-5'5'1491'0,"4"-5"-1108"0,1 0-4 15,0 0-158-15,0-3-64 0,0 1 14 16,0 0-113-16,0 0-58 0,3-1-33 0,1 0-10 16,3 0 6-16,0-1 4 0,0 2-65 31,4-2-90-31,0 2-24 0,1 0-96 15,1-2-204-15,3-1-160 0,-4 0-53 16,3-4-740-16</inkml:trace>
  <inkml:trace contextRef="#ctx0" brushRef="#br1" timeOffset="43345.91">7010 7574 2570 0,'0'5'1079'0,"0"-1"-670"0,0 5 17 16,0-1-143-16,0 6-53 0,4 1-29 15,-1 1-85-15,1 0-61 0,3 0-28 16,-2 1-27-16,2-4-3 0,-1 2-27 16,1-4-98-16,0-1-128 0,-2-3-97 15,1-3-400-15,-1-4-1207 0</inkml:trace>
  <inkml:trace contextRef="#ctx0" brushRef="#br1" timeOffset="44308.34">9577 7197 654 0,'0'-5'1334'0,"0"3"-758"0,-2 1-125 16,1 0-58-16,1-2-42 0,-1 3-37 0,1 0-55 0,-1 0-64 15,1 3-72-15,-1 3-58 0,1 4-62 16,0 5-2-16,0 2 0 0,0 4 1 16,1 3 0-16,-1 1 0 0,0 2-2 15,0 3 1-15,1 0 1 0,1-1 17 16,1 1-19-16,0-3 0 0,2-2-28 0,1-6-3 16,-1-2-15-16,2-3 3 0,1-3-37 31,-1-1-32-31,-1-6-30 0,1-2-64 15,-1-2-118-15,3 0-165 0,-4-7-75 16,1-3-158-16,-4 3-582 0</inkml:trace>
  <inkml:trace contextRef="#ctx0" brushRef="#br1" timeOffset="44466.81">9580 7404 1725 0,'-5'-8'763'0,"5"3"-486"0,0-1-7 16,4 2-33-16,1-3-11 0,1 3 5 31,-1-1-102-31,2 3-79 0,0-1-32 16,2 3-18-16,0 0-13 0,0 0-59 15,3 2-117-15,-3 3-180 0,-3 0-618 0,2 8-942 16</inkml:trace>
  <inkml:trace contextRef="#ctx0" brushRef="#br1" timeOffset="44830.53">9755 7531 1858 0,'0'-2'1326'0,"0"2"-953"0,0-1-76 16,5 0-115-16,-1-2-14 0,2 1 37 0,0-4-93 0,1 1-69 15,2 1-12-15,-3-1-19 0,2 1-9 16,-2 2 13-16,-1 1-4 0,-3-1 0 16,0 2 16-16,-1 0 6 0,-1 0 30 15,0 5 74 1,0 1-12-16,0 1-44 0,-2 3-30 16,0 0-3-16,1 2-13 0,0 2 4 15,0 0 15-15,1 3 8 0,1 1-23 16,-1 0-25-16,1 3-13 0,3-6-2 15,2 0-1-15,1-2-11 0,-1-1-15 0,-1-5-68 16,1-1-90-16,-1-2-60 0,1-4-84 16,-3 0-387-16,0-5-802 0,-2-10-788 0</inkml:trace>
  <inkml:trace contextRef="#ctx0" brushRef="#br1" timeOffset="44973.87">9854 7425 2079 0,'-4'-9'1518'0,"2"9"-1087"15,2 0-10-15,0 0-162 0,0 0-133 16,0 0-126-16,3 2-13 0,2 1-45 16,4 1-19-16,0 2-191 0,0-2-247 15,-2 0-817-15,5-1-967 0</inkml:trace>
  <inkml:trace contextRef="#ctx0" brushRef="#br1" timeOffset="45192.789">10089 7421 2479 0,'-1'-3'1452'0,"0"3"-1161"15,0 0 53-15,1 0-92 0,-2 3-46 16,2 3-30-16,0 5-115 0,0 1-45 16,3 3-4-16,-1 2-12 0,3 3-1 15,-1 1 1-15,-1 1 0 0,1-2 0 16,0 1-12-16,-1-3-52 0,-3-1-61 15,1-3-28-15,0-1-34 0,-1-4-119 16,0-2-391-16,0-3-827 0,0-4-687 0</inkml:trace>
  <inkml:trace contextRef="#ctx0" brushRef="#br1" timeOffset="45331.18">10089 7550 2885 0,'0'-5'1014'16,"0"5"-645"-16,3 0-72 0,3-2-54 15,-1 1 14-15,4 0-95 0,-1 0-98 16,-2-1-46-16,2-1-18 0,1-1-18 16,-4-2-162-16,2-1-194 0,-3 2-414 15,1-9-2313-15</inkml:trace>
  <inkml:trace contextRef="#ctx0" brushRef="#br2" timeOffset="52802.98">7560 3150 131 0,'-1'2'128'0,"-1"-1"-63"0,2-1 352 16,0 0 101-16,0 0-111 0,0-1-117 0,0 0-76 16,-1 1-30-16,1 0-3 0,0 0-26 15,0 0-23-15,0 0-26 0,0 0-13 16,0 0 3-16,2-1 7 0,0 0-8 15,0 1-9-15,0 0-3 0,2-1-16 16,0 1-7-16,-1-2-10 0,4 1-9 16,-3 0-6-16,3 0-7 0,-3 1-2 15,3-1-1-15,-2 1 6 0,3-1-5 16,-1 1 14-16,-1 0 1 0,-1 0-10 16,1 0-9-16,0 0 0 0,0 1 0 15,-1 1-6-15,1 2-15 0,-1-1 12 16,1 1-12-16,-1-2 0 0,-1-1-1 15,0 1-4-15,1 0 1 0,-1-2 0 16,0 1-9-16,1-1 10 0,-1 1 1 16,0-1-2-16,0 2 0 0,-1-2-12 0,3 0 13 0,-1 1-2 15,4 0-8-15,-2 0 10 0,0 1 2 32,2 0-22-32,0 0-31 0,-1 0-13 15,0-2-32-15,1 2-12 0,-1-1-17 16,-2-1-51-16,2 0-132 0,-2 0-133 0,-2 0-120 0,-1 0-493 15,-2 0 352-15</inkml:trace>
  <inkml:trace contextRef="#ctx0" brushRef="#br2" timeOffset="53166.93">7664 3197 236 0,'-2'3'375'0,"-2"1"140"0,0 1-213 0,1-2-61 16,0-3 0-16,2 1-56 0,1-1-29 16,0 0-36-16,0 0-69 0,1 0-12 15,4 0 52 1,0 0 22-16,1 0-20 0,3-1-35 16,0 1-7-16,2 0 10 0,0 0 13 15,3-3 13-15,0 0-14 0,2-1-12 16,0 4-1-16,-1 0-5 0,1 0-1 0,1 0-10 15,2 0-22-15,-4 2 1 16,5 3-22-16,-4-2 2 0,0 0 0 0,-1 3 0 16,0 0-1-16,-1-2 1 0,-1 2 0 15,-1-2 0-15,-2-1 10 0,1 1-11 0,-3-1-2 0,-2 1-11 16,-1-1-14-16,-1-1-20 0,0 0-22 16,-3-2-12-16,-1 0-7 0,0 0 9 15,0 0 3-15,0-3-3 0,0-1-38 16,0-2-104-16,0 1-111 0,-4-4-329 15,2 5-473-15</inkml:trace>
  <inkml:trace contextRef="#ctx0" brushRef="#br2" timeOffset="54245.659">7578 3180 74 0,'-4'-1'150'0,"1"-1"-82"15,-1 2-38-15,-2 2 237 0,1-2-13 16,-2 0-159-16,2 0-27 0,0 0 127 15,0 0 7-15,0-2 3 0,2 2-45 16,0 0-26-16,1 0-17 0,-2-1-14 16,4 1 14-16,0-1-13 0,0 1-4 0,0 0-7 15,0 0-5-15,0 0 12 16,0 1 22-16,0 2-19 0,0 2-7 0,0 0 6 16,1 2-3-16,2 3 6 0,-2-1-12 31,0 3-23-31,1-2-10 0,-1 3-16 15,-1 2-3-15,1 0-6 0,-1-1-13 16,1 1-6-16,-1 0-13 0,0 1 0 0,0 2 0 16,-1 1 0-16,1 3-3 0,-1-1 0 15,-1 2 2-15,1 0 0 0,0 2 0 16,-3-1 0-16,3-1 0 0,1 2-2 16,-1-3 0-16,1 0 0 0,-1-1 0 15,1-1-1-15,0-4-12 0,0 1 11 16,0-2-1-16,0 1-16 0,0-3 17 0,1 2-14 15,-1-2 14-15,1 1 1 0,-1 0 1 16,0 0 2-16,1-3 0 0,-1 1 1 16,0 2 1-16,3-1-1 0,-3 0-1 15,0-1 9-15,1 2-11 0,-1 0-2 0,1-2 0 16,-1 1 0-16,0-1 1 0,0 1 0 16,0-1-1-16,0 1 2 0,1 1 0 15,-1-2 0-15,0 1-2 0,0-1-1 16,0-1 0-16,0 3-1 0,0 0-8 15,0-2 12-15,0 1-1 0,0-3 1 16,0 0 1-16,1 0-1 0,0 0 1 16,0 1 1-1,-1 1 11-15,0-1-12 0,0 1-1 16,1 1 0-16,-1-1 1 0,0 2 0 16,0-2 0-16,0 1 1 0,0 0-1 0,0-1 0 0,0 1 0 15,0-1-1-15,0 2-1 0,0-1 1 16,0 1 0-16,-2-1 1 0,2 1 0 15,-1-2-1-15,1 2 0 0,0-3 0 16,-1 3-1-16,1 0 0 0,0 0 1 16,0-2-1-16,0 2 1 0,0-2 0 15,-1 1 0-15,1 0 0 0,-1 0 3 16,0 2 0-16,-2-1 0 0,2-1 10 16,-1 1-11-16,0 0 1 0,0-1-1 15,0 0-2-15,2 2-1 0,-2-1-2 16,2 2-16-1,0-2 7-15,0-1-4 0,0-1 0 16,0 1 13-16,2-3-13 0,-1 1-16 16,1-3-44-16,-2 0 0 0,1-4 3 15,0 0 0-15,-1-1-26 0,0 1-35 0,0-3-46 16,0-1-55-16,0 0-117 16,-1-1-216-16,0-3-477 0,-5-6 334 0</inkml:trace>
  <inkml:trace contextRef="#ctx0" brushRef="#br2" timeOffset="54788.94">7501 4338 343 0,'1'0'1012'0,"0"1"-681"0,2 5-168 0,3 4-52 16,0 0-30-16,5 5-16 0,-2 1 10 16,1 2-4-16,1-1 33 0,-2 0 25 0,-2-1-68 15,3-2-61-15,-5 0-6 0,1-5-169 16,-4-1-139-16,2-4-220 0,-3-3-296 15</inkml:trace>
  <inkml:trace contextRef="#ctx0" brushRef="#br2" timeOffset="54998.31">7534 4162 379 0,'6'5'740'0,"-1"0"-206"15,2 3-277-15,3 2 6 0,-1 3 22 16,0 0-43-16,1 2-33 0,0 0-49 16,-2-1-89-16,3-1-56 0,-4-1-15 15,0 0-2 1,-3-2-27-16,0-1-135 0,-3-2-83 16,2-3-99-16,-3-3-157 0,0-1-515 15,-3-3 301-15</inkml:trace>
  <inkml:trace contextRef="#ctx0" brushRef="#br2" timeOffset="55227.4">7556 3948 200 0,'-1'-1'1573'0,"1"-1"-1186"16,0 2-134-16,0 0-18 0,2 2-16 16,3 4 22-16,0 4 1 0,2 0-83 15,1 4-48-15,0-1-32 0,0 5-9 16,2-1-4-16,0 2-6 0,-2 1-29 15,-1-2-30-15,0-1-1 0,0-1-22 16,-2-4-38-16,-1-3-72 0,-1-2-55 16,-2-1-80-16,-1-5-79 0,0-1-121 15,0-6-140-15,-2-3-369 0,-3-1 389 16</inkml:trace>
  <inkml:trace contextRef="#ctx0" brushRef="#br2" timeOffset="55430.48">7556 3802 184 0,'-4'-13'143'0,"4"13"675"16,0 0-301-16,0 6-256 0,5 1-66 15,0 1 9-15,2 4-23 0,2 1-23 16,0 1 0-16,1 3 12 0,2 1-6 16,2 1-37-16,-2-1-34 0,-1 0-55 15,-1-3-38-15,-2-3-1 0,-2-4-47 0,0-2-147 16,-2-4-90-16,-2-1-63 15,-2-1-150-15,0 0-585 0,0-9 346 0</inkml:trace>
  <inkml:trace contextRef="#ctx0" brushRef="#br2" timeOffset="55649.4">7555 3568 255 0,'-2'-4'382'0,"1"2"432"0,1 2-355 16,0 0-157-16,3 0-75 0,2 6-34 15,1 1-35-15,1 3-45 0,4 4-24 16,-1 2 27-16,1 1 56 0,3 2-3 16,-3 3-39-16,1 0-32 0,2 0-19 15,-2 0-35-15,-3-5-44 0,1-2-3 16,-3-4-47-16,-3-1-99 0,1-4-86 16,-1-4-94-16,-4-2-124 0,0 0-205 15,0 0-504-15,-1-9 418 0</inkml:trace>
  <inkml:trace contextRef="#ctx0" brushRef="#br2" timeOffset="55855.159">7574 3372 151 0,'0'-1'1388'0,"0"1"-1010"0,0 0-138 0,5 4-52 16,2 6 48-16,2 6-78 0,2 3-78 15,2 0 0-15,-2 4 84 0,4-1 47 16,-2 3-46-16,-1-1-25 0,2 0-29 15,-2-1-36-15,0-3-34 0,-1-4-41 16,-3-5-14-16,1-4-18 0,-2-2-31 31,-2-3-127-31,-1-2-68 0,-2 0-20 16,-1 0-82-16,-1-4-200 0,0-1-508 16,0-9 377-16</inkml:trace>
  <inkml:trace contextRef="#ctx0" brushRef="#br2" timeOffset="56070.8">7671 3287 86 0,'0'-10'323'0,"0"13"870"0,4 2-763 15,3 8-197-15,1 2-65 0,1 2 16 16,2 3 42-16,1-1 5 0,2-1-24 16,-2 0-48-16,0-3-38 0,1 3-26 15,0 0-19-15,-3-2-32 0,0-1-43 16,-1-4-1-16,-2-1-44 0,-2-4-159 0,1-2-112 15,-4-2-89-15,-2-2-177 0,0 0-588 16,0-5 394-16</inkml:trace>
  <inkml:trace contextRef="#ctx0" brushRef="#br2" timeOffset="56224.51">7784 3266 174 0,'0'-7'404'0,"0"7"672"0,5 6-634 31,1 2-111-31,5 2-22 0,0 2 13 16,3 0-41-16,0 4-87 0,1 0-74 16,-1 2-47-16,2-1-42 0,-4-1-31 15,-1-3-2-15,0-3-45 0,-4-3-169 16,-2-4-198-16,-2-2-561 0,-2-1-1043 0</inkml:trace>
  <inkml:trace contextRef="#ctx0" brushRef="#br2" timeOffset="57501.92">7548 4993 480 0,'0'-2'1751'0,"-1"0"-1231"16,-2-1-131-16,-1 1-71 0,2 0-58 16,-1-1-46-16,0 2-79 0,0-2-63 15,0 1-25-15,0 0-13 0,-2 2-6 16,2-1 0-16,1 0 0 0,-2 1-6 16,1 0-1-16,1 2-2 0,1 4-19 15,0 3-15-15,2 1-6 0,-1 1 8 16,0 1 1-16,3-2-4 0,1 0-15 31,1-3-9-31,2-1 2 0,0-2 4 16,1 0 6-16,1-4 9 0,1 0-3 0,0 0 20 15,-2-6 2-15,3-3 25 0,-3-1 0 16,-3-1 3-16,1-4 0 0,-3 1 0 16,-2 1 13-16,-1 1 3 0,0-1 18 0,-1 4 24 0,-3 0 19 15,-1 5 10-15,1-1 17 0,-1 3-19 16,-1-1-27-16,-3 2-28 0,2 0-15 15,0 1-7-15,-1 0-11 0,0 0-1 16,1 0-21 0,0 0 15-16,4 5-14 0,0 1-3 15,1 1 1-15,1 2-2 0,1 2-15 16,0-1 3-16,0 1 0 0,3-1-3 16,2 1 0-16,1-1-1 0,2 1-5 15,1-1 9-15,0-2-16 0,1-3 4 16,2-2 2-16,-2-1 7 0,0-2 0 15,0 0 12-15,-1-7 1 0,-1-2 2 16,-3-3 3-16,-1-5 21 0,-3-1-2 0,-1 2-10 16,0-3 9-16,0 3 7 0,-4 0-1 15,-2 5 34-15,1 3 12 0,-2 3 19 16,-2 0 11-16,1 3 12 0,-1 0-48 16,-1 2-22-16,-1 2-15 0,0 7-5 15,-1 1-7-15,4 4-6 0,1 3-11 16,1 3 0-16,4-2 0 0,1 3-1 0,1-4-1 15,0 0-14-15,1-3 3 0,4-2-10 16,5-3-2-16,-1-1 9 0,2-1 0 16,-1-2-6-16,2 0 18 0,-2-5-18 15,0 0 17-15,-1 0-8 0,2-5 12 16,-4-1 0-16,-2 0 1 0,-1-5 15 0,-4 1-13 16,0-4 18-16,0 0-6 0,0-2-12 15,-5 2 9-15,0 2-9 0,-1-1 18 16,0 4-3-16,-2 2 13 0,-2 3-1 0,1 0 0 31,-2 2 3-31,2 1-5 0,-1 1 5 16,0 0 3-16,2 2 6 0,4 3 7 15,-1 0-22-15,2 0-16 0,2 2-11 16,0-4-3-16,1 1-18 0,0-2-6 16,0 0-10-16,0-2-8 0,0 0-133 15,0 0-137-15,0 0-323 0,0-10-1397 0</inkml:trace>
  <inkml:trace contextRef="#ctx0" brushRef="#br2" timeOffset="58459.14">7832 4597 431 0,'1'-6'1216'0,"-1"4"-630"0,1-1-221 15,0 1-37-15,-1 2-5 16,0 0-36-16,2 0-25 0,-2 0-33 0,0 2-20 15,0 3-22-15,0 5-70 16,0 2-43-16,0 5-24 0,0 2-10 16,0 3-13-16,0 0-8 0,0 3-16 0,2-1-3 15,2-4 0-15,1-1-16 16,2-4-11-16,1-4-10 0,0-3-6 0,0-3-4 16,3-3 1-16,-1-2 6 0,-1 0 15 15,1 0 13-15,-1-5-4 0,-1-1-2 16,0 0-13-16,0 0 0 0,-4 1-10 15,-1 0-2-15,0 0-13 0,-1-1-31 16,-2 2-54-16,0-3-88 0,0 1-164 0,-2 2-241 16,-1-1-440-16,-4 1-332 0</inkml:trace>
  <inkml:trace contextRef="#ctx0" brushRef="#br2" timeOffset="58618.7">7846 4696 105 0,'-11'-3'1938'0,"9"3"-1197"0,1 0-353 16,0 0-32-16,1 0-87 0,0-1-84 0,1-1-91 15,4 1-22-15,1-2-13 0,3-1-18 16,1-3-29-16,2 2-12 0,0-4-1 16,1 1-1-16,-2-2-23 0,1 0-103 15,-3-2-59-15,-1 2-50 0,-1 0-99 16,1 1-208-16,-5 3-454 0,-3-1-491 0</inkml:trace>
  <inkml:trace contextRef="#ctx0" brushRef="#br2" timeOffset="58772.57">7861 4567 2000 0,'0'0'1029'0,"0"0"-783"0,0 0-106 0,0 0-26 15,5-2-9-15,2-1-20 0,2-3-53 0,3 2-31 16,-1-1-1-16,3-1-16 0,-1 0-31 16,0 2-86-16,1 0-86 0,-3 1-91 15,0 2-212-15,-2 1-812 0</inkml:trace>
  <inkml:trace contextRef="#ctx0" brushRef="#br2" timeOffset="59072.41">8016 4666 428 0,'0'4'1737'15,"0"-3"-1295"-15,0 1-203 0,0 3-43 16,3 1-14-16,1 1-32 0,-1 0-29 15,1 2-49-15,0-1-43 0,-1 0-16 32,0 0-11-32,-1-1 1 0,0-3-3 15,0-4 0-15,-2 0-16 0,0 0 3 16,0-3 13-16,0-4 23 0,0-1 87 0,0-3-12 0,-1 0-23 0,0 0-6 16,1-1 0-16,0 3 6 0,0-2-9 15,0 1-26-15,0 2-36 0,2 1-4 16,0 0-18-16,0 3-7 0,1-1-19 0,2 5-93 15,1-1-140-15,-1 1-94 16,3 0-222-16,-2 1-209 0,-2 1-563 0</inkml:trace>
  <inkml:trace contextRef="#ctx0" brushRef="#br2" timeOffset="59324.02">8120 4653 373 0,'0'4'1410'0,"0"-1"-742"0,0-1-229 16,0 3-148-16,1 0-118 0,1 4-62 15,1 1-6-15,-1 3-26 0,3-2-7 16,0 0 1-16,-1-1-26 0,0-3-12 16,-1 0-20-16,-1-2-15 0,1-3-22 15,-2-2-6-15,0 0-7 0,-1-5 35 16,0-4 54-16,0-3 21 0,0-2-34 16,0-1-3-16,0-1-1 0,0 0 4 15,2-1 0-15,-1 1-18 0,1 2-23 16,-1 2-15-1,5 2-7-15,-1 1-15 0,0 3-4 16,1 4-63-16,2 0-122 0,0 2-110 16,0 0-199-16,0 0-224 0,5 0-681 0</inkml:trace>
  <inkml:trace contextRef="#ctx0" brushRef="#br2" timeOffset="59742.93">8319 4588 415 0,'0'10'1725'0,"0"-5"-1260"0,0 3-210 16,0 1-40-16,1 5-11 0,2 0-16 15,-1 0-36-15,0-3-63 0,1-2-36 16,-1-2-31-16,0-4-22 0,-1 0-22 0,-1-2-16 0,0-1-9 0,0-3 47 15,0-4 29-15,0-5 15 16,0-2-44-16,0-3-14 0,0-1 1 0,0-1 13 16,0-1 0-16,0-1 4 0,-1 2-1 15,-1-1 22-15,1 1 47 0,0 2-18 16,1 2 6-16,0 1-7 0,0 5 19 16,0 0-10-16,0 6-27 0,4 2-22 15,-2 1-13-15,2 0 0 0,1 6 9 16,3 3 16-16,-1 2-3 0,1 2-20 15,0 4-2-15,2 0 0 0,1 3 1 16,0 0-1-16,1-1-2 0,1 0 0 16,0-2 2-16,2 1-12 0,-3-1-7 15,0-2-40-15,-3-1-98 0,0-1-126 16,-3-5-171-16,-2-2-349 0,-4 1-889 0</inkml:trace>
  <inkml:trace contextRef="#ctx0" brushRef="#br2" timeOffset="59887.55">8375 4601 852 0,'-7'-10'1816'0,"7"10"-1402"15,0 0-222-15,6 0-97 0,3 0-2 0,2 0-14 16,1 0-54-16,4 0-25 0,-2-1-41 31,2-3-175-31,1-2-107 0,-2-2-137 16,-4 2-329-16,4-6-621 0</inkml:trace>
  <inkml:trace contextRef="#ctx0" brushRef="#br2" timeOffset="60106.47">8555 4321 438 0,'-8'-9'1410'0,"4"9"-629"0,1 0-328 0,-2 3-134 15,2 3-78-15,1 4-67 0,1 2-73 16,1 4-101-16,0 3-10 0,4 3-12 15,3 2 6-15,-2 4 1 0,1 2 2 16,-1 1-28-16,2 3 29 0,-1 0 12 16,0-4-13-16,2-2-104 0,-3-1-51 15,1-4 25-15,-1-3-42 0,-1-4-235 16,-1-5-185-16,-2-5-637 0</inkml:trace>
  <inkml:trace contextRef="#ctx0" brushRef="#br2" timeOffset="60231.229">8572 4593 399 0,'-4'-20'1334'16,"4"18"-804"-16,0-1-175 0,0 1-71 16,2 1-118-16,1 1-54 0,0 0-6 15,2 0-106-15,0 0-16 0,0 2-163 16,1-2-129-16,1 0-144 0,-3 0-679 16,0 0-69-16</inkml:trace>
  <inkml:trace contextRef="#ctx0" brushRef="#br2" timeOffset="60436.56">8640 4431 700 0,'1'0'1523'0,"0"0"-1061"0,1 4-304 16,1 3-75-16,1 4 0 0,1 1 39 16,3 3 9-16,1 0-51 0,-1 3 3 15,3 3 44-15,0 0-64 0,-2 2-35 16,1-1-9-16,-2-1-19 0,-4 0-38 15,-1-1-133-15,1-4-84 0,-3-4-139 16,0-4-242-16,-1-2-762 0</inkml:trace>
  <inkml:trace contextRef="#ctx0" brushRef="#br2" timeOffset="60970.2">8726 4608 418 0,'0'-7'1421'0,"0"7"-898"0,1-1-245 16,2-1-79-16,2-1-35 0,1 0-42 15,-1 2-52-15,3 0-44 0,0 1-23 16,0 0-1-16,2-1 11 0,1 0 63 16,0-1 172-16,-1 0-99 0,2-1-105 15,-3 0-31-15,0-2-11 0,-2 0 10 16,-1 1-10-16,-3 1 2 0,-1-3-4 16,-2 3-16-16,0-2 16 0,-2 1 19 15,-1-1 9-15,-4-1-3 0,2 3 7 16,-2-1-7-16,3-1 0 0,-3 2 19 15,4 0 22-15,1 1-1 0,0 2-21 16,2 0-14-16,0 1-30 0,0 3-50 0,2 0-44 0,1 2 38 16,5-1-29-16,-2 4-59 0,4-3-59 15,0 1-51-15,1-1-31 0,1-2-17 16,0-1 128-16,0-3 64 0,3 0-214 16,-1-1-164-16,-2-1-16 0,-1-2 282 15,1-1 134-15,-5-3 50 0,0 2 38 16,-2-3 72-16,0 4 296 0,-3-1 88 15,0 3-46-15,-1 2 1 0,1 1 17 16,-2 0 27 0,0 0-106-16,0 4-120 0,0 4-91 15,0 1-51-15,2 2-9 0,-1 4-9 16,3 1-13-16,-1 0-10 0,1-1 16 0,-1-3 49 16,-1-4-6-16,1-4-34 0,-1-3-7 15,-1-1-5-15,-1 0 33 0,0-5 51 16,0-8 16-16,0-2-14 0,2-4-41 15,-1-3-38-15,0-4-20 0,2 0-4 16,1-1-6-16,-1 2-17 0,3 1-19 16,0 3-1-16,3 4-21 0,2 4-14 15,-1 3-106-15,2 3-110 0,0 0-50 16,-2 4-178-16,5-2-1167 0</inkml:trace>
  <inkml:trace contextRef="#ctx0" brushRef="#br2" timeOffset="68434.5">13665 586 855 0,'0'-1'1371'0,"0"0"-1022"16,0 0-85-16,0-1-20 15,0 2-20-15,0 0-5 0,0 0-38 16,0 3-24-16,0-1-41 0,0 4-31 16,3 4-16-16,-1 5 5 0,1 7 14 15,0 4-14-15,3 9-6 0,-4 1-15 0,-2 4-7 16,1 2-12-16,-1-1 0 0,0 8 0 16,0 1-3-16,0 7-3 0,-1 7-7 15,-1-2-19-15,1 2-2 0,0-13-18 16,1-12-22-16,0-13-75 0,0-6-42 15,-4-6-58-15,3-2-155 0,-1-6-280 16,1-2-607-16,-3-4-642 0</inkml:trace>
  <inkml:trace contextRef="#ctx0" brushRef="#br2" timeOffset="69101.69">13684 530 389 0,'0'0'114'16,"0"0"78"-16,0 0 460 0,-1 0-190 15,1 0-208-15,0 0-89 0,0 4-42 0,0 0 10 16,0 2 2-16,0 0-12 16,1 2 2-16,-1 5 16 0,0 4 19 0,2 5 0 15,1 7-1-15,2 3-10 16,-2 3-38-16,0 7-26 0,0-2-16 0,-1 4-25 15,-1 1-27-15,-1-1-17 0,0 12-18 16,0 7-89-16,1 2-111 0,-1 1-39 16,-1-13 56-16,-1-17 54 0,1-12-81 15,1-12-208-15,0-4-539 0,0-8-219 0</inkml:trace>
  <inkml:trace contextRef="#ctx0" brushRef="#br2" timeOffset="70616.28">13720 1369 102 0,'0'-3'359'15,"0"-1"-258"-15,1 3 160 0,-1 0 305 16,0 1-146-16,0 0-117 0,0 0-61 15,0 0-19-15,0 0 16 0,0 0-66 16,-2 0-51-16,-1 0-29 0,1 1-7 16,-3 0-22-16,2-1-7 15,-1 0-6-15,-2 1 3 0,1 0 12 16,-2 2 20-16,-1 0-7 0,0-1-16 16,-1 3-13-16,1-3-3 0,-2 0-9 0,3 0-10 15,-3-2-12-15,1 0-14 0,0 0-2 16,0 0-2-16,1-2-2 0,-1 1-21 15,1 0 3-15,2 1 19 0,-1 0-12 16,2 0 12-16,-1 0-16 0,0 0-6 16,3 0-4-16,-2 4-5 0,1 1-14 0,0 1 14 15,0-1 5-15,1 2 13 0,0-3 13 16,1 1 3-16,0-1 0 0,0-3 1 16,2 0-1-16,-2 1-1 0,2-2 1 15,0 0 0-15,0 0 1 0,0 0 3 16,0 0 8-16,0 0-9 0,0 0 1 15,0 1-3 1,-1 1-1-16,0 1-29 0,0 0 13 16,0 2 13-16,0 0 0 0,1 2-13 15,0-1 2-15,0 3 14 0,0 1 23 0,0 3-4 16,0 1 3-16,0 0-3 0,0 3 6 16,0 2 13-16,0 5 3 0,0-1 3 15,0 2-3-15,-1 3 18 0,2-2 32 16,-2 2-22-16,1 1-22 0,0-4-10 0,0 3-9 15,-1-4-9-15,1 0-4 0,-1-3 1 16,1-3-13-16,0-4 9 0,-1-2-12 16,1 0-1-16,0-3-2 0,0 0-9 15,0-6 10-15,0 0-1 0,0-1-10 16,0-1 1-16,0 1 9 0,0-2-16 16,0 0-6-16,0 0 0 0,0 0-19 15,0-4-18-15,0 1-4 16,3-1 25-16,3-1 13 0,2 0 9 15,2 1 4-15,0 0 2 0,2 1 10 16,2 0 1-16,-2 0-11 0,3 0 10 16,-2 2 3-16,1-1 1 0,0 0 12 15,-1 1-1-15,1 1 20 0,-1 0 5 16,2 0 4-16,-3 0-10 0,2-2-9 16,-1 2 0-16,-2-1-3 0,1 1-6 15,-3-1-10-15,1 0 9 0,-1 0-11 16,-2-2 0-16,-1 0 1 0,-1 2-1 15,-2-2 2-15,0 2-3 0,-2 0-9 16,-1-1 9-16,0 2 18 0,0 0-18 16,0 0-3-16,-4 0-82 0,1-1-49 15,-1 0-30-15,-1 0-45 0,2 0-20 16,-2 1-52-16,-1-1-8 0,2-1 18 0,-1-1 9 0,0 0-13 0,2-2-19 16,-1 2 60-16,0-2 123 0,1 1 111 15,-2 1 33-15,1 1 126 0,-1-1 88 16,2 2 14-16,-2-3 2 0,2 0-8 15,0 2-3-15,0 1 24 0,0 0 15 16,1 1-31 0,1 0-30-16,1 0-66 0,0 0-70 15,0 0-85-15,2 0-9 0,3 1 0 16,2 1 9-16,1 1 10 0,1 3-6 16,2-2-12-16,-3 1 1 0,2-1-1 15,1 1 0-15,-3 0-1 0,1-1 0 16,2 0 0-16,-5 1 2 0,0 0 13 15,-3-2 4-15,1 0 15 0,-3 0 7 16,-1 1 43-16,0-2 34 0,0 1 21 0,-4-1-35 0,-1 2-42 16,-4 2-28-16,-1-2-20 0,0 1-14 15,0 0-25-15,-1-1-33 0,2-1-90 16,3 0-93-16,3 0-137 0,1-2-360 16,2 0-921-16</inkml:trace>
  <inkml:trace contextRef="#ctx0" brushRef="#br2" timeOffset="71042.78">13774 1994 158 0,'0'0'720'0,"0"0"412"16,0 7-827-16,0 2-92 0,1 4 13 15,3 2 8-15,1 2-13 0,0-1-39 0,-1 7-39 16,0 3-29-16,-1 1-16 0,-2 7-4 16,-1 1-9-16,0 2 15 0,0 2 16 15,-1 1-4-15,-3 1-19 0,2 0-37 16,-3-1-37-16,1-5-17 0,0-4-2 31,1-5-16-31,0 1-9 0,1-8-37 16,-2-1-28-16,4-6-44 0,0-3-54 15,0-5-102-15,0 0-142 0,0-4-253 16,0 0-555-16,0-4-21 0</inkml:trace>
  <inkml:trace contextRef="#ctx0" brushRef="#br2" timeOffset="72187.09">13794 2655 252 0,'0'0'1558'0,"0"0"-854"16,0 0-327-16,-4 0-114 0,0 0-24 15,-1 0-55-15,-1 5-48 16,0-1-60-16,-3 0-48 0,0 2-28 15,-3-2-15-15,1-1-7 0,-1 0-3 16,-2-3-10-16,-1 0 4 0,-1 0 9 0,0-3 21 16,0 0-1-16,0-1 2 0,-1 0-3 15,2 2-22-15,-2 1-16 0,2 0 24 16,1 1 17-16,0 0 0 0,2 0 0 0,1 2 2 16,4 1-2-16,0 2-2 0,2 0-27 15,1 0 14-15,2-2-11 0,0 3-5 16,2-2-14-16,0 1 0 0,0-2 1 15,0 1 22-15,3 1 9 0,0-2-6 0,0 2 16 16,1 0 3-16,-1 1 20 0,2 0 12 16,-1 5 31-16,0-2 1 0,0 4-1 15,0 2-6-15,0 2-12 0,0 2-4 16,0 0 0-16,-3 6 12 0,2-2 7 16,-2 3-9-16,0 2-10 0,-1 3 2 15,0 0-2-15,0 0 9 0,-2 1-9 16,-1-3-7-16,0-2-15 0,-1-4-7 15,2-4 1-15,-1-1-10 0,1-7 0 16,0 1 10-16,1-6-13 0,0-1-2 16,0-2-17-16,1-3-9 0,0 0-38 15,0 0-12-15,0 0 55 0,3 0 23 16,1-3 16-16,3 1 6 0,-2-1-20 0,3 2 10 16,0 0 1-16,3-1-1 0,0 2-9 15,0 0 13-15,2 0-3 0,0 0-1 16,4 0 7-16,-2 0 6 0,2 0-3 15,0 0-10-15,2 0-9 0,-3 0 13 16,1 0 9-16,-1-2-7 0,0-2-5 16,-1-2-11-16,0 2 0 0,-3 0 0 15,0-1-1-15,-2-1-1 0,-2 2 0 16,-1 2 0-16,-3-2-3 0,-1 2-62 16,-1 2 5-16,-2 0 13 0,0 0 16 15,0 4-32-15,-5-1-94 0,0 0-70 16,-2 2-14-16,1-4-66 0,0 1-146 15,-1-2-263 1,3 0-519-16</inkml:trace>
  <inkml:trace contextRef="#ctx0" brushRef="#br2" timeOffset="72530.989">13745 3085 875 0,'-8'-1'1958'16,"4"1"-1392"-16,1 0-277 0,1 1 25 15,1 1-58-15,0-2-51 0,1 0-41 16,0 0-152-16,4 0-12 0,4 0-12 16,2 0 10-16,2 1-11 0,3 1 1 15,2-1-7-15,-1 2-27 0,2-1-40 16,0-1-4-16,-1 1 28 0,-1 1 31 16,-3-1-16-16,-1 1-6 0,-4-1 15 15,-4 1 38-15,-2 1 3 0,-2 1 63 16,0-1 21-16,-7 4-9 0,-1 0-13 15,-4 1 15-15,0 3 7 0,-2 0-35 16,1-2-30-16,1 2-12 0,0 1-10 16,3-3-3-16,1 0-25 0,3-4-12 15,1 0-12-15,3-3-22 0,1-1-63 16,0-2-25-16,5 0 0 0,0 0 8 0,-1 0-10 16,1 0-67-16,-1-4-145 15,0 0-77-15,-1 0-129 0,0 1-121 16,0 1-79-16,0 0 207 0</inkml:trace>
  <inkml:trace contextRef="#ctx0" brushRef="#br2" timeOffset="72800.26">13845 3231 135 0,'4'0'111'0,"-4"-2"32"16,3-3-52-16,-1 2 252 0,-1 1 93 16,1 0-62-16,-1 2-15 15,-1 0 7-15,0 0-59 0,2 0 14 16,-2 0 34-16,0 0-57 0,0 0-33 15,0 5-77-15,0 3-63 0,0 0-35 16,0 3-13-16,0 2 1 0,0 2-7 16,2 4-22-16,1 4-5 0,0 8-10 15,1 3 6-15,-2 5-4 0,0 2 4 0,1 3 10 16,-1 0 5-16,0 1 6 16,-1-3-18-16,-1-2-13 0,1-2-8 0,-1-5-19 15,0-3 0-15,0-6 0 0,0-4-3 16,0-5 0-16,0-5-21 0,0-3-74 15,-1-5-52-15,0-2-81 0,-3-11-216 0,3 1-722 16,-4-21-1056-16</inkml:trace>
  <inkml:trace contextRef="#ctx0" brushRef="#br2" timeOffset="74039.13">13812 2226 1057 0,'3'0'719'16,"-2"0"-205"-16,1 0-133 0,2 0-34 15,1-3 1-15,2 1-78 0,1-1-52 16,1 2-46-16,2 1-56 0,2 0-38 0,1 4-19 16,3 2 3-16,-2-2-12 0,3 1-22 15,0-1-16-15,0 0-12 0,3-3-3 0,-4-1-13 16,2-3-8-16,0-3-57 0,-3-3-56 16,1 0-19-16,-3-2-33 0,-3 0-70 15,0 1-87-15,-7 1-78 0,-3 3-102 16,-1 4-108-16,-1 1-131 0,-6 1 42 0</inkml:trace>
  <inkml:trace contextRef="#ctx0" brushRef="#br2" timeOffset="74389.58">14087 2212 908 0,'0'0'1041'15,"0"1"-581"-15,0 2-85 0,2 0-22 0,0 1-28 16,-1 0-40-16,2-1-75 15,-1-2-72 1,-1-1-41-16,2 0-35 0,-2 0-21 16,0 0-1-16,0 0-6 0,0 0 0 15,0-4 13-15,2-3 24 0,-3-4 3 16,3-5-25-16,-3-2-24 0,1-2-23 16,-1-3-2-16,0-4 1 0,0-2-1 15,1-6 0-15,1-3-2 0,0-4-10 16,1-3 10-16,-2 1-1 0,1-1-9 15,1 1-6-15,-1 2-19 0,1 5-1 16,-2 7 8-16,0 4 5 0,0 7 3 16,0 7 7-16,0 7 14 0,-1 5 1 15,1 1 0-15,0 7-25 0,4 1-12 16,-4 1 9-16,1-1-9 0,-1 2-16 16,1-2-44-16,-1-1-75 0,0-1-120 15,1-3-162-15,-2 0-317 0,0-4-700 0</inkml:trace>
  <inkml:trace contextRef="#ctx0" brushRef="#br2" timeOffset="74723.909">14008 1639 249 0,'-16'3'2273'0,"8"0"-1822"16,0-2-252-16,0 0 154 0,-2 3-9 0,2-4-56 15,2 1-70-15,2-1-69 0,3 0-35 16,-1 0-19-16,2-1-33 0,-1 1-38 16,6 0-11-16,2 0 17 0,4 0 1 15,3 0 0-15,1-2-16 0,4-1 0 16,2 1-3-16,4-1 7 0,0 1-16 16,3 2 15-16,3 0 1 0,-1 0-16 15,-2-2 9-15,-1 0-12 0,-3 1-1 16,-2 0-2-16,-6 1 0 0,-1-3-16 15,-5 2-23-15,-3 0-63 0,-3-1-48 16,-3-3-47-16,-1-1 7 0,0 2 10 16,-4-1-90-16,-3 3-189 0,-1 0-249 15,-1 1-553-15,-5 1-157 0</inkml:trace>
  <inkml:trace contextRef="#ctx0" brushRef="#br2" timeOffset="75234.2">13962 1616 620 0,'-8'4'1129'16,"7"-1"-722"-16,-1-2-58 0,1 1 19 16,-2-1-64-16,2-1-52 0,1 0-49 15,0 0-89 1,0 0-70-16,0-1-32 0,4-2 42 16,0-1 43-16,4-4 13 0,-2-1-23 15,2-2-18-15,0-3-16 0,1 0-13 16,1-1-3-16,-1 0-15 0,1-2-10 15,-1 0-8-15,-2 1 8 0,1-1 0 16,0 0-10-16,-2 0 0 0,-1 1 2 0,0-1-2 16,0 3 0-16,-1 3-2 15,3 1 0-15,-3 4-3 0,3-1-19 0,-3 5-18 16,3 2-19-16,1 0 12 16,1 3 28-16,1 6 19 0,1 1 19 0,1 3 0 15,1 2 2-15,0 3 7 0,0-1 3 16,2 1-3-16,-2-1-3 0,2-1-22 15,-2 1-2-15,2-3-1 0,-3-3-1 16,-1-3-1-16,0-1-10 0,-3-3-1 16,-2 1 10-16,-2-1-12 0,0-4-41 0,-4 0-69 15,1 0-21-15,-1-5-21 0,0-3-76 16,-1-1-186-16,-2 2-300 0,-4-5-778 16</inkml:trace>
  <inkml:trace contextRef="#ctx0" brushRef="#br2" timeOffset="75482.43">13962 1431 2140 0,'-11'-6'614'0,"11"4"-470"15,0-1-9-15,2 0 98 0,5-1-35 16,3-3-33-16,4 0-64 0,1 0-38 15,5 2-16-15,0 2-6 0,5 2-3 16,0 1-1-16,1 0 16 0,-2 0 23 16,0 0 11-16,-2 0-43 0,-1 0-33 15,-4 0-11-15,-2 0-25 0,-2 0-125 16,-2 0-85-16,-2-2-183 0,-1-3-264 16,-4 0-768-16</inkml:trace>
  <inkml:trace contextRef="#ctx0" brushRef="#br2" timeOffset="76158.48">14133 1371 1379 0,'1'0'548'0,"1"0"-179"0,0 0-10 15,0 0-44-15,1 0-30 0,-2-2-12 16,1 0-76-16,-1 1-62 0,2-1-35 15,-1-3-6-15,1-2 6 0,-1-3 0 16,-1-1-28-16,-1-3-38 0,1-1-31 16,-1 0 9-16,0 0 1 0,0 1-11 15,0 1 10-15,0 3-10 0,-1-2 0 16,0-5 0-16,-1-1 1 0,-1-4 0 16,1-2 1-16,0 3-1 0,0 0-1 15,0 0 0-15,1 0 10 0,-2 0-12 16,2 3-1-16,1 1-11 0,0 1-9 15,0 3 21-15,0 1 3 0,0 3-1 16,0 1 1-16,0 3-3 0,0 1-15 16,0 1-1-16,0 3-2 0,0 0-1 15,0 0-9-15,1 0 28 0,-1 3 19 16,0 1 15-16,3 0-3 0,-2 2-6 16,-1 0-10-16,0-2-12 0,0 0 0 15,1 1 10-15,-1-2-1 0,0 1 10 16,0-2 18-16,0-1 19 0,0 0-7 15,0-1 13-15,-5 1-16 0,0 0-9 16,-2 1 3-16,-1-1 18 0,-3-1 22 16,-4 1-16-16,-2 1-33 0,0-1-13 0,-5 2-18 15,-2-3 21-15,0 1-8 16,-3-1-1-16,-2 0-13 0,1 0-2 0,-3 0-1 16,2 0-11-16,3-1-7 0,2-2-17 15,4 1-28-15,3 0-71 0,5-1-77 16,3 2-122-16,6 0-298 0,3 1-709 15,10 0-842-15</inkml:trace>
  <inkml:trace contextRef="#ctx0" brushRef="#br2" timeOffset="76905.05">14171 971 27 0,'2'0'271'0,"-1"-2"-138"0,0 2-22 0,-1 0 3 16,2 0-19-16,-1 0-27 0,-1 0 330 16,0 0-76-16,0-1-88 0,0 0-41 15,0 0-38-15,0-2-22 0,0 2 16 16,0-1 3-16,0 1-10 0,-3-1 9 0,1 1 16 16,-1 0-4-16,1 0-10 0,0 1 0 15,-1 0 15-15,1 0-10 0,1 0-23 16,0 0-26-16,0 0-55 0,0 4-54 15,1 0-38-15,0 5 19 0,0 0 16 16,0 4 0-16,0 2 0 16,2 1 3-16,-1 4 2 0,1 1 32 15,2 0-5-15,-3 5-8 0,0 4-8 16,0 4-1-16,-1 7-12 0,0-6-2 16,0-5-16-16,0-4-83 0,0-7-71 15,0-3-90-15,0-5-110 0,0-3-290 16,-1-3-569-16,0-3-102 0</inkml:trace>
  <inkml:trace contextRef="#ctx0" brushRef="#br2" timeOffset="77350.92">13997 1367 601 0,'0'0'632'0,"0"-1"-248"16,3-2-42-16,2 1-24 0,1 2-82 15,2 0-62-15,1 0-29 0,1 1-17 0,3 1-12 16,0 0-1-16,0-1-3 0,4 2-17 15,-2-2 0-15,2 0-34 0,0-1-4 16,-4 0-10-16,1 0-18 0,0 0-26 16,-2 0-3-16,3-2-18 0,-6-1-153 15,1 0-65-15,-2 0-3 0,0-3-109 16,-5 3-324-16,-1 0-666 0</inkml:trace>
  <inkml:trace contextRef="#ctx0" brushRef="#br2" timeOffset="77985.1">14090 1410 559 0,'1'-1'599'0,"0"0"-140"16,0 1-59-16,0 0-37 0,0 0-72 15,-1 0-40-15,0 0-11 0,2 0-10 16,-2 1-24-16,0 4-20 0,-2 1-53 16,-1 3-55-16,-1 1-25 0,-1 3-15 15,-2 1-26-15,1 0-11 0,0 0-1 16,-1 0-2-16,0-1-20 0,-1 0-12 0,0 2-41 0,1-2 3 16,1 0 2-16,-1-3 4 0,0-2 22 15,0 0 19-15,3-1 14 0,-1-3 11 16,2 0 19-16,0-1-6 0,2-1-13 31,1-2-16-31,0 0-28 0,0 0-7 16,0 0-12-16,2-1 63 0,3 0 30 15,0-1 2-15,-1 2-4 0,3-1 10 0,0 1 7 16,1-1 8-16,1 1-9 0,1 0 4 16,2 0-4-16,0 0-19 0,4 0 9 0,0 1-2 15,2 0-1-15,0 2-6 0,1-2-22 16,-1 0-2-16,1-1 0 0,-1 0-1 15,-2 1-2-15,2 2-10 0,-3-1 10 16,1 1 2-16,-2 1-2 0,-1 0 0 16,-2-1 2-16,-1 0 0 0,-3-2 0 15,-2-1-2-15,-1 0-73 0,-2-2-51 16,-1-4-72-16,-1-1-126 0,0 2-231 16,-3-2-670-16</inkml:trace>
  <inkml:trace contextRef="#ctx0" brushRef="#br2" timeOffset="78397.92">14189 1389 1384 0,'0'-1'670'0,"0"0"-304"0,0-1-56 16,0 1-5-16,0 1-46 0,0 0-109 15,4 0-103-15,3 0 42 0,1 8 35 16,1 1-14-16,1 0-25 0,1 1-23 16,1 4-11-16,-2 0-17 0,2 1 1 15,-1 2-10-15,-2 0-13 0,2 2 0 16,-4-1 4-16,0 0-16 0,-1-2 0 0,-1-3-28 16,-1-1-100-16,-1-6-105 15,-2 1-106-15,-1-4-182 0,0-2-474 16,0-1-503-16</inkml:trace>
  <inkml:trace contextRef="#ctx0" brushRef="#br2" timeOffset="78941.05">14152 1745 617 0,'-1'-4'593'0,"0"2"-232"0,1-1-114 16,-1 1-15-16,1 1 21 0,0-1-40 15,0 2-58-15,0 0-30 0,0-1-6 16,0-1-6-16,0 2-11 0,1 0-16 0,0 5 17 15,3 1 59-15,-2 6-26 0,3-1-47 16,-1 3-26-16,-2 4-10 0,1 5 10 16,0 1 6-16,0 1 22 0,-3 4-7 15,0-1-24-15,0 1-26 0,1-1-3 16,-1 0-9-16,-3-2-21 0,1-1-1 16,0 0-19-16,1-5-9 0,0-3-31 0,0-5-60 15,0-4-28-15,0-3-36 0,1-2-44 16,-1-3-70-16,1 0-55 0,-2 0-54 15,2 0-41-15,0 0-58 0,0 0-62 16,0 0 105-16,0 0 113 0</inkml:trace>
  <inkml:trace contextRef="#ctx0" brushRef="#br2" timeOffset="79167.61">14161 2150 405 0,'-2'2'603'16,"1"1"-206"-16,-2 0-75 0,0 2-38 15,0-1-2-15,-1 0-65 0,-2 0-34 16,1 1-15-16,-3 0 18 0,0 2 12 0,-4-1-7 16,0 0 3-16,-1 0-18 0,-3-2-9 15,-2 2-29-15,-1 1-51 0,-4-2-3 16,0 2 3-16,1-2 15 0,-1-4-37 16,3 1-31-16,1-2-32 0,4 0-2 15,4-1-21-15,4-3-41 0,5-2-56 31,2 0-206-31,7 0-281 0,10-5-1130 0</inkml:trace>
  <inkml:trace contextRef="#ctx0" brushRef="#br2" timeOffset="80059.43">13417 2837 1095 0,'0'0'732'0,"0"-2"-280"16,0 2-116-16,2-1-46 0,-2 1 1 15,0 1 2-15,2 5-59 0,-1 2-48 16,0 7-32-16,0 4-17 0,0 7-3 16,-1 3-1-16,0 5-25 0,0 6 0 15,0 1-3-15,1 0-26 0,-1 0-23 16,0-5-39-16,0-5-17 0,0-6-21 15,0-8-81-15,0-11-88 0,1-5-110 16,2-1-260-16,-2-5-678 0,2-18-864 0</inkml:trace>
  <inkml:trace contextRef="#ctx0" brushRef="#br2" timeOffset="80607.18">13270 1446 1080 0,'-1'-8'1305'15,"1"8"-854"-15,0 3-85 0,0 7-89 16,0 3-71-1,3 8-36-15,2 7-26 0,0 7-44 16,1 15-22-16,-1-2-9 0,0 4 30 16,-1 2 25-16,-2-13-53 0,2 7-40 15,1-7-31-15,-2-4-28 0,0-5-98 16,2-4-170-16,-2-10-286 0,0 0-945 0</inkml:trace>
  <inkml:trace contextRef="#ctx0" brushRef="#br2" timeOffset="81370.64">12795 3219 444 0,'0'8'1403'0,"0"-2"-1052"15,0 5-108-15,0 1 24 0,0 1-29 16,1 5 6-16,-1-3-47 0,0 2-69 15,2 1-46-15,-2-7-31 0,1-1-20 16,-1-1-28-16,0-3-2 0,1-3-1 16,-1-3-28-16,0 0-19 0,0-3-36 15,0-5 82-15,0-5-27 0,0-1-23 16,0-5-16-16,0 1-9 0,-1-1-11 16,1 1 1-16,1 2 12 0,1 0 20 0,1 3 15 15,-1 1 23-15,3 4 0 0,-2 4 16 16,1 4 16-16,0 0 68 0,0 7 76 0,1 3-10 15,0 1-36-15,1 3-28 0,0 0-7 16,0 1 7-16,-1-1-5 0,-1-1 33 16,2-1 17-16,-2-1-21 0,0-6-32 15,1-1-35-15,-3-2-27 0,-1-2-15 16,2-2 1-16,-2-4 17 0,0-3 27 0,-1-2-9 16,0-1-18-16,0-1-16 0,0 1 0 15,0-1 9-15,0-3-12 0,2 0-2 16,0 1-2-16,0 0-8 0,2 2 0 15,0 1-1-15,-1 6 10 0,2 1-15 16,0 2-13 0,-1 3 3-16,2 1 14 0,1 7 14 15,1 2 19-15,1 3-19 0,0 2 0 16,0 2-16-16,1-4-49 0,-3 0-66 16,3-2-120-16,-1-4-208 0,-5 0-673 15,5-5-630-15</inkml:trace>
  <inkml:trace contextRef="#ctx0" brushRef="#br2" timeOffset="81546.64">13086 3224 1574 0,'1'8'1059'0,"1"-2"-711"0,1 0-6 16,3 3-3-16,-1 4-58 0,2 2-22 15,0 4-72-15,-1 0-51 0,3 1-56 16,-2-4-55-16,0-6-25 0,-2-3-59 15,1-4-176-15,-3-3-221 0,-1 0-723 16,-2-11-1100-16</inkml:trace>
  <inkml:trace contextRef="#ctx0" brushRef="#br2" timeOffset="82397.72">12685 1608 1648 0,'0'0'527'16,"0"4"-232"-16,0 3-47 0,0 4-7 16,0 0-20-16,1 0-61 0,1 4-74 15,-1 1-48-15,-1 1-16 0,1 1 0 16,-1-1 0-16,0-4-6 0,0-5-13 15,0-6-3-15,1-1-1 0,0-1-30 16,-1 0 2-16,0-3 29 0,0-5 60 16,0-3-35-16,1-2-25 0,-1 0-16 15,0-2-25-15,2 0-13 0,-2 0 25 16,2 1 4-16,-1 3-4 0,0 1 7 16,1 3-1-16,0 4-8 0,2 2-17 15,-1 1 48-15,1 3 32 0,0 7 66 16,0 5-31-16,2 2-29 0,1 1 13 15,-1-1 6-15,0-1 6 0,0-2 4 16,1 1 33-16,-1-2 10 0,0 0-37 0,-3-4-30 16,1-5-24-16,0-1-19 0,-3-3-19 15,4 0 19-15,-3-6 10 0,-1-3 59 0,1-5 2 16,-1-3-30-16,-1-3-26 0,1 1-13 16,-1-2-1-16,2-2 0 0,-1 2-1 15,0-1-1-15,1 2 1 0,0 2-2 16,0 1-13-16,1 5 2 0,0 5-5 15,-1 4-10-15,2 3-19 0,1 1 16 16,0 5 31-16,1 6 31 0,0 4 0 16,4 4-9-16,-1 0-4 0,-1 1-14 15,1 3-1-15,1-1 12 0,1-1-15 0,-1 2-1 16,0-3-24-16,0-2-18 0,-1-4-123 16,1-7-164-16,-3 1-291 0,-2-6-772 15</inkml:trace>
  <inkml:trace contextRef="#ctx0" brushRef="#br2" timeOffset="82695.57">12974 1814 1809 0,'3'-2'1219'0,"1"-2"-862"0,-2 1-71 31,0-2-9-31,0-2-71 0,2 3-16 16,-1 0-69-16,-1 0-62 0,0-1-22 15,1 3-12-15,0 0-1 0,-2 2 4 0,0 0-3 16,-1 0 5-16,0 1 26 16,0 3 39-16,0 6-6 0,-3 1-37 0,-2 2-25 15,3 4-8-15,0 0 2 0,1-1 0 0,1-3-17 16,0 1-4-16,1-3-18 0,3 0-15 0,6-1-16 15,1 0-129-15,2-2-130 0,4-1-193 16,-4-3-863-16,13-4-1201 0</inkml:trace>
  <inkml:trace contextRef="#ctx0" brushRef="#br2" timeOffset="83296.53">14571 1404 2705 0,'0'0'695'0,"0"2"-337"16,0 5-103-16,0 0-74 0,0 4-54 15,3 1-21-15,-2 3-47 0,2 0-35 16,0 4-8-16,1 3-4 0,0 2 16 16,2-3-3-16,-3 1-13 0,3 0-12 15,-2-6-3-15,-1-2-25 0,0-6-24 16,0-4-112-1,-1-4-85-15,-1 0-84 0,0-3-197 16,-1-5-199-16,0 2-636 0</inkml:trace>
  <inkml:trace contextRef="#ctx0" brushRef="#br2" timeOffset="83614.409">14544 1402 1016 0,'-11'-13'1862'0,"7"11"-1357"16,0-4-150-16,1 3 34 0,0-1-81 15,1 0-61-15,2 4-69 0,0-1-83 16,0 1-82-16,3 2-10 0,4 3-3 16,2 0 24-16,3 2-9 0,2 2-12 15,2 2 0-15,2 4 0 0,3 0 0 16,0 5 10-16,0 1 2 0,3 2 3 16,-1-1-5-16,-2 2-1 0,-3-1 3 15,-1-2-3-15,-4-2 3 16,-6-2 34-16,-2-4 46 0,-5-3 60 0,0-1 36 15,-7-2 14-15,-4 1-14 0,-4-3-31 16,-3-2-42-16,-2 1-49 0,-2-3-48 16,3-1-21-16,-3 0-11 0,7-1-46 15,2-8-94-15,7-2-76 0,6 0-142 0,-1 0-402 16,13-13-1343-16</inkml:trace>
  <inkml:trace contextRef="#ctx0" brushRef="#br2" timeOffset="87058.6">4281 1932 685 0,'-2'5'1265'0,"2"-1"-759"0,0 3-161 16,0 2-5-16,0 4-37 16,0 3-53-16,-2 3-58 0,0 4-57 0,1 5-35 15,0 3-28-15,0 2-19 0,0-1-13 16,-1-2-3-16,1-3-2 0,0-4-7 15,0-3-13-15,-1-7-14 0,1-4-1 0,1-6-2 16,0-3-10-16,0-1-26 0,0-8-21 16,-1-3 59-16,1-7 24 0,0-1-24 15,0-3-12-15,0-2-16 0,0-1 6 16,0 3 19-16,-1 0 1 0,1 1-1 16,0 3 0-16,2 3 1 0,2 4 2 15,-2 5 40-15,1 4 7 0,2 2-19 31,-2 1-7-31,2 3 1 0,1 4 21 16,0 5 10-16,0 1-1 0,0 2-2 16,1 1-4-16,1 3-3 0,-3 0-6 15,1 0-9-15,0-3 2 0,-1-1-2 0,0-2-6 16,-2-3-19-16,1-5 0 0,-4-1-2 0,1-4-1 0,0 0-3 16,0-3 0-16,-1-4 3 0,1-3 52 15,-1-3 0-15,0-5-25 0,0-1-14 16,0-3-12-16,0 0-1 0,0 0 0 15,-1 0-1-15,2 2-1 0,1 3-11 16,2 2 10-16,-1 4-12 0,0 2 3 16,3 4-10-16,-1 0-11 0,2 5 3 15,1 0 30-15,5 5 25 0,0 6 11 16,2 3-5-16,0 2 18 0,2 2 3 16,2 1-6-1,-3-2-10-15,3 0-21 0,-2-3-15 16,0-3-11-16,2-3-22 0,-2-1-93 15,-2-4-51-15,1-1-33 0,-4 0-43 16,-2-2-210-16,-2 0-328 0,-2 0-579 16,-3 0-331-16</inkml:trace>
  <inkml:trace contextRef="#ctx0" brushRef="#br2" timeOffset="87297.59">4737 2149 2731 0,'-1'-4'1053'0,"1"4"-733"16,0 0-30-16,1 4-46 0,3 4-38 16,-1 2-19-16,3 4-74 0,0 1-49 15,1 3-22-15,-2 2-32 0,3-1-10 0,-2-2-106 16,1-3-160-16,-2-2-94 15,1-3-611-15,0-5-1406 0</inkml:trace>
  <inkml:trace contextRef="#ctx0" brushRef="#br2" timeOffset="87817.05">6260 2026 2553 0,'1'0'760'0,"1"2"-404"0,4 3-139 16,-1 3 34-16,4 2 19 0,3 6-32 15,1-1-106-15,5 5-43 0,1-1-15 16,1 2-16-16,3 1 0 0,-1 0-3 16,-1-2-24-16,1-2-13 0,-1-3-17 15,-5-3-1-15,3-3 0 0,-7-3-15 16,2 0-10-16,-5-2-88 0,0-4-74 15,-4 0-25-15,-1-2-26 0,-3-6-95 16,-1 0-311-16,0-1-614 0,-3-4-717 0</inkml:trace>
  <inkml:trace contextRef="#ctx0" brushRef="#br2" timeOffset="88020.13">6448 1960 2818 0,'-9'0'1051'0,"6"1"-778"16,-1 7 47-16,1 3-24 15,-5 7-88-15,3 4-58 0,-5 3-49 0,2 6-40 16,-1 4-34-16,1 4-27 0,-3 0-1 16,2-2-42-16,1-7-75 0,3-8-44 15,2-8-81-15,1-7-192 0,2-6-885 16,0-5-1138-16</inkml:trace>
  <inkml:trace contextRef="#ctx0" brushRef="#br2" timeOffset="88762.89">8142 1654 1687 0,'-4'0'1351'0,"4"0"-1034"16,0 4-67-16,0 4-35 0,2 3-27 15,4-1 0-15,-1 3-45 0,1 0-56 16,1 4-22-16,1 4-19 0,0-1-12 16,-3 0-6-16,2 0-7 0,-3-2-5 31,3-1-16-31,-4-2-28 0,-1-3-55 0,0-4-29 0,-1-2-27 0,-1-5-61 16,0-1-101-16,0 0-114 0,0-7-120 31,-3-2-182-31,2 0-536 0</inkml:trace>
  <inkml:trace contextRef="#ctx0" brushRef="#br2" timeOffset="89082.29">8107 1540 2241 0,'-10'-6'976'0,"6"6"-702"0,1 0 39 15,0 0 4-15,0 0-43 0,2 0-36 16,1 0-106-16,0 0-132 0,3 3-48 15,4-2 48-15,4 1 40 0,3 2 3 16,5 1-19-16,1 3-8 0,5 1 11 16,3 4 16-16,4 0 25 0,0 3 20 15,1-1-18-15,-1 1-24 0,-3 0-18 16,-3-1-4-16,-4 3-12 0,-6-1 6 16,-5-1-5-16,-3-1 11 0,-6-2 15 15,-2 3 28-15,-7-1 3 0,-7-1-6 16,-4 0-19-16,-5-1-11 0,-4 1-14 15,-3-4-20-15,-2 1-18 0,2-2-22 0,3-4-32 16,5-1-44-16,7-4-30 0,6-1-58 16,6-7-121-16,3 2-414 0,12-8-1035 0</inkml:trace>
  <inkml:trace contextRef="#ctx0" brushRef="#br2" timeOffset="90199.53">9760 1570 497 0,'-1'0'1091'0,"1"0"-548"15,0 1-187-15,0 5-124 0,0 0-13 0,0 2-36 0,0 2-27 16,0 0-57-16,1 5-29 0,0 3 3 15,0 5 6-15,-1 3 0 0,0 0 47 16,0 0 0-16,-1-4-41 0,0 0-26 16,0-3-28-16,-2-7-6 0,3-3-25 15,0-4 0-15,0-5-37 0,0 0-32 16,0-5-37-16,0-4 39 0,0-2 39 16,0-5-32-1,0-3-53-15,3-2-43 0,-2-3 1 0,-1 3 33 0,1 0 49 0,0 4-1 16,0 4 4-16,0 3 2 0,1 2 14 15,3 2 12-15,-4 4 23 0,3 2 19 16,1 4 38-16,-1 8 17 0,5 4 0 16,-3 4 31-1,1 1 52-15,2 3 31 0,-3-1 28 16,3-1-4-16,-1-1-30 0,-2-3-25 16,2-3-22-16,1-5-35 0,-5-2-69 15,2-5-12-15,-3-2-19 0,1-1 19 16,0-5 3-16,-2-5 22 0,0-4 9 0,0-4-21 15,-1-3-13-15,1-5-28 0,1-3 6 0,-2-1 4 16,0-2-1-16,-1-1-15 0,0 0 3 16,2 1 27-16,0 4-11 0,-1 4-7 15,3 9-3-15,-2 7-9 0,2 8 34 16,2 0 15-16,1 8 82 0,3 8 3 16,1 3 8-16,2 5 16 0,2 4 24 15,-1 1-22-15,1 1-21 0,2 0-32 16,-3-2-24-16,1-1-15 0,0-1-19 15,-2-5-15-15,-2-3-11 0,-1-4-75 16,-2-4-174 0,2-5-80-16,-3-3-233 0,-3-2-784 15,-2 0-865-15</inkml:trace>
  <inkml:trace contextRef="#ctx0" brushRef="#br2" timeOffset="90548.909">10167 1731 1247 0,'0'-4'1232'16,"0"3"-813"-16,2-1-67 0,-1-1-8 16,2 0-89-16,1-3-29 0,-1-2-35 15,2 3-58-15,0 0-40 0,0 2-38 16,2 1-14-16,-3 1-17 0,3 1-8 15,-2 0-4-15,1 0 3 0,-2 6 13 16,3 3 21-16,-5 4 31 0,1-1-3 16,-2 4-13-16,0 0-12 0,-1 1 0 15,0 0 9-15,0 0 40 0,0-3-1 16,0-2-15-16,0-3-24 0,0-1 0 16,0-1-10-16,3-1-14 0,0 1-24 15,0-1-13-15,3-3-3 0,-1 1-13 16,3-3-2-16,-2 0-3 0,0-1-27 15,2 0-135-15,-2 0-155 0,-1 0-352 16,-5 0-2031-16</inkml:trace>
  <inkml:trace contextRef="#ctx0" brushRef="#br2" timeOffset="101763.62">5954 803 383 0,'0'-1'995'16,"0"0"-415"-16,1 0-198 0,-1 1-7 15,0-1 10-15,0 1-31 0,0 0-56 16,0 0-97-16,0 0-60 0,-4 0-29 16,-2 0-28-16,2 3-9 0,-3 7-16 15,2-3-7-15,-3 6-5 0,0-1 11 16,3 2-5-16,-2 2-13 0,4-2-19 15,-1-3-19-15,0-2-2 0,3-1-25 16,1-2 3-16,0-2-2 0,2 0 5 16,3 0-9-16,0 2 10 0,3-2 2 15,-1 2 1-15,1 0 0 0,0-3-22 16,0 1-47-16,-3 0-31 0,3-2-31 0,-2-3-55 16,-1 1-79-16,-2-1-108 0,-1-4-192 15,1 1-142-15,-3-2-543 0,0 0 568 0</inkml:trace>
  <inkml:trace contextRef="#ctx0" brushRef="#br2" timeOffset="102170.19">5941 924 135 0,'-6'7'1687'0,"5"-7"-1116"0,0 0-81 16,0-3 22-16,1 1-97 0,0 2-121 16,0-1-76-16,0 0-69 0,0 0-38 15,0 0-3-15,2 0 3 0,4-1-22 0,-1-1-34 16,5 1-18-16,1-2-16 15,1 1-6-15,7 1-2 0,3 2 2 0,3 0-13 16,4 0 0-16,11 0 0 16,14 1-2-16,13 2 0 0,15 1 1 0,10-1-2 15,12-5 1-15,2-2-1 0,1 1 0 16,-1-1 1-16,-6 4 2 0,4-1 10 16,-2-7-9-16,1 0 19 0,5-4-22 15,4 1 2-15,0-2-2 16,1 3 0-16,-4 5-1 0,-7 2-2 15,-5 2 1-15,-2-3 1 0,-2 1-2 16,-3 2 1-16,-4 3 0 0,-20 9 2 16,-16 2 0-16,-13-7 1 0,-13 2 0 0,-1-2-1 15,-3-3-16-15,2 1-39 16,1 3-70-16,2-3-38 0,1 0 9 0,-11 0-7 16,-2-2 3-16,-7 2 42 0,-5-3-24 15,-1 0 27-15,-3-1-16 0,-5 3 2 16,-2-2-22-16,0-1-157 0,1 0-223 15,-2-2-157-15,4-2-462 0,-4-10 428 0</inkml:trace>
  <inkml:trace contextRef="#ctx0" brushRef="#br2" timeOffset="102529.47">8621 824 242 0,'0'1'1809'0,"0"-5"-1304"0,0-2-199 15,0 0-2-15,0 4-4 0,0-2-12 16,0 0-18-16,0-1-42 0,-1-2-1 16,-2 2-2-16,0 1-38 0,-1 0-16 15,0 2-18-15,-2 0-25 0,0 2-37 16,0 0-22-16,1 0-14 0,2 2-7 0,1 3-48 16,2-4-6-16,0 5-36 15,5-1 24-15,3 0 3 0,7 0 0 0,-1 2 13 16,5 1-14-16,4-1 14 0,-1 3 0 15,1-3-31-15,1 3 21 0,0-2 12 16,-3 2 2-16,1-4 1 0,-5 0 12 16,-1 2 0-16,-4-2 12 0,-5 1 28 15,-2 0 42-15,-5 0 12 0,0 0 48 16,-8 0-51-16,-6 1-61 0,-3 0-45 16,-4 1 0-16,-4-1-60 0,-1 3-67 15,-2-4-33-15,0 2-25 0,4-3-73 16,1-1-247-16,8-2-747 0,-3-11-1319 0</inkml:trace>
  <inkml:trace contextRef="#ctx0" brushRef="#br2" timeOffset="103379.63">7234 455 897 0,'5'-11'1095'0,"-5"9"-548"0,0 1-74 16,0-2-33-16,0 0-73 0,0 3-69 0,0 0-58 0,-1-1-55 16,-3 1-18-16,3 0-14 0,-3 0-42 15,-1 0-41-15,1 0-3 0,-3 4-27 16,0 0-39-16,-1 3-1 0,-1 3 2 16,-2-1 13-16,4 4-13 0,-2 2 13 15,2-2-15-15,-1 0-9 0,2 0-24 16,3 3 2-16,2 0 4 0,1 0-16 15,0-3-12-15,2-3-25 0,6 0-70 16,0-5 21-16,2-4 21 0,0-1 9 16,2-1 15-16,-2-3 37 0,-1-5 47 15,2-6 25-15,-3-3 12 0,1-2 4 16,-4-2-4-16,0 0 13 0,-3-3 30 16,0 2-12-16,-2-3-10 0,0-1-9 15,0 5-15-15,-1 0-12 0,1 1-1 16,0 3-2-16,-1 4-7 0,0 3-12 15,0 0-23-15,1 7 23 0,0 4 12 16,0 1-9-16,0 8 9 0,2 6 0 16,3 3 22-16,-1 2 21 0,-1 4-24 15,3 1-31-15,0 3-17 0,3 0-25 16,-3-3-109-16,1 1-80 0,-1-4-70 16,4-2-269-16,-5-8-509 0,10 2-608 0</inkml:trace>
  <inkml:trace contextRef="#ctx0" brushRef="#br2" timeOffset="103628.54">7401 307 1282 0,'0'-30'1465'0,"0"29"-875"0,1-2-74 0,-2 2-63 16,1-1-76-16,0 1-92 0,0 1-107 16,1 0-72-16,1 5-45 0,-2 2-3 15,1 1-19-15,0-2-2 0,4 2-13 16,-2 3-6-16,2 2-6 0,-1 3 7 15,2 2-4-15,2 1 0 0,0 2 0 16,1-2-15-16,2-1-2 0,-4 0-13 16,4 0-18-16,1 1-52 0,-1-1-76 15,0-2-59-15,-1-2-37 0,-1-4-27 16,1 1-91-16,-3-5-192 0,0-3-170 16,-4 0-503-16,-2-13 16 0</inkml:trace>
  <inkml:trace contextRef="#ctx0" brushRef="#br2" timeOffset="103771.29">7437 496 1793 0,'-27'-6'1190'16,"21"1"-626"-16,3 3-3 0,1 0-71 16,-1 1-115-16,3 1-122 0,0 0-116 15,0 0-70-15,0 0-7 0,3 0-8 16,2 0-22-16,1-3-28 0,0 1-1 16,6 0-1-16,2-1-14 0,-1 2-150 15,3 0-259-15,-5 0-343 0,18 1-2377 0</inkml:trace>
  <inkml:trace contextRef="#ctx0" brushRef="#br2" timeOffset="108582.39">7582 5084 161 0,'-5'-1'1064'0,"5"0"-615"15,-3-2-249-15,3 1-87 0,0-4-45 16,0-1-29-16,0 2-13 0,0-2 0 16,0 1 7-16,1 2 2 0,2-2 23 15,-2 2 85-15,0 0 125 0,1 0-5 16,-2 1 3-16,1 0-21 0,0-1 6 16,-1 2 3-16,1 0-13 0,0 1-14 15,-1-1-14-15,0 1-16 0,0-1-10 16,0 1-23-16,-1 1-33 0,-5 0-43 15,-1 0-24-15,-2 1-21 0,-1-1-16 16,-3 5-3-16,2 2-6 0,0 2 10 16,2 3 2-16,1 1-6 0,2 1-9 15,3 0-3-15,2 0-12 0,1-3-2 0,1 0-13 16,3 0 3-16,5-4 0 0,1 0 9 16,4-2-12-16,0-4 3 0,3-1 0 15,-3 0 8-15,2-7-11 0,-3 0 3 16,0-3 9-16,-4-1 2 0,-1-3 1 15,-3 0 3-15,-2-2 15 0,-4 0 7 16,1 2 5-16,0-1 6 0,-6 1 25 16,-1 2-4-16,-3 0-2 0,-1 4-1 15,-2 2-3-15,0 1 13 0,-1 2-13 16,0 3-12-16,0 0-11 0,2 4-7 16,0 4-3-16,4 2-15 0,1 2 10 15,2-1-13-15,3 1 0 0,2-1-1 16,0 2-1-16,1-3 0 0,5-1 1 15,1 1-12-15,2-3 12 0,3 1 0 16,1-2 0-16,0-3-2 0,2-2 1 16,1-1-10-16,-3 0 12 0,1-1 0 15,0-8 1 1,-3 2 1-16,-1-2 10 0,-4-1 0 16,-2-2 4-16,-2 1 2 0,-2-2 0 15,0 0 0-15,-1 0 0 0,-5 1 0 0,0 0 12 16,-4 2 6-16,-1 2-3 0,0 4 15 15,-5 0 4-15,3 4-16 0,-2 0-12 0,-2 4-9 16,3 3-13-16,3 4 0 0,0 0-2 16,4 2-1-16,2 2-1 0,3 0 1 15,1 2 0-15,1-4-11 0,4 0 11 16,2-2-1-16,4 0-10 0,-1-4 11 16,4-2-11-16,1-2 12 0,1 0 0 15,-1-3-3-15,0 0 3 0,0-5 0 16,-1-1 2-1,-3-4 0-15,0 1 1 0,-4-3 15 16,-1-1-3-16,-2 0-3 0,-2-1 0 16,-1 0 6-16,0 1 3 0,-3 1-3 15,-4 0 6-15,-3 1 6 0,-1 2-6 16,0 4 21-16,-3 2 21 0,-1 2-15 16,-2 1-12-16,0 2-17 0,-1 7-20 15,3 5 1-15,0 2 12 0,4 1-12 16,3 1 0-16,1-1-3 0,6 1 0 15,2-3-12-15,-1-1 9 0,8-3-13 16,1 1 1-16,2-4 12 0,5-3-12 16,0-1 12-16,2-3-9 0,-1-1 0 0,0 0 9 15,-4-6-9-15,2-1 9 0,-5 0-9 16,-3-3 11-16,-2-1 1 0,-3-1 1 16,-3-1 2-16,1 0 12 0,-6 0-3 15,-1 0 3-15,-2-1 3 0,-1 5 3 16,-3 0-5-16,-1 1 5 0,1 3-9 0,0 4 9 15,-1 1-10-15,2 9-11 0,2 6-24 16,0 4-21-16,2 4-64 0,4-1-128 16,4-3-130-16,0-6-609 0,0-6-2451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155" units="cm"/>
          <inkml:channel name="Y" type="integer" max="1447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6" units="1/cm"/>
          <inkml:channelProperty channel="Y" name="resolution" value="1111.520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1T20:15:27.6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3196 10327 155 0,'0'-2'121'0,"7"-7"-10"0,-4 6-30 16,-2 1 37-16,-1 2-12 0,8-7 21 0,-5 3 7 15,-3 2-4-15,0 2-7 0,0-3-14 0,0 2-9 0,0-1-6 16,0 1-8-16,0 0-17 0,0-1-6 0,0 1-5 16,0-1-2-16,0 2-7 0,0-4-3 0,0 2-2 15,-3 1-3-15,3 0-6 0,-3-1-5 0,3 1-5 16,-3-2-4-16,1 3-9 0,-4-4-3 0,-2 0-4 0,-6 3-3 16,-3 2-2-16,-31 17 0 0,35-7 1 0,2 5-1 15,2 3-2-15,1-4-1 0,3 3 0 0,-1-5 2 16,6 5-3-16,0-2 1 0,11 1-1 0,-3-2 1 15,0-1 1-15,6-1 1 0,5-2-1 0,-2 1 1 16,6-3 1-16,-1-4 0 0,-2-4 0 0,10 1-1 0,-6-2 0 16,3-3 1-16,-7-4 1 0,7-2-1 0,-3-1 1 15,-5-3 0-15,3-3 0 0,-8-1 1 0,2-2 0 16,-2-1-1-16,-1-2 2 0,1 4-2 0,-11-9 3 16,1 2 0-16,-4-8 2 0,3 7 0 0,-5-4 4 15,-3-3 0-15,-1-1-2 0,-5-4 2 0,6 3-2 16,-9-2 0-16,6 10-3 0,-3-2-4 0,3 6-20 15,-3 6-16-15,3 11-18 0,-8 2-31 0,5 9 59 16,-3 8-47-16,5 8-19 0</inkml:trace>
  <inkml:trace contextRef="#ctx0" brushRef="#br0" timeOffset="449.75">3607 10338 969 0,'-3'0'357'0,"0"4"-269"0,-2 10-67 0,2-4 3 0,0 2-22 16,3 1 6-16,-2-4 1 0,2 2 0 0,-3-2-6 15,0 2-1-15,3-5-2 0,0 2 0 0,0-5 4 16,0-1 5-16,0-2 3 0,0 0 4 0,0 0 7 16,0 0 4-16,0 0 2 0,0 0 2 0,0 0-1 15,0 0-3-15,0-2-3 0,0 0 0 0,0 1-3 16,8-12-3-16,-5-2 0 0,27-36-1 0,-27 38-4 16,0-2 0-16,1 2 1 0,0 3-4 0,1 1 0 15,1-1 0-15,-2 4 0 0,-1 3 2 0,3 1 3 16,-6 2 0-16,0 0 0 0,0 0 2 0,0 0-2 15,0 0-2-15,3 0 1 0,0 0-3 0,7 9-2 16,-1 4 0-16,1-3-2 0,37 38 1 0,-42-38-2 16,6-2 1-16,-3 3-1 0,9 1-2 0,-12-7 0 15,6 4-1-15,-3-4 0 0,11 1-1 0,-5-1-9 0,-7-2-6 16,2-2-9-16,-3 3-10 0,7-3-30 16,-7-1-23-16,-6 4-32 0,2-3-56 0,-2-1 116 0,0 0-80 15,0-1-25-15</inkml:trace>
  <inkml:trace contextRef="#ctx0" brushRef="#br0" timeOffset="683.98">3942 10045 889 0,'-3'0'361'0,"3"0"-235"0,-3 3-79 0,3 12 3 15,0-5-8-15,3 3-1 0,13 39 2 0,-8-33-12 16,3-5-13-16,-5 6-9 0,1-5-4 0,-7-2-3 16,9 4 0-16,-6-4-2 0,10 0-5 0,-7 0-14 15,-4-3-7-15,1 3-12 0,-1 0-15 0,7-5-22 0,-6 4-100 16,0-7 129-16,-1 3-82 0,0 0-35 0</inkml:trace>
  <inkml:trace contextRef="#ctx0" brushRef="#br0" timeOffset="877.89">4105 10269 739 0,'-1'-3'342'0,"-1"2"-200"0,1-1-82 0,-1 1 52 16,2 1-51-16,-2 0-6 0,2 0 4 0,0 8 2 16,2 5-10-16,0-1-9 0,1-3-10 0,3 2-10 15,-3-1-4-15,0-4-8 0,-1-1-4 0,1 1-17 0,8-3-8 16,-3 4-9-16,3-6-8 0,-3 0-16 0,0 1-11 15,1 4-18-15,-2-1-19 0,-1-3-58 0,0 0 108 16,-4-2-67-16,0 0-30 0</inkml:trace>
  <inkml:trace contextRef="#ctx0" brushRef="#br0" timeOffset="1025.849">4241 10258 413 0,'-3'-37'368'15,"3"40"-105"-15,-3 4-138 0,3-2 67 0,0-5 6 0,0 0-117 16,0 0 5-16,0 12-4 0,0 3-16 0,0 4-7 15,11 40-13-15,-2-39-2 0,-5 2-5 0,2 2-5 0,3 0-14 16,-5-2-13-16,5-1-14 0,-3 1-33 0,-1-3-101 16,6 3 112-16,-3-3-71 0,6-2-53 0</inkml:trace>
  <inkml:trace contextRef="#ctx0" brushRef="#br0" timeOffset="1738">5430 9962 760 0,'-2'-1'322'0,"2"-2"-168"16,-3 0-71-16,3 3 19 0,-3-1-16 0,3 1-1 15,-3 0-5-15,1 0 2 0,1 0-34 0,-1 0-26 16,-3 13-7-16,-1 7-3 0,-10 35-4 0,16-36-3 15,-3 6 2-15,3-3-3 0,0 2-1 0,0 0 0 16,0-3 2-16,0 2-1 0,0-2-1 0,3-1 1 16,2-3 0-16,3 0 1 0,-2-5-1 0,1-1 4 0,5 2-2 15,-4-3 3-15,6-6 0 0,-4 2 1 0,3-1-1 16,2-5-1-16,1 2 3 0,0-2-2 0,-2-2 0 16,2 1-1-16,1-3-2 0,-4-2-6 0,3 2 0 0,-2-1-6 15,3-1-9-15,-4-4-23 0,-3 1-14 0,2 0-17 16,-4-2-20-16,6 6-64 0,-7-8-61 0,5 2 143 15,-12 1-104-15,5 1-55 0</inkml:trace>
  <inkml:trace contextRef="#ctx0" brushRef="#br0" timeOffset="1922.04">5482 10106 941 0,'-6'0'385'16,"4"0"-239"-16,1 0-89 0,-1-3 15 0,1 3-27 16,-1 0 1-16,2 0 1 0,0 0-5 0,0 0-50 15,0-3-26-15,0 3-25 0,0 0-33 0,3-2 66 16,5 0-53-16,0 0-26 0</inkml:trace>
  <inkml:trace contextRef="#ctx0" brushRef="#br0" timeOffset="2117.48">5482 9890 898 0,'-11'-6'394'0,"8"0"-248"16,1 1-89-16,-1-1 53 0,0 1-57 16,-2 1-4-16,4-3 3 0,-1 7 6 0,2-2-4 0,0 1-11 15,0 1-11-15,0-2-9 0,0 0-9 0,8-5-9 16,0 3-13-16,3-1-32 0,-1 1-23 0,2 2-23 15,-4-1-33-15,6-1 76 0,-3 0-61 0,0 4-19 0</inkml:trace>
  <inkml:trace contextRef="#ctx0" brushRef="#br0" timeOffset="2514.17">5770 10225 623 0,'6'-4'293'0,"-6"4"-160"0,3 0-71 0,-3 0 41 16,0 0-40-16,0 0-7 0,0 0 6 0,0 0-3 15,2 0-13-15,0 0-13 0,10 2-7 0,-7 0-7 16,-5-2-1-16,2 2 4 0,7 0-8 0,-9-2 2 15,19 3-3-15,-10 3 2 0,31 31 1 0,-40-35-1 16,11 3-1-16,-8-2-3 0,0-3 4 0,1 0-5 0,-4-3 1 16,0 2-1-16,0 1-1 0,0-2-1 0,0 0 1 15,0 0 1-15,0 1-5 0,3-8-1 0,0-4 1 16,0 2 0-16,3 1-3 0,-1-6 0 0,33-33 0 16,-32 36-1-16,-1 0 1 0,-2 0 0 0,0-3-2 0,-3 1 1 15,7 5-1-15,-4 4 0 0,-3-4 0 0,0 6-1 16,6 5-1-16,-3 3-2 0,-3-4-4 0,0 0-5 15,0 0-6-15,0 0-21 0,2 6-13 0,0 9-17 0,-1-7-24 16,2 4-97-16,2 3 137 0,-2-5-86 0,13 39-44 16</inkml:trace>
  <inkml:trace contextRef="#ctx0" brushRef="#br0" timeOffset="2828.37">6102 10215 717 0,'0'0'311'0,"-3"0"-183"0,1 0-71 0,1 1 20 15,-3 10-12-15,1-7 1 0,3 5 4 0,-3-4-13 16,-2 2-11-16,4-1-11 0,-1 2-7 0,1 0-7 16,1-3-6-16,0-2-2 0,0 0-2 0,0 0-4 15,0 0 1-15,0-3 0 0,0 0 3 0,0 0-1 16,0 0 3-16,0 0 0 0,0 0 2 0,0 0 1 15,0-3 1-15,0 0-2 0,4 0-3 0,4-2 0 16,-5-1 1-16,-1-9-3 0,6 0-1 0,30-40-5 0,-29 46 0 16,-9-9-1-16,5-1 1 0,-2 6-2 0,5 2-2 15,0 2 0-15,3-3 0 0,-8 9 0 0,4-2-3 16,-1 4 2-16,3 1-3 0,-7 4-21 0,-2-4-13 16,0 0-21-16,0 0-24 0,0 0-100 0,0 0 136 0,0 0-94 15,6 8-49-15</inkml:trace>
  <inkml:trace contextRef="#ctx0" brushRef="#br0" timeOffset="3385.11">6377 10113 511 0,'0'0'362'0,"0"0"-154"0,0 0-109 0,0 0 94 16,0 0-92-16,0 0-25 0,-2 6-4 0,-1-1 2 15,0 4-26-15,-2-2-14 0,-3 2-14 0,2-2-6 16,4 0-11-16,-7 3 2 0,1-4-2 0,5 2-2 0,-2-3 0 15,2 6-1-15,-5-3 1 0,3 0 0 0,2 0 0 16,0-3-1-16,0 1 0 0,1 0 1 0,2 0-1 16,2 0 0-16,-2-5 0 0,11 0 0 0,6 11 0 15,37 14 0-15,-38-28-3 0,0-2 1 0,0-3-5 16,-1 2 1-16,-2-4-1 0,4-4 0 0,-6 5 1 16,2-2 2-16,-2-4 0 0,3 5 0 15,-7-2 4-15,2-2 0 0,-6 1 2 0,-1 4-1 0,-2-5 1 16,0 7 0-16,-5-6 0 0,-1 6 0 0,0-1-2 15,2 3-3-15,-5 0-2 0,1-2-3 0,3 6-11 16,-1 6-8-16,0-1-6 0,2-5-6 0,-7 5-12 16,8 2-6-16,-2-3 2 0,-1 5-6 0,12-6 5 15,-9-2 8-15,3-1 6 0,0 0 6 0,0 0 16 16,0 0 6-16,0 0-1 0,0 0 10 0,0 0 4 16,5 0 1-16,9 6 0 0,-3-2 0 0,35 15 0 15,-36-15 3-15,-4-4 4 0,3 0 1 0,-1 4 7 16,0-4 2-16,-1 0 4 0,-3 2 1 0,4-2 8 15,3 6 2-15,-6-4 2 0,3 4 1 0,-5-1 3 0,0 0 3 0,2-2 1 16,-5-3 0-16,0 0-4 0,0 0 1 0,0 0-4 16,0 0-1-16,0 5-7 0,0 0-2 15,0-2-2-15,0 0 0 0,0 0-1 0,0 3 3 0,0-5 0 0,0-1 0 16,0 0 5-16,0 0 0 0,0 0-1 0,0 0 1 16,0 0-4-16,0 0-2 0,0 0-1 0,0-1-2 15,0-1-7-15,0 1-1 0,0-8-2 16,6-6-2-16,-4 2-6 0,17-42-3 0,-14 38-8 0,4-3-8 0,-1 4-22 15,3 0-14-15,-1 2-17 0,-1 5-29 0,4-3-163 16,1-3 198-16,0 6-116 0,-1 5-72 0</inkml:trace>
  <inkml:trace contextRef="#ctx0" brushRef="#br0" timeOffset="4293.09">7642 10086 618 0,'0'0'311'15,"0"-3"-165"-15,0 2-80 0,0 1 21 0,0-2 3 0,0 2 3 16,-2 0-18-16,2 0-27 0,-2 0-8 0,2 0 3 16,-3 0-10-16,-8 2-9 0,-3 2-6 0,1-3 1 15,-34 24-2-15,34-14-1 0,-3 2 1 0,4-3-1 16,2 1 1-16,-2 3-1 0,2 1 1 0,1-3-5 0,4 1-1 16,-3 0-3-16,5-2 0 0,0-2-2 0,1 3-2 15,4-3-1-15,-1-3 1 0,7 2-1 0,-3 0-1 16,6-5-3-16,-3 1-3 0,3-4-2 0,2-3-3 15,2 0-8-15,4 0-4 0,0-4-3 0,-3-4-4 0,3 1-3 16,3 2 0-16,0-5 2 0,-12 2 1 0,4-2 7 16,-6-3 3-16,-2 2 6 0,7-2 3 0,-3 6 4 15,-10-6 0-15,12 3 0 0,-15-2 0 0,3-1 1 16,9 7 0-16,-12-1-2 0,-3-1 4 0,3 3 2 16,1 5 4-16,4 1 5 0,-4 1 3 0,1 1 3 15,-1 0 2-15,1 0 2 0,-1 0 2 0,2 0 2 16,0 0-1-16,0 6 1 0,0 7-2 0,2-2-3 15,-1 3 2-15,13 36-2 0,-14-40-4 0,5 5-2 16,0-8-1-16,4 6-3 0,-4 2-1 0,3-5-11 16,1-1-11-16,4 2-7 0,6-5-11 0,-13-3-33 15,2 5-21-15,3-8-25 0,5 0-37 0,-5 0 96 16,5 0-68-16,1-3-19 0</inkml:trace>
  <inkml:trace contextRef="#ctx0" brushRef="#br0" timeOffset="4543.63">8027 9815 900 0,'-11'-7'398'15,"3"7"-236"-15,2-5-95 0,-5 5 36 0,6 0-48 0,-6 2-8 16,6 1 7-16,-6 4-1 0,5-2-12 0,1 0-8 16,-6 8-8-16,6-2 0 0,2 2 0 0,0 1-2 15,0 1-4-15,3 5 1 0,3-3 0 0,0 4-2 16,2 3 2-16,-3-5-2 0,2 6-1 15,7 0-1-15,-4 4-2 0,-1-4-5 0,2 3 0 0,0 0-3 16,3-3-9-16,0 4-6 0,-5-3-11 0,1-2-5 16,2 1-24-16,-1 0-13 0,0-2-20 0,3 0-28 15,-5-8-112-15,2 1 160 0,-3-4-95 0,0-1-53 16</inkml:trace>
  <inkml:trace contextRef="#ctx0" brushRef="#br0" timeOffset="4704.1">7915 10116 1157 0,'-11'-16'458'0,"3"12"-318"0,5 0-95 0,3 8 0 15,0-4-10-15,0 0 0 0,0 0 0 0,0 0-11 16,0 0-11-16,6 3-12 0,10 6-9 0,-2-4-34 16,35 22-21-16,-34-27-26 0,0 6-41 0,1-12 87 15,-2 3-71-15,-1 0-24 0</inkml:trace>
  <inkml:trace contextRef="#ctx0" brushRef="#br0" timeOffset="5217.04">8163 9857 1074 0,'-6'5'445'0,"1"0"-293"0,2 4-100 0,-2 1 6 16,2 2-12-16,-5 2 2 0,5 0 4 0,0 6-15 15,1-1-9-15,2 3-1 0,0 2-1 0,5-3 0 16,-2 1-1-16,2 1-2 0,4 0-3 0,-5-2-7 0,5 2-3 15,-6-6-6-15,4-3-4 0,-4 3-17 0,6-3-6 16,-4-1-1-16,3-3-10 0,-2 1-15 0,-1-1-3 16,-2 1-3-16,5-3-5 0,-2-6-3 0,-4 2 0 0,4-4 0 15,-6 0-3-15,0-1 1 0,0-2 2 0,0 2 1 16,0 0 5-16,2-2 10 0,4 2 5 0,-3-3 1 0,0 1 11 16,2-1 12-16,0-12 7 0,1 1 6 15,35-29 6-15,-39 31 17 0,4 5 11 0,2 0 6 0,-5 0 8 16,1 6 11-16,0-1 4 0,4 0 2 0,-8 2 1 15,0 0-2-15,0 0-2 0,0-1-4 0,0 2-3 16,5 0-9-16,3 0-4 0,4 0-3 0,-2 0-1 0,-4 0-10 16,4 2-4-16,4 0-3 0,5 1-3 0,25 7-3 15,-28-14 0-15,-5 2-3 0,-1 2-3 0,2-6-1 16,-2-1 1-16,2-1-1 0,-4-5 1 0,0 2-1 16,0 3-1-16,-3-5 0 0,1 5 0 0,-6-1-1 15,6 0-1-15,-6 3 0 0,0 1-1 0,-6-2-3 16,3 6-2-16,3 0 0 0,-3 0 1 0,3-1 0 15,-3 1 0-15,1 1 0 0,-6 1 0 0,5-1 5 16,-6 3 0-16,5-2 1 0,-2 7 0 0,-5 3 2 16,0 6 2-16,-18 34 0 0,29-40 0 0,-6-5-1 15,0 6-1-15,4-7 1 0,10 8-1 0,-2-10-3 16,-4 0-3-16,9-1-8 0,-11-2-8 0,0 0-22 16,0 0-9-16,6 3-2 0,7 0-27 0,0-1-38 0,-1 1-17 15,39 5-15-15,-37-12-19 0,0 0 106 0,2 1-75 16,-3-6-15-16</inkml:trace>
  <inkml:trace contextRef="#ctx0" brushRef="#br0" timeOffset="5433.68">8701 10079 404 0,'0'-1'275'0,"0"0"-92"0,0-2-94 15,0 3 49-15,0-3-18 0,0 2-19 16,0 1-15-16,0 0-32 0,0 0-11 0,6 8-8 0,-3 1-5 16,0 7-2-16,-1-3 1 0,9 37 2 0,-11-37-1 15,0-4 2-15,0 5 2 0,0-3 1 0,3-5 0 16,0 0 1-16,-3-2 0 0,0-4 0 0,0-1 0 15,0 0 0-15,0-1 0 0,0 1-1 0,0 0-3 0,0-1-6 16,2 0-3-16,3-11-4 0,1-1-2 0,2 0-4 16,33-37-6-16,-35 32-4 0,2-2-3 0,-1 0-19 15,-1 3-12-15,5-3-14 0,-3 2-19 0,3 2-75 16,0 0-67-16,0 2 143 0,8 4-106 0,2 0-67 16</inkml:trace>
  <inkml:trace contextRef="#ctx0" brushRef="#br0" timeOffset="5777.57">9284 10258 1070 0,'-8'3'559'0,"2"2"-293"15,1 0-166-15,0 7 98 0,5-3-122 0,-9 5-27 0,9-1-6 16,-3 4-16-16,-2-1-27 0,0-3-35 0,2 0-104 16,-2-2-124-16,5 0 201 0,0 0-141 0,2-1-78 15</inkml:trace>
  <inkml:trace contextRef="#ctx0" brushRef="#br0" timeOffset="6742.21">9967 10046 644 0,'0'-1'278'0,"-2"-2"-160"0,2 2-64 0,-3-2 10 16,3 2-6-16,-3 1 3 0,3-3 5 0,-3 3-13 15,0 0-15-15,-4 3-10 0,1-2-5 0,-3 7-5 16,2-4-4-16,-5 7-5 0,-31 39-3 0,38-44-3 16,-1 9-1-16,-4-7-2 0,10 2-2 0,0-1 0 15,2-2-2-15,3 0-1 0,-5-7 0 0,9 9-3 16,1-7 2-16,-4 0 0 0,4-2 2 0,5-2 0 15,-8 0 1-15,10-1 3 0,0 1 2 0,-1-4 8 16,-5 6 2-16,2-1 5 0,-5-3 5 0,-2 4 8 0,2 0 2 16,-5 0 2-16,2 11 0 0,-2-11-3 0,-3 0-4 15,0 2-4-15,0-2-3 0,0 0-8 0,0 0-5 0,0 0-6 16,-3 0-2-16,3 0-16 0,-3 0-3 16,1 0-6-16,-2 5-7 0,0 1-10 0,-2 2-2 0,-5-6-5 15,3 1-5-15,5 0-13 0,-2-3-3 0,2 3 0 16,1-1 0-16,2-1 6 0,-3-1 4 0,3 0 7 0,-3 0 9 15,3 0 21-15,0 0 8 0,0 0 9 0,3 0 6 0,13 7 8 16,-5-5 4-16,41 0 6 0,-36-8 7 16,-2-3 12-16,4 4 4 0,2-6 3 0,-2-2 2 15,2 0 4-15,-2 5 0 0,2-4 0 0,2 2-3 16,-9 3 0-16,1-6 0 0,-1 8-3 0,-1-2-1 0,-7 3 4 16,3 0 0-16,-8 2 0 0,0-1 0 0,0 3-6 15,0 0 3-15,0 0 0 0,-5 0 1 0,5 0-11 16,-4 9 3-16,0 4-2 0,-8 1-3 0,-17 38-5 0,12-41-4 15,12 1-3-15,-1-3-1 0,6 5-2 0,6-3-4 16,-6-2-1-16,8 2-3 0,3-2 3 0,5-3-1 16,0 4 1-16,1-8 1 0,1 0 1 0,-1-2 2 15,4 0 0-15,-4-2 4 0,5-10-1 0,-3 2 6 16,-5 3 0-16,2-6 1 0,-5 1 1 0,3-2 2 16,-1-5 5-16,-7 5-1 0,1 1 1 0,-7-3-5 15,0-1 0-15,-2 2-3 0,-3 3-1 0,-4 3-13 16,3-4-11-16,-9 3-13 0,1-6-18 0,-2 7-56 15,0 1-43-15,1-6-74 0,2 11 141 0,7-5-128 0,1 4-65 16</inkml:trace>
  <inkml:trace contextRef="#ctx0" brushRef="#br0" timeOffset="18238.75">11802 9961 715 0,'-30'73'329'0,"24"-54"-224"0,6 2-89 0,0 3 51 16,0-6-133-16,2 6-33 0,-2-8-47 0,-2-1 110 15,2-4-93-15,-2 2-47 0</inkml:trace>
  <inkml:trace contextRef="#ctx0" brushRef="#br0" timeOffset="18400.75">11758 9794 847 0,'-5'-3'322'0,"7"4"-231"0,1 3-62 0,-3-4-1 16,0 0-6-16,0 0-2 0,0 0-9 0,0 0-55 16,0 1-67-16,6 10 91 0,-2-2-70 0,-1-1-61 15</inkml:trace>
  <inkml:trace contextRef="#ctx0" brushRef="#br0" timeOffset="18752.28">11886 10100 1066 0,'-5'45'418'16,"5"-44"-303"-16,0 3-86 0,2-2 21 0,-2-2-34 0,0 0-7 15,0 0 0-15,0 0 4 0,0 0-4 0,0 0-12 16,0 0-7-16,0 0-9 0,0 0 0 0,0 0-1 16,0 0 2-16,0 0 0 0,0 0 4 0,0-2 4 15,0 0 5-15,0 0 5 0,0 2-1 0,0-1 1 16,0-4-1-16,0 5 1 0,0 0 0 0,0-4 3 15,3 0 1-15,5-3 4 0,-2-2 2 0,1 0 1 0,2-3 4 16,37-35 8-16,-43 41 3 0,11-6 2 0,-10-1 0 16,8 4 5-16,-2 6 2 0,-1 0 0 15,-4-4-1-15,3 3 3 0,1 0-4 0,-1-1-1 0,6 10 1 16,-4-2-5-16,1-1-2 0,3 8-1 0,-6-7-2 16,3 8-7-16,-1 2-1 0,-4-4-3 0,2 5 0 15,-5 1-3-15,0-8-2 0,0 13-4 0,5-6-1 16,-8-2-11-16,3 2-8 0,1 1-11 0,-3-5-10 15,-1-4-34-15,5 4-19 0,4-6-26 0,-9 1-34 0,10 1 98 16,-4-6-71-16,-6-11-16 0</inkml:trace>
  <inkml:trace contextRef="#ctx0" brushRef="#br0" timeOffset="18988.38">12332 9977 756 0,'0'0'350'16,"-5"-4"-184"-16,5 4-89 0,-3 0 37 0,3 0-32 15,-3 0 3-15,1 0 1 0,2 0-8 0,-1 0-28 16,-1 0-9-16,1 0-5 0,-1 0-6 0,2 0-8 16,-5 9-6-16,-3 3-2 0,2-4-7 0,1 5-4 0,-14 38-1 15,10-43-2-15,6 9 0 0,1-8-1 0,0 8 0 16,-9-9-3-16,8 1 4 0,3 2-3 0,8-3-2 16,5 5 0-16,-4-5-6 0,1-7-11 0,15 7-4 15,0-5-6-15,-6 2-7 0,-8-5-17 0,7-5-11 16,-1 5-14-16,-3-7-17 0,-1 6-53 0,-5-3-38 0,3-5 124 15,0 3-93-15,3-1-49 0</inkml:trace>
  <inkml:trace contextRef="#ctx0" brushRef="#br0" timeOffset="19270.05">12517 9990 485 0,'-2'-2'236'0,"1"1"-123"0,-1 0-63 15,1 1 16-15,-1 0-11 0,2 0-1 0,0 1-2 16,0 11-21-16,0 4-8 0,0 9-6 0,8 22-2 15,-5-28-2-15,-3-5-1 0,0-7-1 0,3 4-1 16,0 4-2-16,-1-10-2 0,-2-2 2 0,2 6-3 0,-2-9 1 16,0 0 1-16,0 0 3 0,0 0 1 0,0 0 4 15,0 0 0-15,0 0-1 0,0 0 5 0,0 0 6 16,0-4 8-16,0 4 3 0,0-1 5 0,0-1 10 16,3-8-3-16,9-12 14 0,4-35-1 0,-10 38-2 15,-6-4-5-15,4 4-7 0,-1 0-5 0,-2-6-12 16,7 10-1-16,-1 7-14 0,-1-4-4 0,3 2-5 0,-7 2-5 15,-2 0-1-15,5 3-7 0,1 3-9 0,-6 0-12 16,0 2-19-16,0 0-72 0,0 0-60 16,0 0 130-16,3 8-98 0,2 5-49 0</inkml:trace>
  <inkml:trace contextRef="#ctx0" brushRef="#br0" timeOffset="19610.27">12762 10011 992 0,'0'0'396'0,"0"0"-263"0,-2 0-83 15,2 0 22-15,0 0-35 0,0 0 5 0,0 2 6 16,0 5 4-16,0 0-16 0,2-1-8 0,1 3-7 16,2-3 0-16,1 3-5 0,-6-9-4 0,0 0-5 15,11 1-4-15,0 6-6 0,-4-3-5 0,8 0-3 0,-5 0-6 16,-1-4-10-16,-1-3-2 0,8 0-2 0,-16 2-2 15,11-6 3-15,-5 1 5 0,-1-10 4 0,28-39 4 16,-28 44 12-16,-3-3 2 0,-9 3 3 0,4 3 3 16,-9 2 4-16,2 3 1 0,5 4 0 0,-3 1 3 15,-7 0 7-15,10 5 2 0,3 2 2 0,2 0 0 16,0 6 3-16,0-1-1 0,7 1-1 0,-14 3 0 16,15 1-7-16,-3-2-3 0,-5 0-2 0,-3-8-2 0,6 8-10 15,-3-8-9-15,9 3-14 0,-5-3-18 0,0-1-57 16,9-1-36-16,-2-4-52 0,8 2 123 0,-5-4-120 15,2-2-52-15</inkml:trace>
  <inkml:trace contextRef="#ctx0" brushRef="#br0" timeOffset="19947.56">13133 9969 459 0,'-3'-2'270'0,"-3"2"-110"0,3 6-78 15,1-6 28-15,1 0-2 0,-1 0-5 0,2 0-23 16,-2 0-11-16,2 0-10 0,-3 7-6 0,3 3-14 15,-3 3-6-15,3 1-6 0,-3 32-5 0,6-32-10 16,0-7-1-16,0 3-3 0,-1-1-2 0,3-4-5 0,1-1-3 16,0-4-2-16,-6 0-4 0,0 0-1 0,0-3-3 15,0 2-1-15,0 0 1 0,7-2 1 0,2-2 1 16,-4 0 3-16,0 1 1 0,4 1 6 0,-4-11 5 0,3 8 2 16,-5-8 2-16,38-35 3 0,-38 39 0 15,0-2 2-15,1 5 0 0,2-5-4 0,-3-1-3 0,3-1 0 16,-4 4-1-16,1 1 0 0,2 1 1 0,4 7-1 15,-7-4 1-15,3 3 8 0,-5 2 5 0,0 0 2 16,0 0 2-16,0 0 5 0,0 0 0 0,0 0 0 0,6 10 1 16,-3 0-6-16,0 2-3 0,2 5-3 0,9 37-3 15,-14-39-10-15,3 4-4 0,-3-5-6 0,2-5-12 16,0 4-23-16,2-8-14 0,-2 2-13 0,7-3-27 16,-7-2-33-16,-2-2-67 0,0-1 129 0,0 0-84 15,0-2-19-15</inkml:trace>
  <inkml:trace contextRef="#ctx0" brushRef="#br0" timeOffset="20207.16">13529 9909 943 0,'0'0'387'0,"0"0"-256"0,-2 0-89 0,2 0 9 0,-2 6-15 16,-1 3-6-16,3-8-3 0,-3 10-24 0,3-2-19 15,0-3-11-15,0 1-6 0,0-6-12 0,3 2-2 16,0 1 2-16,2 9 1 0,0-10 14 0,6 3 8 15,-3-2 6-15,-2-1 8 0,16 6 14 0,19 14 4 16,-33-23 4-16,7 2 2 0,-9 6 9 0,5-3 3 0,-3 5 1 16,1-5 1-16,-9 4 0 0,5 2 2 0,-8-8-3 15,-2-1 1-15,5 2-11 0,-3-4-2 0,0 0-3 16,3 0-4-16,-3 0-11 0,3 0-10 0,-2 0-10 0,-1 0-13 16,3 0-39-16,-2 0-31 0,2 0-48 0,-3 0 102 15,3-3-91-15,0 2-44 0</inkml:trace>
  <inkml:trace contextRef="#ctx0" brushRef="#br0" timeOffset="20475.91">13794 10004 749 0,'3'0'377'0,"-1"0"-205"0,0 0-101 0,2 0 75 16,1-1-84-16,-2 0-15 0,0-1-5 0,-1 1 0 15,1 0-12-15,-1-2-10 0,1-1-8 0,3 1-5 16,-3 1 0-16,0-5-1 0,-3-1-1 0,2-2 0 15,1-2 1-15,2 3 1 0,1-5 1 0,13-30 1 16,-19 36 2-16,-3 1 2 0,3 1 3 0,-6 2 4 16,3 2 2-16,1 2 3 0,2 0 2 0,-2 0 6 15,2 0 2-15,-3 0 2 0,-3 12 2 0,-2 8 5 16,-9 41 0-16,15-38-1 0,2 4 0 0,0-4-6 16,2 4-1-16,7-5-1 0,-3 2-6 0,-2-2-9 15,5-4-5-15,1-2-10 0,2 0-16 0,4 0-81 16,-2-6-87-16,10-3 141 0,-5 5-98 0,22-4-87 15</inkml:trace>
  <inkml:trace contextRef="#ctx0" brushRef="#br0" timeOffset="22177.71">15233 9729 654 0,'0'-4'280'0,"1"-4"-144"16,4-4-60-16,1 7 14 0,-6-2-7 0,2 5 5 16,-2-2 1-16,0 3-11 0,0-1-14 0,0 1-24 15,0-2-7-15,0 2-1 0,0 1-4 0,0-1-2 16,0-1-3-16,0 0-1 0,0 2 0 0,0 0-1 16,0 0 0-16,0 10 1 0,2 3-3 0,-2 7-1 0,1 34-2 15,-1-30 1-15,-3-3-3 0,1 1 2 0,2 5-2 16,-3 6-2-16,3-2 2 0,-3-2-4 0,3 5 0 15,0-5-4-15,3 2 0 0,2-4-3 0,-2-6-1 16,5-1-1-16,0-2-1 0,0 1-10 0,6-7-4 0,-3 1-3 16,2-7-6-16,4 2-16 0,4-2-6 0,-2-4-9 15,0 0-10-15,0-5-26 0,6-2-20 0,0-1-32 0,-9 0-56 16,-3-7 136-16,1-1-89 0,6 1-28 0</inkml:trace>
  <inkml:trace contextRef="#ctx0" brushRef="#br0" timeOffset="22358.69">15185 10053 927 0,'0'1'352'0,"5"-2"-231"16,-2-2-68-16,-3 1 6 0,0 2-12 0,0-2 1 15,0 1 1-15,16-2-6 0,-2-2-13 0,43-11-32 16,-35 14-18-16,2-2-25 0,0 1-36 0,-2-5 59 15,3 2-46-15,-6 0-23 0</inkml:trace>
  <inkml:trace contextRef="#ctx0" brushRef="#br0" timeOffset="22825.42">15739 10037 759 0,'-2'0'417'0,"2"0"-204"16,-2 0-126-16,2 0 80 0,-3 0-96 0,3 0-22 0,-3 0-6 16,3 5-2-16,-3 5-14 0,1-1-10 0,1 1-15 15,-1-4 1-15,1 4 0 0,-1-5 2 0,-1 3 0 16,1 4 1-16,-1-3 1 0,0 2 1 0,0-1 3 15,3 1-1-15,-3 6 1 0,-2 29-4 0,7-35 2 16,1-2-1-16,-3 0-3 0,6 2-1 0,0-1-2 16,-4-5 0-16,1-1-1 0,3 2 1 0,-1-2-1 15,3 1-1-15,3-4 0 0,-8 4 1 0,7-5-3 16,-1 2-4-16,-1-2-3 0,3 0-9 0,-1-2-27 16,2 0-18-16,-5-5-27 0,5 1-38 0,-7-4 87 15,6 0-67-15,-5 2-22 0</inkml:trace>
  <inkml:trace contextRef="#ctx0" brushRef="#br0" timeOffset="22991.4">15743 9982 734 0,'0'0'326'0,"-1"-2"-188"0,2-1-77 15,-1 3 35-15,0-3-42 0,0 2-8 0,0 1 0 16,0-2-8-16,0 0-20 0,5 0-53 0,1 1-33 0,2-4-47 15,0-1 86-15,-3 6-86 0,6-1-45 0</inkml:trace>
  <inkml:trace contextRef="#ctx0" brushRef="#br0" timeOffset="23274.109">15988 10152 1068 0,'40'-8'448'0,"-40"1"-278"0,5 7-100 15,1-3 26-15,-6 1-34 0,0 1-7 0,0-1 2 0,0 2-10 16,3 0-10-16,3 2-15 0,-4-2-12 0,9 1-2 15,-1 3-2-15,-1-3-2 0,-1 0-5 0,-2 1-4 16,-1-2-8-16,6 0-6 0,3 4-32 0,-7-3-22 0,8 0-32 16,-8 2-51-16,5 0 105 0,1-2-78 0,6 7-28 15</inkml:trace>
  <inkml:trace contextRef="#ctx0" brushRef="#br0" timeOffset="23517.46">16374 10065 1251 0,'0'-4'509'0,"0"4"-324"0,-5 0-115 0,4 0 28 0,-1 0-31 15,1 0 2-15,-1 0 1 0,2 6-6 0,-2 6-27 16,2 9-7-16,7 40-5 0,-6-43-4 0,-1-5-9 15,2 10-4-15,1-6-6 0,-3 0-8 0,3-1-26 16,-3-7-17-16,3 0-25 0,1 3-37 0,-1-5 76 16,3 2-61-16,0-3-20 0</inkml:trace>
  <inkml:trace contextRef="#ctx0" brushRef="#br0" timeOffset="24398.829">17626 9412 353 0,'-13'-3'231'0,"1"3"-88"0,2 0-75 0,-1 4 82 16,3 0-80-16,-1 5-15 0,1 8-2 0,-41 45 2 15,44-34-7-15,-1-3-9 0,-11 1-7 0,17 3 0 16,-10-2 5-16,5 5 6 0,5-1 8 0,5-2 9 16,-10-2 1-16,10 5 4 0,1-4 0 0,-2-2-2 15,5 2-9-15,-3-3-7 0,4-7-8 0,-1 4-17 16,-1-5-6-16,6 5-7 0,2-4-8 0,-8-5-12 15,3-4-8-15,-4 1-8 0,2-3-10 0,-1 0-33 16,0-3-16-16,-2-4-18 0,0 0-24 0,1-3-78 0,-1 3 139 16,0-8-94-16,-2 6-32 0</inkml:trace>
  <inkml:trace contextRef="#ctx0" brushRef="#br0" timeOffset="24652.829">17814 9750 1027 0,'24'-41'478'0,"-29"37"-265"15,5 3-121-15,-1 0 36 0,-1 1-29 0,2 0-9 16,-2 0-8-16,2 0-13 0,0 0-13 0,0 0-12 15,0 13-15-15,0 3-5 0,2 34-11 0,0-38-10 16,-2 3-32-16,0 0-19 0,0 2-24 0,0-4-31 0,0-4-141 16,-2 3 180-16,2-1-114 0,-2-2-66 0</inkml:trace>
  <inkml:trace contextRef="#ctx0" brushRef="#br0" timeOffset="24800.28">17882 9533 1003 0,'3'1'392'0,"-3"12"-287"0,-6-1-82 0,9 3 8 15,-3-2-29-15,0 0-9 0,7 0-22 0,-1-1-83 16,0 1 94-16,4-2-56 0,2-2-45 0</inkml:trace>
  <inkml:trace contextRef="#ctx0" brushRef="#br0" timeOffset="25025.97">18138 9450 851 0,'-17'-11'423'0,"9"6"-230"0,-3-4-114 15,3-2 68-15,-5 11-76 0,7-1-3 0,-13 1 0 16,6 1-7-16,10 13-21 0,-9-7-7 0,10 12-2 0,-3 1-5 16,5-6-6-16,0 6 0 0,0-3-3 0,-3 5-1 15,3 1-1-15,-3-2-2 0,3 1-1 0,-3 5-2 16,3-4-3-16,0 4 0 0,6-4-3 0,-1 2-3 15,1 4-10-15,-6-5-7 0,8 2-9 0,2 3-8 0,2 1-24 16,-9 2-14-16,10 0-21 0,-7-7-26 0,-1 0-109 16,9 4 162-16,-9-7-99 0,6 2-51 0</inkml:trace>
  <inkml:trace contextRef="#ctx0" brushRef="#br0" timeOffset="25170.77">18056 9772 755 0,'6'-3'484'0,"-6"1"-227"16,2-2-160-16,-2 4 138 0,0 0-164 0,0 0-35 15,8 0-9-15,3 3-15 0,6-3-44 0,-4 1 24 16,42 10-25-16,-34-9-17 0</inkml:trace>
  <inkml:trace contextRef="#ctx0" brushRef="#br0" timeOffset="25614.52">18970 9821 996 0,'-6'11'486'0,"-23"40"-263"0,23-35-131 0,4 2 66 0,2 5-62 16,0-5-20-16,0 10-6 0,2-9-19 16,-1 10-14-16,1 0-19 0,-4-8-14 0,7 8-20 15,-5 3-11-15,0-8-12 0,0-3-10 0,0 2-31 16,0 1-14-16,3 0-17 0,0 0-20 0,-1-11-88 0,1 5 151 15,-1-3-94-15,1-8-39 0</inkml:trace>
  <inkml:trace contextRef="#ctx0" brushRef="#br0" timeOffset="25941.109">18867 9728 1178 0,'-5'-2'444'0,"5"2"-309"0,0 2-90 0,0-2-5 0,0 0-3 16,0 0-2-16,0 0 1 0,0 0-12 0,0 0-18 16,8 4-8-16,3 1-5 0,-1-1-4 0,2 0-6 15,-5 0-2-15,7 1-4 0,-3-1-2 0,2 3-7 16,34 18-2-16,-34-20 2 0,-1 1-1 0,-2-2 4 16,1 0 4-16,0 3 3 0,-5-2 3 0,1 2 9 15,-1-1 5-15,0 2 5 0,-6-4 5 0,0 4 9 16,0 0 3-16,-3-1 4 0,-5-5 3 0,2 3 5 15,-5-1 3-15,3 0-2 0,0-1 0 0,-3-2-2 16,3 5-3-16,-3-2-2 0,6-2-3 0,-7 1-4 16,5-3-6-16,-4 1 0 0,3 3-1 0,2-1-7 15,1-3-2-15,2 4-5 0,2-4-5 0,-1 0-17 0,2 0-13 16,-2 0-2-16,2 0-42 0,-3 0-121 0,3 0 156 16,0 0-94-16,0 0-60 0</inkml:trace>
  <inkml:trace contextRef="#ctx0" brushRef="#br0" timeOffset="26534.57">19292 9784 673 0,'-6'-2'331'0,"1"4"-175"16,-6 0-92-16,-1 3 39 0,5-4-38 0,-7 4-13 16,14 3-3-16,-5 4-18 0,-9-5-15 0,12 6-8 15,2-2-4-15,-6-2-4 0,9 5 0 0,-6-2-2 16,3-5 0-16,0-1-3 0,-3-2 0 0,3-4-1 15,0 0-1-15,0 0 0 0,0 0-3 0,0 0 1 0,6 0 0 16,7 3 0-16,4-3 2 0,39 5-1 0,-34-10 2 16,-5-3 0-16,1 3 6 0,5-3 4 0,-10-4 7 0,-4 3 18 15,12-1 10-15,-15 3 9 0,-6-7 7 0,0 4 14 16,0 1 1-16,-3-1 1 0,6 1-5 0,0 1-12 16,-20-5-9-16,12 1-9 0,5 11-8 0,-3-6-11 15,11 5-7-15,-8 2-5 0,-2 0-4 0,-1 0-10 16,3 0-3-16,-3 0-4 0,3 0-6 0,0 0-11 15,-5 0-7-15,5 0-10 0,-3 1-9 0,2 4-17 16,2 6-7-16,2-5-7 0,-3-3-7 0,8 1-18 16,-5-3 0-16,13 5 6 0,-3-1 9 0,42 3 24 15,-41-12 10-15,2 3 19 0,3-5 21 0,-3 0 55 16,0 3 20-16,-5 0 14 0,6 3 13 0,-9-5 23 16,0-1 8-16,-5 3-8 0,2 3 10 0,-5 0-11 15,0 0-8-15,0-4-3 0,0 4-7 0,0 0-16 16,0 0-9-16,-2 0 2 0,-1 0-20 0,3 0-14 15,-3 0-3-15,3 0-7 0,0 0-3 0,-9 4-9 16,2 1-1-16,-2-1-2 0,6 0-3 0,-4 3-4 0,4-5-5 16,-3 6 0-16,3-3-2 0,0 1-6 0,3 2-2 15,0-3-3-15,0-4-1 0,0 3-7 0,0-4 1 0,4 3 0 16,9-2 1-16,4 3 7 0,-7 4 3 0,42 22 3 16,-41-27 3-16,2-3 10 0,4 3 6 0,0-1 2 15,-9-1 6-15,3-1 12 0,-4 0 5 0,2 0 7 16,-6 0 6-16,-1 6 4 0,-2-6 0 0,0 0-1 0,0 0-5 15,-2 0-10-15,2 0-8 0,-3 0-9 0,3 0-10 16,0 0-24-16,-9 2-13 0,2 1-15 0,-4 1-19 16,3 3-61-16,2-6-37 0,-5 3-50 0,8 0 140 15,1-4-123-15,-7 0-51 0</inkml:trace>
  <inkml:trace contextRef="#ctx0" brushRef="#br0" timeOffset="26835.55">19988 9745 1037 0,'-13'1'411'15,"13"3"-294"-15,-9-1-89 0,-9-3 20 0,15 5-50 16,-16-5-4-16,2 0-3 0,7 0-6 0,10 1-14 16,-14 3 2-16,19 3-1 0,1-7 2 0,1 1 8 15,8 6 5-15,-5-6 3 0,-1-1 6 0,2 1 7 16,0-1 3-16,2 3 1 0,3-2 1 0,0 1 7 15,-7 3 1-15,10 0 3 0,-3 0 6 0,-7-3 9 16,12 2 4-16,-10 0 5 0,-3 0 3 0,0 3 2 0,1-5 4 16,-9 4-2-16,0-4-4 0,0-2-6 0,0 0-6 15,0 0-3-15,0 0-5 0,0 0-7 0,0 0-6 16,-3 0-5-16,0 5-4 0,3-5-20 0,-5 0-16 0,4 4-15 16,-6 0-21-16,-2 0-68 0,1-3-58 0,-3 3 132 15,5-4-101-15,4 0-57 0</inkml:trace>
  <inkml:trace contextRef="#ctx0" brushRef="#br0" timeOffset="26977.01">20187 9722 641 0,'0'-2'369'0,"0"1"-172"0,0 1-116 16,0 0 85-16,0 0-103 0,0 0 1 0,0 3-29 0,3 7-19 15,-3-1-21-15,3 1-25 0,-3-3-30 0,0 1-112 16,0 2 133-16,0-7-84 0,0 2-57 0</inkml:trace>
  <inkml:trace contextRef="#ctx0" brushRef="#br0" timeOffset="27458.88">20372 9432 837 0,'-5'0'564'0,"-1"2"-242"0,-4-2-196 16,4 4 172-16,-3-4-217 0,2 4-22 0,1 4-6 15,1 4-5-15,2 0-12 0,0-4-12 0,3 2-23 16,0 6-4-16,0-7-5 0,0 3-2 0,0 1-8 0,0-8-3 16,0 5 1-16,3 1-2 0,0 3 5 0,2-3 2 15,-2 4 2-15,2-2 2 0,-3 0 5 0,1 4 4 16,-2-2 0-16,4 2 1 0,-5-3 2 0,0 2 0 16,-5 1 0-16,7-2 1 0,-4 3 1 0,1 2 0 0,-4-6 2 15,3 0 0-15,2-1 1 0,0 0 1 0,0-5 2 16,0-3 0-16,0-1 0 0,2 0-2 0,-2-4-2 15,0 0 0-15,0-1-3 0,0-1-2 0,0 1 1 16,5-3-1-16,4-4 1 0,2 2-1 0,3-9 0 0,31-35 0 16,-33 37 1-16,1 0 2 0,-5 1-3 0,0 5 1 15,6 0-1-15,-11 4 0 0,5-2 2 0,2 3-1 16,-7 2-1-16,9 3 0 0,1-2 1 0,-5 5 0 0,-3-1-1 16,4 3 0-16,-6 0 0 0,2-3-1 0,0 3 1 15,-5 2 0-15,3-2 0 0,-6-3 0 0,3 3 2 16,3-6 1-16,-6-2 3 0,3 0 3 0,0 0 6 15,0 0 4-15,-2 0 2 0,1 0 3 0,-1 0 4 16,-1 0 0-16,3 0-2 0,0 0 0 0,-5 2-6 16,-4 5-5-16,-4-1-3 0,0-2-5 0,-40 15-16 15,40-24-9-15,-3 2-9 0,4-1-10 0,5 1-21 16,-4-5-9-16,6 3-11 0,-1-7-8 0,1 7-22 16,5-2-14-16,0 4-15 0,2-4-22 0,7-2-106 15,1 5 185-15,7 0-114 0,-2-1-51 0</inkml:trace>
  <inkml:trace contextRef="#ctx0" brushRef="#br0" timeOffset="27926.42">20759 9503 975 0,'-6'-7'462'0,"3"4"-267"0,1 3-121 16,1-2 68-16,-2 2-75 0,3 0 2 0,-2 0 4 16,2 0-4-16,-2 0-3 0,-1 10-1 0,0 7 0 15,-8 37 1-15,3-39-2 0,2-1-3 0,1-2-4 16,5 7-6-16,-5-1-16 0,-3-3-6 0,8 3-6 15,-8 2-8-15,5-1-22 0,0 1-10 0,-8-3-12 0,8 2-10 16,3-1-28-16,-5-3-14 0,8 3-11 0,-3-2-13 16,2-4-22-16,6-2-9 0,-2-1-7 0,2-7-10 15,0 0-14-15,1 0 3 0,7-6 7 0,-3-1 13 0,3-5 37 16,1 1 19-16,0 1 26 0,-9-1 29 16,5-3 67-16,1 4 22 0,-4 0 18 0,2-5 11 0,-4 3 21 15,-3 2 7-15,5 1 3 0,2 3 1 0,-9-1-4 16,2-3-3-16,0 5-4 0,-2 3 1 0,3-1-8 15,-6 1-5-15,0-1-6 0,0-2-4 0,0 2-12 16,0 1-5-16,0 0-6 0,0 0-8 0,0-1-9 16,0-1-6-16,0 1-4 0,0-2-5 0,-3 2-10 15,3 0-5-15,-3-2-2 0,3 2-3 0,-3 1-5 16,3-2-3-16,-3 2 0 0,1 0-1 0,2 0-2 16,-2 0 1-16,2 0 0 0,-3 0-2 0,3 2 2 15,-6 7-1-15,-3-1 1 0,2 1 0 0,1 3 1 16,1 1 0-16,0 33 1 0,9-38 1 0,2 3-1 15,3-2 2-15,1 1-2 0,2-1 1 0,1-3 0 16,-3-1-1-16,5-2-1 0,1 6-3 0,-3-7-12 0,1-2-11 16,2 2-8-16,1-4-15 0,-4 1-32 0,4 1-19 15,-4-5-19-15,4 1-22 0,-1 3-82 0,-8-6-97 16,3 4 216-16,3-1-144 0,-3 1-80 0</inkml:trace>
  <inkml:trace contextRef="#ctx0" brushRef="#br0" timeOffset="28178.01">21351 9404 1285 0,'-21'-15'510'0,"4"2"-360"0,10 7-94 0,7 6 9 16,-12-7-5-16,13 8 0 0,7 9 14 16,-5-8-4-16,-3-2-7 0,0 0 0 0,0 2-9 15,5 11-5-15,3 0-1 0,24 37 2 0,-17-30-9 0,-5-1-10 16,-4-3-4-16,7 11 1 0,-1 3-7 0,-2-1-7 15,-1 2-4-15,-5 4 0 0,-1-5-2 0,-3 5-3 16,6 2-1-16,-6 3 0 0,0-1 0 0,0 5 0 16,-5-14 0-16,2 9-3 0,6 6-3 0,-3-8-17 15,-3-4-16-15,0-4-22 0,6-4-28 0,-3-9-114 16,5 14 149-16,-5-18-98 0,6 1-58 0</inkml:trace>
  <inkml:trace contextRef="#ctx0" brushRef="#br0" timeOffset="29290.45">3514 11166 1109 0,'-5'3'436'0,"-4"0"-283"16,-1-2-91-16,-1 0 20 0,5 1-31 0,1 4-2 15,-1 0-2-15,-2-1-2 0,0 7-9 0,-1-3-23 16,-36 41-4-16,34-36-2 0,5-2-2 0,-8 1-3 15,7 2 2-15,1 7-1 0,-2-6-2 0,-3 1 1 16,2 3-1-16,7-2 0 0,0 1-1 0,4-2-1 16,3-4-2-16,4-1-2 0,1 1 2 0,4-4-3 15,3-2 0-15,-1-3-1 0,3 0 0 0,-8-4 2 16,5-7 0-16,1 1 2 0,-1-8-1 0,0 1 4 16,-3-5 2-16,-1 1 2 0,1-2 2 0,-2 2 3 15,0-3 3-15,-5 1 4 0,1-1 2 0,-7-1 5 16,0 2 0-16,0 4 1 0,-3-1 2 0,-7 1-2 15,2 6-4-15,-3-1-4 0,-2 0-1 0,4 4-8 0,-7-1-7 16,2 3-5-16,0-1-9 0,4 1-15 0,-2 3-12 16,-3-1-11-16,7 2-16 0,2 6-34 0,0 3-14 15,9-1-22-15,-5-2-30 0,2 4 104 0,11 1-71 0,-1-1-13 16</inkml:trace>
  <inkml:trace contextRef="#ctx0" brushRef="#br0" timeOffset="29562.129">3694 11191 600 0,'0'-9'285'16,"5"5"-136"-16,-10-1-71 0,5 4 25 0,0-1-22 0,0 1-1 16,-3 0 4-16,3-1 5 0,-3 2-27 0,3 0-9 0,0 0-3 15,-2 0-1-15,2 0 0 0,-3 14-4 0,0-1-9 16,3 7-4-16,-3 34-4 0,6-33-2 0,0 1-10 16,-3-2-2-16,0 2-4 0,0-3-1 15,-3-4-3-15,0 4 0 0,3-6-1 0,0-1-2 16,0-4 2-16,0-3 0 0,6-5 14 0,-6-1 3 15,0-2 4-15,0 2 2 0,0-1 3 0,0 1 10 16,0-2 1-16,5-19 2 0,14-33-7 0,-16 40-4 0,0-7 2 16,0-2-2-16,2 0-3 0,-5 5-9 0,3-6-3 15,-3 5-6-15,3-5-10 0,-3-1-10 0,7 6-46 16,-4-1-33-16,8 8-50 0,3-7-88 0,5 7 158 16,0 6-116-16,10 1-47 0</inkml:trace>
  <inkml:trace contextRef="#ctx0" brushRef="#br0" timeOffset="30987.629">4785 11184 982 0,'-5'0'428'16,"2"0"-250"-16,3 0-99 0,-5 0 26 0,5 0-20 16,-3 0 2-16,0 4-11 0,-2 6-17 0,-1 5-30 15,-10 39-10-15,13-37-11 0,3 1-12 0,0 7-28 16,-6-1-18-16,4 2-18 0,2-7-25 0,-3 3-120 0,3 4 157 15,-2-2-98-15,2-7-55 0</inkml:trace>
  <inkml:trace contextRef="#ctx0" brushRef="#br0" timeOffset="31357.58">4708 11134 1081 0,'-7'-7'428'0,"-2"0"-294"0,7 2-89 0,1 4-7 0,1 1-1 15,0 0-1-15,0 0-4 0,0 0-29 0,0 0-18 16,0 0-16-16,1 6-21 0,1 5-33 0,-2-1-24 16,3 2-16-16,3 1-25 0,-3-6-42 0,-1 4-5 0,1-2 8 0,0-4 15 15,2 4 47-15,3 3 35 0,-3-7 37 0,1 5 38 16,0-4 80-16,1 5 27 0,-1-1 13 0,0 1 9 16,-4-3 9-16,4 0-9 0,-1 3-9 0,-2-7-7 15,3 4-10-15,-4-2-6 0,0-4-3 0,-1 3-6 16,-1-5-8-16,0 0-3 0,0 0-3 0,0 0-3 0,2 0-8 15,4 0-4-15,-6 0-4 0,3-1-3 0,0-2-10 16,-3 1-4-16,2-1-4 0,1-9-2 0,2-1-7 16,-2 1-4-16,38-32 0 0,-38 34-2 0,-1 5-2 15,3-5 1-15,1 6-1 0,-3-3 1 0,0 6-1 16,-3-1 2-16,0 1-1 0,0 1-1 0,0 0 1 16,0 0 0-16,0 0 1 0,0 0-2 0,5 12 0 15,1-3-5-15,2 4-5 0,24 35-8 0,-23-39-27 16,-5 4-21-16,5-8-23 0,-1 5-40 0,0-5 85 15,1 5-66-15,1 0-21 0</inkml:trace>
  <inkml:trace contextRef="#ctx0" brushRef="#br0" timeOffset="31631.7">5169 11160 683 0,'-3'-4'366'0,"-8"4"-178"0,-3-1-103 15,4 1 47-15,2 5-27 0,-6 0-18 0,3-1-15 16,3 7-14-16,-6-5-12 0,6 2-15 0,3 4-8 0,-6-3-5 15,5 2-5-15,1 1-10 0,2-5-1 16,3 3-2-16,2-2-1 0,7 1-3 0,-3 0 0 0,2-4-1 16,3-2 2-16,-3 0 0 0,10 3-1 0,-6-6 0 15,7 3-1-15,0 1 4 0,-3-4 0 16,6 6 0-16,0-4 1 0,-3 0 0 0,-3 0 2 0,-6-2 1 16,2 6 0-16,-4-6 0 0,0 1 1 15,-5 1 1-15,0 0-1 0,-3-2 3 0,0 0-1 0,0 0-1 16,0 0 0-16,0 0-7 0,-3 0-6 0,3 0-6 15,-3 0-9-15,3 0-29 0,-3 0-15 0,1 0 0 16,-6 2-48-16,2-2 76 0,-5 0-50 0,-2-2-13 0</inkml:trace>
  <inkml:trace contextRef="#ctx0" brushRef="#br0" timeOffset="31927.27">5389 11180 923 0,'0'0'393'0,"0"0"-247"0,0 0-93 0,0 0 8 16,3 4-10-16,0-4-5 0,2 5-1 0,1-3-18 15,-6 0-14-15,5-1-5 0,-3 0-1 0,1 1-2 0,3 2-1 16,-3 0 1-16,0-4 2 0,-1 0 0 0,1 0 3 16,-1-4 5-16,1 1 0 0,-3 2 7 0,0-1 2 15,0 1 3-15,0 0 2 0,3-8 0 0,-3 5 0 16,3-4-2-16,-3 4-2 0,0 2-6 0,-3-3-1 0,3 3-4 15,-3 0-1-15,1 1-5 0,1 0-3 0,-1-1-1 16,1 2-2-16,-1-1-2 0,2 1-1 0,-2 0 0 0,2 0-3 16,-3 0-10-16,0 4-7 0,3 8-10 0,0 0-13 15,0-7-43-15,3 5-32 0,0 0-50 0,-1-6-81 16,0-2 171-16,1 6-118 0,9-8-41 0</inkml:trace>
  <inkml:trace contextRef="#ctx0" brushRef="#br0" timeOffset="32221.87">5583 11182 416 0,'0'0'269'0,"0"0"-99"0,0 0-85 16,0 0 46-16,5 7-21 0,0-1-9 0,1 5-12 15,-3-3-8-15,-3 0-7 0,2 2-7 0,-2-4-11 16,0 1-3-16,0 3-5 0,0-2-3 0,0-1-8 16,0-4 0-16,0 1-4 0,0-4-1 0,0 3-2 15,0-3-4-15,0 0-1 0,0 0-2 0,0 0-1 16,0 0-2-16,0 0 2 0,0 0-1 0,0-3 1 15,0 2 2-15,0-1 0 0,0 1 1 0,0-11 0 16,3-4 0-16,3-36-2 0,-4 39 3 0,1-1-4 16,0 7-2-16,-3-4-2 0,5-1-2 0,-3 3-4 15,2 4-4-15,1-1 0 0,-2 5-2 0,-3 1-4 16,0-1 0-16,0 1-2 0,0 0-2 0,7 1-10 0,8 0-7 16,-2 2-9-16,-3 1-11 0,43 13-10 0,-37-13-33 15,-8 0-17-15,6 1-18 0,-4-5-19 0,4 2-92 0,0-2 154 16,-3 0-97-16,-6-2-38 0</inkml:trace>
  <inkml:trace contextRef="#ctx0" brushRef="#br0" timeOffset="32412.3">5969 10890 942 0,'-6'-12'448'0,"1"7"-242"16,3 2-114-16,-4 3 39 0,3 4-18 0,1-4-5 15,-1 0-3-15,3 0-33 0,-1 0-14 0,-1 11-11 0,0 5-9 16,-1 2-12-16,3 39-2 0,3-36-3 0,-3 1-2 15,2 3-4-15,1 0-1 0,5 3-1 0,2-2-3 16,-10 0-13-16,9 1-13 0,-3 2-14 16,4-6-16-16,-1 2-50 0,-5 0-34 0,2-4-48 0,3-1-92 15,-2-1 183-15,-1-5-124 0,3 1-42 0</inkml:trace>
  <inkml:trace contextRef="#ctx0" brushRef="#br0" timeOffset="32553.629">5982 11126 1410 0,'-10'-6'586'0,"-1"2"-365"0,6 4-137 16,2 0 9-16,0 0-10 0,0 0 0 0,3 0-19 16,0 0-18-16,0 0-14 0,0 0-11 0,0 2-17 15,6 7-14-15,5-5-19 0,2 4-26 0,39 27-79 16,-44-33-65-16,9-2 142 0,-1-6-113 0,0 1-79 0</inkml:trace>
  <inkml:trace contextRef="#ctx0" brushRef="#br0" timeOffset="33283.57">5392 11176 457 0,'0'0'311'0,"-3"0"-98"0,3 0-101 0,-2 4 49 0,2-4-1 16,-3 4-8-16,6 1-14 0,-3-5-42 0,0 2-6 16,0 0-14-16,0-2-9 0,0 0-11 0,0 1-16 15,0-1-10-15,0 0-4 0,0 0-8 0,0 0-9 16,2 3-2-16,1-3-2 0,0 0-3 0,2 0 0 0,-5 0 0 15,3-2-1-15,3 1 4 0,-6 0-3 0,4-1 3 16,-3-1-1-16,1 0 2 0,-1 2 1 0,4-3 1 16,-2-4 0-16,-3 4-1 0,3 1 2 0,-1-6-1 0,0 6 0 15,-1-2 3-15,1 0-1 0,-1 2 2 0,-1-2 0 16,0 0 1-16,0 2 3 0,-1 2 0 0,-1-3-1 16,1 0 0-16,-1 2 1 0,2 1-1 0,-2 0-2 15,-9-3 0-15,3 3-3 0,-6 1 0 0,6 1 1 0,2 3-3 16,-5-3-2-16,3 14 0 0,-3 3 1 0,-29 39-3 15,40-39-1-15,-3 1 0 0,3 0-1 0,5 4 1 16,1-9-3-16,5-1-1 0,-1 0-2 0,4 1-6 16,0-7-27-16,2 1-22 0,0-5-31 0,12 1-47 0,-7-4 96 15,3-5-74-15,4-7-29 0</inkml:trace>
  <inkml:trace contextRef="#ctx0" brushRef="#br0" timeOffset="34042.06">7095 11220 484 0,'-48'7'323'0,"32"-8"-113"16,4-1-99-16,2 1 67 0,-6-3-34 0,10 4-12 15,-8 0-9-15,1 0-10 0,7-4-10 0,-5 4-17 0,1 0-4 16,-1 3-12-16,3-2 0 0,-6 6-14 0,6-6-5 0,-4 4-7 16,2-3-8-16,-2 11-11 0,2-8-5 0,-1 6 1 15,6-2-10-15,2 4-7 0,-6 0-1 0,9 7-1 16,-2 0 1-16,2-9-3 0,0 7 0 0,0 1 0 0,0 0 0 15,0-7-3-15,2-1 0 0,-2-1-4 0,9-2 0 16,-3-2-5-16,-4-6-4 0,9-1 0 0,0-1-4 16,3-3-6-16,2-3-2 0,3-2-1 0,-5-1-4 0,4-2 3 15,2 1 1-15,-1-1 0 16,2-4 7-16,-7 6 7 0,5-4 3 0,-13-1 5 0,7 1 3 16,-5 4 4-16,-5 3 3 0,5-6 0 0,-5 4 3 15,-6-1 2-15,1 6 4 0,2 0 2 0,0 2 2 16,0 1 1-16,-3 0 2 0,0 2-1 0,3-1 0 15,-3 1-1-15,3 0 1 0,-3 0-2 0,1 0-2 0,1 0-1 16,-1 11-2-16,2 6 1 0,11 35-3 0,-8-39 0 16,2 2-8-16,-5 6-4 0,14-3-1 0,-1-2-30 15,9 1-91-15,-13-6-125 0,10 3 196 0,10-1-133 0,-4-5-114 16</inkml:trace>
  <inkml:trace contextRef="#ctx0" brushRef="#br0" timeOffset="34709.44">8024 11238 612 0,'-6'-2'395'0,"-2"1"-153"0,6 0-130 0,-1-1 98 15,0 2-90-15,3 0 5 0,0 0-33 0,-5 0-19 16,5 0-14-16,-3 0-12 0,2 0-7 0,-3 7-11 15,-5 6-5-15,4-2-5 0,2 2-3 0,-14 38-7 16,17-40-1-16,0 4-1 0,0 4-1 0,0-7-2 16,-2 3-2-16,0-1 0 0,-1-4-2 0,3-1-1 15,0 2-1-15,-3-10-1 0,3-1-2 0,0 0-2 0,0-1 1 16,0 1 0-16,0-4 0 0,0 3 2 0,0 1 0 16,0-2 1-16,0-2 1 0,3-9 2 0,0 0 0 15,-1 0 1-15,15-37 2 0,-15 33 0 0,1 1 2 16,2-1-1-16,4 2 1 0,-5 1-1 0,0 1 4 15,4 1-2-15,-3 4-1 0,0 1 5 0,4 5 0 0,-4 2 1 16,1-3 2-16,-1 7 2 0,4 1-1 0,-4 5 1 16,3 0 1-16,0 3-3 0,0-4 1 0,1 9-1 15,-7-1-2-15,4 2-1 0,2-5 1 0,-5 1-4 0,1 1 1 16,5-4-4-16,-3 4-11 0,-4-3-9 0,6-4-12 16,-2-2-13-16,2-1-42 0,-2 0-25 0,-1-2-37 15,1-2-56-15,-2-2 133 0,-4 0-96 0,0 0-26 0</inkml:trace>
  <inkml:trace contextRef="#ctx0" brushRef="#br0" timeOffset="35022.04">8214 11324 624 0,'0'-1'394'0,"0"-2"-159"0,0 1-129 0,0 2 110 16,0-1-92-16,3 1-19 0,0 0-5 0,8 1-9 15,-3 1-13-15,0 2-10 0,0-1-8 0,3-2-16 16,-5 2-6-16,5-2-7 0,2-1-5 0,-2 0-14 15,0-1-7-15,2-2-3 0,34-8-5 0,-42 1-2 16,12 6-1-16,-7-6 0 0,-1 1 1 0,-9-7 0 16,2 5 3-16,0-4 1 0,2 7 2 0,-4-2 4 15,-8-1 1-15,-3 7-2 0,10 0 1 0,-9 4 0 16,4 0 2-16,-4 0-2 0,-2 0-1 0,2 2-2 0,7 2 0 16,-11 3 1-16,1-3-1 0,9 6-2 0,0 0 0 15,1 5 1-15,0 0-1 0,0-1 0 0,1-2 0 16,2 3 0-16,8 0-1 0,-5-3-2 0,2 0-5 15,6 1-6-15,-6-6-8 0,9 1-22 0,-4 1-13 0,2-5-15 16,4 1-16-16,0-1-43 0,-5-7-29 0,6 3-29 16,2 0-45-16,-3-3 152 0,3 3-102 0,-5-4-24 15</inkml:trace>
  <inkml:trace contextRef="#ctx0" brushRef="#br0" timeOffset="35434.74">8658 11194 490 0,'-3'-3'343'16,"3"0"-121"-16,0 6-119 0,-2-3 61 0,2 0-32 0,-3 0-17 15,3 0-23-15,-3 0-13 0,3 0-7 0,-3 10-6 16,1 0-7-16,1 5-7 0,-1-2-4 0,4 41-6 0,-2-41-9 16,3 1-3-16,0 4-3 0,3-11-4 0,-4 5-3 15,4 0-2-15,-1-8-4 0,4 3 3 0,-2-2 0 16,2-5-2-16,-2 5-1 0,2-5 0 0,-3-1-9 16,1-3 0-16,2-4-2 0,-4 7-4 0,1-11-6 15,2 4 1-15,-3-1-2 0,0 1 0 0,4-1 1 16,-3 2 1-16,-2-5 3 0,5-1 2 0,-6 5 1 15,2 2 0-15,0-2 3 0,1 2 1 0,-3 4 3 16,2 1 3-16,-5 1 0 0,0 0 1 0,0 0 2 16,0 0 0-16,0 0-1 0,0 0-1 0,0 0-2 15,2 6-4-15,2 1 1 0,4 5-2 0,-3-7 0 16,-5-1-1-16,11 2-1 0,-1 1 2 0,5-4-1 16,39 37 1-16,-38-38 0 0,-7-8 1 0,10 6 0 15,0-1 1-15,-6-4 1 0,0 1 2 0,2 3 8 16,-5-7 4-16,9 8 5 0,-6-6 8 0,-9 2 9 0,4-7 8 15,-2 0 5-15,4 3 8 0,-10-5 7 0,-3 0 2 0,3 4 1 16,-3-5-2-16,1 1-4 0,2 4-6 0,-5-4-7 16,-1 1-8-16,0-1-16 0,4 2-8 0,1 3-10 15,1-2-11-15,0-2-36 0,-4 2-27 0,1-1-29 0,3 3-44 16,0-1-204-16,-3 0 253 0,-2 2-160 0,5 1-97 16</inkml:trace>
  <inkml:trace contextRef="#ctx0" brushRef="#br0" timeOffset="35942.5">9630 11188 1022 0,'-14'3'484'16,"6"0"-267"-16,-1 2-127 0,9 6 43 0,-5 2-23 0,3 0-11 16,2 3-6-16,0 4-33 0,0-4-15 0,2 6-11 0,-2-5-10 15,-2 1-21-15,-1 4-14 0,-3-5-12 0,6 2-18 16,-3-11-51-16,0 9-32 0,3-9-53 0,-2 3-89 16,4-2 180-16,1-6-126 0,-2-2-44 0</inkml:trace>
  <inkml:trace contextRef="#ctx0" brushRef="#br0" timeOffset="36088.46">9558 11132 1180 0,'-4'-14'492'0,"-10"-3"-323"0,9 3-112 0,5 3 22 15,-6-1-20-15,6 7-5 0,0 2-1 0,3 8-25 16,-3-5-16-16,0 0-15 0,0 0-17 0,0 0-47 16,3 8-18-16,-1 4-20 0,3 2-21 0,20 36-57 15,-19-36-43-15,-2 0 139 0,8 4-98 0,-7-3-36 16</inkml:trace>
  <inkml:trace contextRef="#ctx0" brushRef="#br0" timeOffset="36344.94">9665 11315 402 0,'38'54'297'0,"-27"-45"-90"0,-5-5-106 0,2 4 71 0,-8-5-26 15,3 2-20-15,-3-5-15 0,0 0-27 0,0 0-9 16,0 0-6-16,0 0-4 0,0-1-8 0,0-2-4 16,0 2-3-16,0 1-4 0,2-4-4 0,1-8-3 15,5-2-4-15,14-38-3 0,-15 35-7 0,-7-3-4 16,6 5-5-16,5 1-2 0,-8 0-3 0,5 2-3 0,-5-2 0 15,0 2 0-15,2 3-2 0,3-2 1 0,-5 4 1 0,-3 1 2 16,8 5 0-16,0 1 2 0,1 6 0 16,-2-3 1-16,-1 2-3 0,2 4 4 0,-2 3-2 0,5 3-1 15,-6-2 3-15,3 1 2 0,-2-2-1 0,1 4 2 16,-1 4-1-16,2-6-5 0,-2 1-1 0,5-1-5 16,-4-2-10-16,5 1-30 0,-4-1-16 0,3-3-16 15,-3 0-21-15,3-2-67 0,-4-4-53 0,2-2-97 0,-3-4 201 16,-4-5-159-16,1 2-76 0</inkml:trace>
  <inkml:trace contextRef="#ctx0" brushRef="#br0" timeOffset="36543.44">10027 10956 1171 0,'-3'0'530'16,"3"0"-302"-16,0 2-135 0,0-2 46 0,0 0-39 15,0 0-3-15,0 2-5 0,0 12-13 0,3 5-27 16,8 33-5-16,-8-33-2 0,2-2-4 0,0 5-7 15,1 1-4-15,2-4-4 0,-2 5-3 0,5 0-15 16,-3-2-11-16,0 5-12 0,-1-10-11 0,2 5-31 16,-1-4-15-16,0-2-14 0,-2 3-18 0,0-6-40 15,-4-3-25-15,1 4-36 0,5-3-59 0,-8-7 175 0,3 7-111 16,2-5-31-16</inkml:trace>
  <inkml:trace contextRef="#ctx0" brushRef="#br0" timeOffset="37136.49">10174 11363 848 0,'0'-8'399'15,"0"0"-228"-15,0 3-103 0,3-6 34 0,-3 4-7 0,3 1-7 16,-3 1-9-16,0 3-13 0,10-2-3 0,-1-2-2 16,-1-2-1-16,5 1-8 0,34-14-4 0,-32 21-6 15,-3 3-1-15,-2-3-13 0,-1-5-3 0,-2 5-4 0,2 0-4 16,4 0-10-16,-4-4-5 0,-1-2-3 0,6 6-6 16,-9-5-3-16,9 4-4 0,-1-2 1 0,-4-7-2 15,-4 2 1-15,3 4 5 0,-2-7 2 0,-2 5 3 16,0-2 3-16,-4 2 3 0,0-1 4 0,-4 3 2 0,-3 0 5 15,-1-2 0-15,2 4 2 0,-5 0 3 0,1-5 1 16,-2 5 0-16,2 1-2 0,-2-2 1 0,8 6-4 16,-10-2 0-16,6 1-1 0,2 5-2 0,-5 0 0 15,6 1-2-15,2 4-1 0,0-7-2 0,-5 7-1 16,6-2-1-16,-1 2-2 0,6 1 0 0,4 1 0 16,-4-5-2-16,8 8 0 0,0 0-1 0,-3-6-9 15,9 4-10-15,-7-3-11 0,4 0-15 0,3 0-40 16,-1-8-18-16,0 4-19 0,3-7-20 0,-2 2-40 15,1-1-10-15,-1-2-5 0,-1-5-1 0,-2-5 26 16,-3 7 16-16,0-10 23 0,-3 0 24 0,0-1 64 16,0 0 27-16,-2 2 27 0,2 0 31 0,-3 0 39 0,0-1 9 15,-2 5 2-15,0 0-1 0,0 1-7 0,0 1-4 16,-3 1-5-16,0 2-11 0,0 3-20 0,0 0-5 16,0 0-3-16,0 0 1 0,0 0-2 0,0 0-3 0,-3 0-2 15,3 0 1-15,0 3 4 0,0 2 4 16,0 1-4-16,0 5 9 0,0-1 7 0,0-6 3 0,0 5 3 15,0-4 0-15,0 3-2 0,0-3 0 0,0 2 0 16,0-7-3-16,0 0-6 0,0 1-1 0,0-1-1 16,0 0-3-16,0 0 0 0,0 0-2 0,0 0 4 0,0 0-4 15,0 0 5-15,0-1 0 0,0-2-1 0,0 2 2 16,3-3 0-16,1 0-2 0,0-9-3 0,1 2-3 16,-2-1-7-16,0-1-4 0,-1 4-4 0,6 2-3 15,-2-3-10-15,-1 2-3 0,1 0-2 0,2-1-7 0,0 4-10 16,3-5-24-16,-5 6-11 0,2 1-14 0,0-1-14 15,2 1-35-15,-1 2-18 0,-4-1-19 0,9 2-23 16,-3 2-99-16,0-1 185 0,0 2-113 0,0-1-42 0</inkml:trace>
  <inkml:trace contextRef="#ctx0" brushRef="#br0" timeOffset="37411.56">10882 11188 536 0,'0'0'288'0,"0"0"-129"0,0 0-82 0,0 0 42 15,0 5-7-15,3 1-3 0,-3 1-8 0,2 0-10 16,3 2-4-16,1 0-11 0,0-1 3 0,-1 1-10 16,-2-2-4-16,10 3-6 0,42 36-6 0,-45-39-15 15,4 3-6-15,0-4 4 0,2 0-10 0,-5 3 0 16,0-9 2-16,-1 2 1 0,-1-9 3 0,-1 7 9 0,3-2 3 16,-5-4 1-16,4-2-3 0,-4-1-3 0,-1-3-4 15,1 3-3-15,-1 8-5 0,1-11-10 0,-2-1-5 16,-6 0-3-16,2-1-3 0,2 0-3 0,-1 3-2 15,-1-3-1-15,2-1-2 0,1 2-11 0,0 1-8 0,3 1-8 16,-6 0-7-16,4 7-24 0,5-2-12 0,-6 0-12 0,5 5-13 16,-8 1-38-16,0 0-19 0,0 0-26 0,0 0-39 15,0 0 141-15,0 0-93 0,0 0-21 0</inkml:trace>
  <inkml:trace contextRef="#ctx0" brushRef="#br0" timeOffset="37774.17">11268 11206 804 0,'8'3'424'0,"-6"-2"-209"0,-1 2-122 0,-1-3 55 15,0 0-19-15,0 0-16 0,0 0-16 0,0 0-24 16,0 0-9-16,0 0-5 0,0-3-6 0,0 3-13 16,0-1-3-16,0-1-5 0,0 1-4 0,0 1-3 15,0-1-2-15,-1 1-1 0,-1 0-2 0,2 0-4 16,-2 0-2-16,2 0-2 0,-3 0 0 0,0 1-4 16,0 8-3-16,3-1-1 0,0 1 0 0,0 1-1 15,0-3 0-15,3 3 1 0,-3-9-1 0,6 9-3 16,-4-8 3-16,-2 0 0 0,3 4-2 0,5-1 0 0,-2-2-1 15,4 1-5-15,-1-3-1 0,-4-1-3 0,12 0-4 16,-4 0-1-16,-3-5 2 0,35-10-1 0,-32 2 2 16,-2 8 3-16,-3-6 2 0,3-5 5 0,-1 7 2 15,-1-4 1-15,-1 2 0 0,0 5 0 0,-5 1-1 16,5-3 1-16,-5 5-1 0,5-2 0 0,-8 5 1 16,0 0 0-16,0 0 0 0,0 0 0 0,0 0 5 15,0 0 0-15,0 0 2 0,0 0 0 0,0 0 1 0,6 12 0 16,-3 1 0-16,1-7-1 0,5 8-1 0,21 37-1 15,-30-37-2-15,2-2-4 0,7 5-13 0,-12-11-13 16,9 11-13-16,-1 0-16 0,3-7-56 0,2 2-33 16,2-3-48-16,-2-2-74 0,-7-8 175 0,9 1-123 0,-5-11-36 15</inkml:trace>
  <inkml:trace contextRef="#ctx0" brushRef="#br0" timeOffset="37977.15">11785 10818 1232 0,'-8'-14'595'0,"8"9"-321"0,0 7-157 0,0 4 44 16,0-6-18-16,0 0-8 0,0 0-12 0,0 22-42 15,3 39-14-15,-3-35-10 0,0 3-7 0,5 4-8 16,0 3-6-16,1-2-3 0,-6 7-3 0,0-2-8 16,8 6-4-16,-6 1-5 0,4-4-6 0,-3-5-24 15,-3 3-19-15,6-10-22 0,1-2-32 0,5-6-124 16,-9-4 160-16,2-3-105 0,9-9-62 0</inkml:trace>
  <inkml:trace contextRef="#ctx0" brushRef="#br0" timeOffset="39776.01">13026 10995 853 0,'-10'-5'353'0,"4"4"-217"15,-5-1-79-15,6 2 20 0,2 0-27 0,3 0-6 16,-3 0-1-16,-5 14-7 0,0 4-10 0,-11 41-18 16,11-35-2-16,-6 2 1 0,3-1-3 0,0 2 3 15,-2-1-1-15,-1 3 0 0,12-5 1 0,-10-2 0 16,10-2 0-16,2-4-2 0,-6-2 3 0,6 0-7 16,0-6 0-16,5-2 2 0,-12-2-1 0,7-3 1 15,0-2 3-15,0-2 1 0,0 2-1 0,0-1 10 16,0 1 1-16,5-10 1 0,3-2 2 0,-2 0-2 15,21-36-1-15,-16 42-3 0,-6-7 1 0,-5-3-6 0,0 5-1 16,3 2-2-16,5 5-1 0,0-2 1 0,-2 2 2 0,2 1 0 16,-5 3-1-16,13 6 1 0,-2-1 2 0,-3 4 3 15,2-4 0-15,-7 2 5 0,1 3 0 0,2 3 3 0,7 5-1 16,-13-9-1-16,2 7-1 16,-7-6 0-16,6 0-2 0,5 11-6 0,-9-8 0 0,0-2-3 15,-5-1 2-15,1 2-2 0,0 4 1 0,1-4-1 16,-5 1 1-16,0-8-3 0,-7 3-4 0,5 3-1 15,-1-3-3-15,0-3-11 0,-2 2-4 0,-2-8-7 0,0 0-8 0,1 2-18 16,-5-10-11-16,3 9-12 0,2-3-14 0,3-2-55 16,0 8-44-16,6-4 123 0,-4 2-88 0,10 0-48 15</inkml:trace>
  <inkml:trace contextRef="#ctx0" brushRef="#br0" timeOffset="40094.65">13212 11334 1081 0,'0'-4'492'0,"0"-7"-286"0,0 9-122 0,0-4 29 15,0 6-13-15,0-1-4 0,0-2-8 0,0 2-35 16,0 0-11-16,0-1-9 0,0 1-10 0,0 0-12 0,0-1-4 16,0 0-5-16,0-6-2 0,0-4-4 15,0 0 1-15,0 2-1 0,0 2 1 0,-3-3 3 0,0 1-2 16,3 2 1-16,0 0 1 0,-3 3 3 15,1-2-2-15,-1 4-1 0,0-1 2 0,3 2-2 16,0 1 0-16,-2-1 2 0,2 1-1 0,-3 0-1 16,3 1 0-16,-3 0 1 0,3 0 0 0,-6 7 0 15,-4 9 2-15,-15 40-1 0,25-42 1 0,3 3 4 0,2 2 2 0,1-5 2 16,2 4 0-16,2 0 1 0,-1-4 0 0,2-2 1 16,0 4-3-16,0-6-20 0,4-3-17 0,0 3-20 15,1-6-24-15,-3 3-81 0,1-6-68 0,3-6 151 16,-1 2-120-16,6-5-70 0</inkml:trace>
  <inkml:trace contextRef="#ctx0" brushRef="#br0" timeOffset="40277.5">13451 10995 1077 0,'-5'-6'505'0,"2"3"-282"0,-5 0-131 0,4 9 42 15,2-6-32-15,2 0-12 0,0 0-8 0,0 0-31 16,-2 9-17-16,2 8-11 0,2 37-7 0,-2-34-8 15,2 0-3-15,-4 3-2 0,2 0 0 0,0 4-6 16,0-4-7-16,6 6-12 0,-6-4-14 0,5 5-44 16,-2-6-25-16,2 5-36 0,-3-11-57 0,1 2 128 0,0 3-98 15,6-4-26-15</inkml:trace>
  <inkml:trace contextRef="#ctx0" brushRef="#br0" timeOffset="40802.24">13470 11209 1151 0,'-8'-10'493'0,"2"2"-308"16,4 2-115-16,2 5 11 0,5 1-13 0,-5 0-5 16,0 0-3-16,0 0-30 0,0 0-10 0,0 0-11 0,0 0-4 15,0 0-1-15,10 15-1 0,-6-1 1 0,42 37 1 16,-35-37-1-16,0-3-1 0,0-2 1 0,2-4-3 16,-2-1-3-16,0 2-3 0,10-2-1 0,-12-6-2 15,2 1 0-15,5 0 0 0,-2 1 0 0,2 1 2 16,-6-2 2-16,2 2 3 0,-12-10 0 0,7 10 1 15,-6-2 1-15,-1-5 2 0,0 4 4 0,0-1 2 16,-1 2 3-16,1 0 2 0,0-1 2 0,0 1 2 0,0 1 3 16,0 0 1-16,0 0-1 0,0 0 1 0,0 0 1 15,0 0-1-15,0 0 1 0,0 0-2 0,4 8-1 16,4 2-2-16,-2 2-3 0,-4-4 1 0,1 3-2 16,2-4-2-16,1 1-1 0,-3-4 1 0,-1 3-3 15,6-4-2-15,1 2 2 0,4 1-2 0,-5-2-1 16,41 12 0-16,-40-24 0 0,1 8 0 0,-1-8-1 15,-2 3 1-15,2-3 0 0,-4 3-2 0,1-7-1 16,2 2-1-16,-3-1 0 0,-2-2-3 0,5 6-1 16,-5-1-3-16,0 8 0 0,-1-1-2 0,-2 0 1 15,0 1 0-15,0 0 2 0,0 0 0 0,0 0 3 16,0 0 0-16,0 0 0 0,0 0 2 0,3 0 1 16,2 2-1-16,4 6 0 0,-4-1 2 0,3-2-1 0,-2-2 1 0,2-2 3 15,3 2-1-15,-1-1 1 0,2 5 2 0,-5-2 0 16,5 2 3-16,1-7 1 0,-2 0-1 0,38 0 1 15,-38-12 0-15,0 5 0 0,0-1-1 16,2-5-1-16,7 3-2 0,-16-6-1 0,5 3-1 0,-3 0-4 16,-4-4-2-16,4 2-16 0,-1-1-10 0,-5 3-11 0,0 3-14 15,3 3-49-15,0-2-29 0,-3 5-40 0,0 4-59 16,0-2 151-16,-3 2-108 0,3 0-31 0</inkml:trace>
  <inkml:trace contextRef="#ctx0" brushRef="#br0" timeOffset="41120.54">14251 11317 1223 0,'11'35'557'15,"-8"-31"-318"-15,0-3-144 0,-1-1 59 0,-2 0-65 16,0 0-3-16,0 0-8 0,0 0-16 0,0 0-31 16,0 0-10-16,0 0-5 0,11 0-5 0,-3 0-7 15,6-1-3-15,-9 0-1 0,9-2 0 0,-7 2-3 16,-3-5 2-16,4 1-1 0,0-3 1 0,-6 6 1 15,2-9 0-15,1 3 0 0,-5-5 0 0,3 3 4 16,0-1-3-16,2 1 2 0,-3 2-1 0,-1-3 1 16,-1 2-1-16,0 2 2 0,-1 2-3 0,-1 0 0 15,1 2 1-15,-1-2 0 0,2 1 1 0,-2 3-1 16,2-1 1-16,-3 1 0 0,3 1 1 0,-3-1-2 16,3-3 0-16,-3 4 0 0,1 0-1 0,1 0-1 15,-1 10-3-15,2 10-4 0,0-6-5 0,11 31-19 16,-8-33-18-16,4 5-18 0,5 0-23 0,-4-2-65 15,3-3-44-15,2-11-61 0,-2 11 162 0,3-3-143 0,-3-5-57 16</inkml:trace>
  <inkml:trace contextRef="#ctx0" brushRef="#br0" timeOffset="41700.219">14534 11290 1016 0,'0'-1'529'0,"0"0"-265"0,0-1-151 0,0 1 64 0,0 1-51 16,0-1-17-16,0 1-12 0,0 0-15 0,0 0-10 15,0 0-11-15,0 0-8 0,3 0-5 0,2 1-7 0,1-1-2 16,2 3-11-16,2-2-2 0,2 2-3 0,-4-2-4 16,0-1-8-16,3 0-2 0,-3 0-1 0,3-1-4 15,-3-1-2-15,-2 0-2 0,7-1-2 0,-7 2 0 16,-1-6 0-16,0 3-2 0,-4 3 1 0,1-8 0 16,1 5 1-16,0-7 0 0,0 1 0 0,-1 4 0 15,-2 0 0-15,0 4 0 0,0 0 1 0,-2 0-2 16,2 1 0-16,-3 1-2 0,3-1 3 0,-3-3-2 0,3 3 0 15,-5 1-1-15,-1 1 0 0,3-1 2 0,3 4-1 16,-11 5 1-16,3 9-3 0,-5 35-1 0,21-40-5 16,-3 0-1-16,3 2-4 0,3-3-3 0,3 0-3 15,-4-4-3-15,2 6-6 0,4-6-3 0,-2 1-7 16,4-6-1-16,-1-3 1 0,2 4-3 0,0 2 0 16,0-11 2-16,-2-2 5 0,-4 2 4 0,3 3 7 15,-5-4 2-15,9-3 2 0,-7 4 3 0,-7-3 7 16,7-3 3-16,-10 5 0 0,8-2 4 0,-3 3 5 15,-11 3 1-15,3-4 3 0,0 4 2 0,0 2 2 16,-5-2 0-16,5 2 3 0,-3 0 5 0,2 0 9 16,-1 0 4-16,2 0 7 0,0 0 4 0,-2 0 15 0,-1 0 5 15,3 2 5-15,-3 1 0 0,3 9 4 0,-3-2-1 16,3-8-5-16,-3 7-4 0,1-9-14 0,1 0-6 16,1 5-6-16,0-3-4 0,0-2-12 0,0 0-4 15,0 0-2-15,0 0-2 0,6 5-3 0,0-4-1 16,-1-1-1-16,9 0-1 0,-9-4 1 0,3-1-2 15,3 1-1-15,-2-5 2 0,2 3-2 0,35-33 0 0,-33 27 0 16,-2 0 0-16,3 0 0 0,0 6 0 0,-6-2 1 16,3 3 0-16,2-1 1 0,-5 5-2 0,3 10 1 15,-5-5 0-15,1 5-1 0,2 5 2 0,-4-1-1 16,3 0-1-16,-2 5-7 0,-1-2-1 0,1 7-31 0,5-10-32 16,-6 4-158-16,1 3 184 0,2-3-111 0,3 6-85 15</inkml:trace>
  <inkml:trace contextRef="#ctx0" brushRef="#br0" timeOffset="42455.57">16154 11049 1253 0,'-1'-1'558'0,"-1"1"-337"0,1-3-137 0,1 2 31 0,-2 0-23 15,0-1-8-15,2 0-7 0,-3 2-33 0,-6 2-10 0,4 0-10 16,2-2-8-16,1 8-9 0,-4 6 0 0,-5 5-4 15,-24 32 1-15,37-30-2 0,-5 3-1 0,-1-3 0 16,4-3 1-16,-3 8 0 0,-5-11-3 0,8 10 0 0,8 0-2 16,-8-8-3-16,5 1-4 0,-3 1-2 0,4-6-2 15,-3-1-6-15,10 6-3 0,-7-7-3 0,8-1-3 16,-9-2-10-16,11-1-8 0,-4-1-12 0,-5-3-11 16,10-3-29-16,-1-3-18 0,-5-3-24 0,0 5-39 0,3-11 113 15,-1 1-75-15,0 2-15 0</inkml:trace>
  <inkml:trace contextRef="#ctx0" brushRef="#br0" timeOffset="42636.03">16011 11247 696 0,'-10'-5'429'0,"4"-1"-170"0,4 1-127 16,-1-7 71-16,6 8-42 0,5 4-12 0,0 0-22 15,-5-5-16-15,8 4-14 0,2 1-14 0,1 1-28 16,-3 2-12-16,-1-3-9 0,7 0-8 0,-6-3-29 15,2 3-18-15,-4-1-19 0,-4 1-24 0,3 0-79 16,4 1-82-16,-8-1 158 0,5 4-120 0,1-4-77 16</inkml:trace>
  <inkml:trace contextRef="#ctx0" brushRef="#br0" timeOffset="42962.06">16396 11334 1336 0,'-3'-2'607'0,"3"1"-357"0,-3-2-154 0,1 3 46 0,-1 0-48 15,3 0-11-15,-1 0-21 0,-1 0-18 0,2 0-28 16,-2 0-8-16,2 0-4 0,0 0-2 0,0 4-3 15,0 4-1-15,-3 3 1 0,3 3 0 0,0 1 0 16,0 35 1-16,0-33 1 0,-3-4 0 0,3 5 2 16,3-6 1-16,-3-2-1 0,5 0-1 0,-3-3 2 15,-1 2 0-15,7 0 0 0,0-2-1 0,-2-1-2 16,2 1-2-16,2-1-3 0,2-6-8 0,-7 0-32 16,3 0-22-16,3-1-25 0,0-8-29 0,-5 1-128 15,1 3 177-15,2-1-120 0,-4-1-56 0</inkml:trace>
  <inkml:trace contextRef="#ctx0" brushRef="#br0" timeOffset="43123.51">16409 11206 1412 0,'-8'7'594'15,"6"-5"-388"-15,2 5-140 0,-3-3 11 0,0-4-13 0,3 0-5 16,0 0-12-16,0 0-45 0,0 6-25 0,0-2-29 15,3 4-31-15,-3-7-157 0,0-1 185 0,0 0-118 16,5 3-76-16</inkml:trace>
  <inkml:trace contextRef="#ctx0" brushRef="#br0" timeOffset="43354.82">16576 11380 1340 0,'0'-2'619'0,"0"1"-356"0,0 1-159 0,4-1 54 16,-1-2-43-16,3 1 4 0,-3-2-18 0,0 2-28 15,2 0-15-15,0-2-9 0,4 1-8 0,-5 0-11 16,5 2-7-16,1 0-4 0,5 1-5 0,-7 0-7 16,3 0-5-16,-4 0-8 0,-3 0-10 0,9 1-33 15,-8-1-20-15,4 1-21 0,-1 2-25 0,6 1-79 16,-7-1-57-16,7-1-112 0,27 11 237 0,-24-6-187 15,-7-2-81-15</inkml:trace>
  <inkml:trace contextRef="#ctx0" brushRef="#br0" timeOffset="43540.09">16948 11255 1216 0,'-2'-2'592'0,"2"2"-320"15,-3-2-158-15,3 0 69 0,-3 1-37 16,3-2-9-16,-3 3-6 0,1 0-28 0,1 0-11 0,-1 0-13 15,1 8-6-15,1 9-19 0,0 2-7 0,3 28-10 16,0-28-7-16,0-1-14 0,0-2-7 0,0-6-9 16,1 13-10-16,0-10-46 0,1 8-29 0,1-6-32 15,-1 3-47-15,0-6 107 0,1 0-89 0,5-4-28 0</inkml:trace>
  <inkml:trace contextRef="#ctx0" brushRef="#br0" timeOffset="44575.11">17792 10990 602 0,'-1'-1'388'0,"-1"-1"-148"0,2 1-129 0,-2 0 97 16,2-2-71-16,-3 3-20 0,3-2-8 0,-3 0-20 15,3 1-13-15,-3 0-8 0,1-1-4 0,1 1-8 0,-1 0-2 16,1-2-1-16,-1 3-4 0,2-3-5 0,-2 2-4 16,2 0-2-16,-3 1-5 0,3 0-3 0,-3 0-3 15,3 0-3-15,0 0 0 0,0 0-5 0,0 0-1 0,0 0-2 16,0-2 1-16,14 1-5 0,-1 0 0 0,1-1-2 16,34-5 1-16,-31 5 3 0,-3 2 1 0,2 3 2 15,-5-2-1-15,-3 2 2 0,3-3 0 16,-6 5-1-16,4-2 0 0,-9-1-5 0,0 4-2 15,-3-6-3-15,0 0-2 0,3 0-6 0,-3 0-4 16,3 0-2-16,-5 1-4 0,0 4-4 0,-12-1-2 16,4-4-1-16,-33 40-3 0,34-40-2 0,7 0 2 0,0 0-1 0,5 0 3 15,-3 0 1-15,3 0 1 0,0 0 3 0,0 0 2 16,0 0 4-16,0 0 1 0,0 0 0 0,10 4 0 16,7 1 2-16,40 15 0 0,-38-15-1 15,-8-2 3-15,6-1 0 0,-2 5 3 0,2-1 0 16,-6-2 6-16,-1 2 2 0,-1 3 1 0,-3-5 4 15,13 1 1-15,-14 2 1 0,-2-2 1 0,-3 0-2 0,8 2-1 16,-5-2 0-16,-3 3 0 0,-3-3-4 0,-8 4-3 0,6-2 0 16,-17-1-3-16,6 1-1 0,-1 2-2 0,-4-3-8 15,2 1-7-15,-1 0-5 0,1-4-7 0,0-3-23 16,0 1-11-16,0-1-15 0,0-4-19 0,5 0-53 16,-2-3-37-16,3 2-64 0,-1-3 159 0,9 3-129 15,-1-5-57-15</inkml:trace>
  <inkml:trace contextRef="#ctx0" brushRef="#br0" timeOffset="44809.35">17852 10785 1254 0,'-3'-13'568'0,"-5"2"-333"15,-1-1-140-15,5 8 44 0,-2-4-29 0,6 4-14 16,0-2 7-16,0 8-23 0,0-2-13 0,0 0-10 0,0 0-5 15,0 0-9-15,0 12-3 0,0 13 3 16,3 35-10-16,-3-32-7 0,0 0-3 0,0 2-4 0,0 3 0 16,-3-2-15-16,3-2-7 0,-3 5-14 0,3 1-15 15,0-8-45-15,-3 2-25 0,1-6-30 0,4 2-36 16,-2-6-133-16,6 3 206 0,0-9-134 0,-1-1-55 0</inkml:trace>
  <inkml:trace contextRef="#ctx0" brushRef="#br0" timeOffset="45217.759">18600 10872 839 0,'-2'-2'500'0,"1"1"-225"0,-1 0-150 15,2-1 103-15,-3 1-90 0,3 1-31 0,0 0-9 16,0 0-9-16,0 0-14 0,3 15-23 0,-1-1-6 15,-1 4-5-15,7 36-7 0,-8-31-9 0,0-2 1 16,3 1-3-16,-3-1-2 0,-9 3-5 0,7 0-2 16,2-2-2-16,-1 3 0 0,1 1-4 0,0 1-3 15,-5-2 0-15,3-3-4 0,2 3-7 0,0-4-5 0,5 4-5 16,3-1-8-16,-5-10-13 0,7 2-8 0,-1-5-8 16,7 8-7-16,3-11-25 0,-10-2-10 0,4-6-13 15,-7-4-16-15,4 1-91 0,-1-9 150 0,4 3-94 0,-5-8-38 16</inkml:trace>
  <inkml:trace contextRef="#ctx0" brushRef="#br0" timeOffset="45389.85">18669 11036 942 0,'-18'-5'473'0,"5"4"-238"0,8-2-127 0,-6 0 69 16,14 3-28-16,-3 0-6 0,5 2-4 0,-5-2-24 15,0 0-17-15,0 0-12 0,0 0-12 0,0 0-26 16,0 0-10-16,0 2-11 0,5 6-8 0,-2-4-28 15,11-1-22-15,7-2-27 0,32 37-30 0,-45-36-80 16,8 1-54-16,3 0-115 0,-2-3 222 0,-1 0-193 16,0 0-81-16</inkml:trace>
  <inkml:trace contextRef="#ctx0" brushRef="#br0" timeOffset="45674.48">18957 11193 1297 0,'-3'1'595'15,"3"0"-344"-15,0 9-149 0,0-10 38 0,0 1-11 0,0-1-5 16,0 1-14-16,0 1-30 0,0-2-12 0,0 9-8 16,0-9-5-16,0 1-16 0,0 4-5 0,3 9-5 15,0-1-6-15,-1 4-9 0,6 34-3 0,-8-38-2 16,3 7-4-16,0-4-3 0,0-6 0 0,-3 2-2 15,5-3 2-15,-5 5-1 0,2-4-1 0,2 2 0 16,1-1 0-16,-5 0-1 0,3 3-1 0,0-3 1 0,-3-1-3 16,2-1-11-16,3 1-8 0,-2 1-9 0,3-6-17 15,-3 0-51-15,2-2-1 0,0-2-84 0,-5-1-77 16,0 0 179-16,0-1-122 0,0 1-42 0</inkml:trace>
  <inkml:trace contextRef="#ctx0" brushRef="#br0" timeOffset="45818.59">19090 11153 1328 0,'-11'-18'600'0,"6"2"-347"0,-7 0-147 0,5 2 35 16,1-1 0-16,3 2-31 0,-4 0-4 0,7 4-33 0,0 1-18 15,0 7-14-15,0-3-11 0,0 2-22 0,0 2-6 16,0 0-21-16,0 0-80 0,0 0-72 0,0 0-202 16,0 0 287-16,5 4-188 0,3-1-157 0</inkml:trace>
  <inkml:trace contextRef="#ctx0" brushRef="#br0" timeOffset="46388.54">20623 10531 1283 0,'-3'9'541'0,"-6"-3"-351"0,6 6-126 16,-12 5 14-16,4-3-11 0,-1 7-5 0,-4 5-8 15,3 2-22-15,-3 2-4 0,-6 5-4 0,0-3-3 16,11 2-4-16,-3 0 2 0,6 2 1 0,6-7 2 16,2 7 5-16,-6-8 2 0,6 3 3 0,3-2 0 0,0-2 2 15,7 2-3-15,2-2-3 0,-7-5-4 0,9 2-8 16,2-2-6-16,-6-11-11 0,7 3-8 0,-1 2-30 15,-8-4-14-15,6-3-21 0,7 2-22 0,-21-11-77 16,6 6-61-16,16-3 156 0,-14-1-115 0,9-4-59 16</inkml:trace>
  <inkml:trace contextRef="#ctx0" brushRef="#br0" timeOffset="46589.71">20848 10977 1353 0,'-2'-3'562'16,"1"2"-365"-16,-1 1-129 0,1 0 18 0,-1 0-25 16,2 0-14-16,-8 12-21 0,0-2-26 0,5 1-67 15,-21 40-37-15,21-42-51 0,3 3-105 0,0 0 181 0,3-1-131 16,2-10-47-16</inkml:trace>
  <inkml:trace contextRef="#ctx0" brushRef="#br0" timeOffset="46746.229">20859 10758 1379 0,'-5'-30'528'0,"5"12"-363"0,3 3-108 0,-1 1 2 0,0 10-9 15,7 2-8-15,-9 5-19 0,0-3-18 0,0 0-16 16,0 0-47-16,3 4-24 0,3 11-29 0,1-2-32 15,24 37-140-15,-23-37 201 0,5-1-127 0,-2-2-63 16</inkml:trace>
  <inkml:trace contextRef="#ctx0" brushRef="#br0" timeOffset="46950.93">21061 10719 1192 0,'30'-51'571'0,"-33"37"-320"0,0 1-151 0,-10-4 44 15,7 8-19-15,1 5-18 0,-1-1-17 0,1 1-32 16,-1 4-9-16,0 4-7 0,2-2-8 0,1 6-11 15,-5 4-2-15,2 5-2 0,4-5-4 0,-4 3-4 16,3 4 1-16,3 1 0 0,-3 5 2 0,3 1 4 16,0 1 0-16,3 6-1 0,-3-2 3 0,3 3-3 15,0 1-1-15,-3 1-1 0,0 1-5 0,3-5-20 16,-3 0-15-16,2 3-17 0,1-3-22 0,2 2-57 16,1-1-38-16,-3-7-51 0,-1-1-90 0,4 1 199 0,-1-11-137 15,-5-1-38-15</inkml:trace>
  <inkml:trace contextRef="#ctx0" brushRef="#br0" timeOffset="47085.96">21060 10995 1462 0,'0'-17'648'15,"1"4"-392"-15,-1 4-157 0,5-2 39 0,1 5-29 0,7 0-12 16,-2 4-6-16,6 1-38 0,-1 1-16 0,0 0-18 16,11 1-19-16,-7 1-63 0,1 4-53 0,3-5-82 15,-2 2 147-15,11-3-133 0,3 2-75 0</inkml:trace>
  <inkml:trace contextRef="#ctx0" brushRef="#br0" timeOffset="47755.659">22078 10866 1035 0,'-2'-1'413'16,"1"1"-284"-16,-1 0-90 0,2 0 8 0,-2 0-11 15,-4 8-9-15,-5 9-11 0,-11 32-5 0,20-31-5 16,-9 2-3-16,5-2 2 0,1 1 0 0,-3-1 2 16,2-2 2-16,1 2 2 0,-3-3 0 0,8 2-1 0,-1-1 1 15,4-7-2-15,-3-5 2 0,3 1 1 0,-3-1-2 16,0-5-3-16,0 0 1 0,0-1-1 0,0-2-1 15,0 4 1-15,6-8 0 0,1-9-4 0,31-38 9 16,-26 39 4-16,-4-1 6 0,6-1 7 0,-7-2 15 16,5 1-2-16,-5 0 7 0,5 2 3 0,-4-2-3 15,3 2 0-15,-1 4-3 0,-1 1-5 0,1-1-5 16,-1 8 5-16,1 5-5 0,-1-4-2 0,-4 4-2 16,1 0-2-16,2 9-3 0,-3-4-2 0,0 7-8 15,1 1-5-15,-3-1-3 0,2 3 0 0,-2-2-7 16,0 4-5-16,5-1-9 0,-5-3-7 0,0 1-29 15,1-1-20-15,0 2-22 0,1 1-27 0,1-7-87 16,-4 3-81-16,1-3 192 0,0-2-139 0,2-1-75 16</inkml:trace>
  <inkml:trace contextRef="#ctx0" brushRef="#br0" timeOffset="48074.229">22328 10949 878 0,'0'-1'581'0,"0"0"-266"0,0-2-194 16,0 2 179-16,0 1-219 0,0 0-5 0,15 1-5 0,-10 2-11 16,6-1-26-16,-1 1-10 0,-1-2-9 0,-3 2-7 15,13-2-10-15,-11 2-6 0,35-3-3 0,-30-4-1 16,-4-4-3-16,-1-1 1 0,-5 1 3 0,19 0 1 16,-14-3 4-16,2 2 4 0,2 3 2 0,-10-1 2 0,-2-1 6 15,0 3 3-15,0 0 2 0,-2 3 1 0,2 1 1 16,-3 0 0-16,-8-2 0 0,-8-2 0 0,-24-3-1 15,26 10 1-15,12 2 1 0,-12 3 0 0,9 2 6 16,-1 2 1-16,5 1 0 0,4 2 1 0,0-3 0 16,2 2-2-16,-2 3-2 0,2-6-1 0,7 2-6 15,-6-3-3-15,2-1 0 0,0 3-11 0,9-3-13 16,-6 1-16-16,6-4-1 0,0 2-38 0,-1-2-58 16,4 0-29-16,7 0 0 0,-8-5-73 0,9-1 143 15,-9-2-101-15,3-3-22 0</inkml:trace>
  <inkml:trace contextRef="#ctx0" brushRef="#br0" timeOffset="48276.35">22735 10933 588 0,'0'-6'451'15,"-3"5"-149"-15,3-1-163 0,-3 2 147 0,3-2-119 0,-8-4-34 16,3 4-15-16,-1 0-33 0,-5 1-10 0,6 0-15 0,-6 1-10 16,10 0-16-16,1 0-4 0,-2 0-5 0,2 1-5 15,-8 12 1-15,8-5-4 0,-3 4 2 0,6-5-1 16,-3 2 1-16,0 0-4 0,3-2 1 0,0-1-2 15,-3-3-9-15,2 1-6 0,0 2-15 0,13-2-13 0,-2-2-40 16,-5 3-19-16,47 28-26 0,-44-33-32 16,2-4-160-16,6 1 217 0,-2 1-134 0,-4-2-64 0</inkml:trace>
  <inkml:trace contextRef="#ctx0" brushRef="#br0" timeOffset="48609.3">22955 10916 964 0,'0'-2'519'16,"0"0"-271"-16,0 1-157 0,0 1 114 0,0 0-132 15,0 0-4-15,0 0-1 0,8 1-8 0,-2 1-28 16,2 0-5-16,6-2-1 0,-1 3-10 0,-3-2-6 16,40 3-2-16,-42-6-5 0,6-1-1 0,-6-2-2 15,3-1-2-15,-4 1 1 0,-1-1 0 0,0 2 0 16,-1-2 0-16,-5 1 1 0,-2 0 0 0,2 2 2 0,0 2-1 15,-3 0 1-15,3-1-2 0,-3 1 2 0,3 0-2 16,-11-1 0-16,6 1 0 0,-7 0 1 0,2-2 2 16,-1 3 4-16,6 0 4 0,-1 3 11 0,0-2 6 15,4-1 5-15,-1 4 3 0,-5 9 2 0,0-5-1 16,5 1-3-16,-11 35-5 0,23-34-11 0,-2-1-7 0,-4 1-10 16,9-5-5-16,1 0-26 0,0 0-15 0,2-2-15 15,4 2-14-15,-9-2-44 0,7-3-22 0,2 1-26 16,0-1-33-16,-3 0-111 0,-2 0 209 0,5-4-130 15,-6-2-51-15</inkml:trace>
  <inkml:trace contextRef="#ctx0" brushRef="#br0" timeOffset="48870.94">23298 10958 476 0,'41'-46'345'0,"-44"40"-110"0,0-1-119 15,1 3 81-15,1 3-26 0,-1 0-16 0,1-1-13 16,-1 1-29-16,2-2-13 0,-2 2-10 0,2 0-11 0,-3-1-19 16,0 1-11-16,-2 0-11 0,4 1-11 0,-1 0-14 15,1 0-4-15,-1 0-4 0,2 0-1 0,-2 0-3 16,2 0-1-16,-3 0-1 0,3 0 0 0,0 2 0 15,0 5-1-15,0-3 2 0,0 1 0 0,3 1 3 16,-1 0 0-16,-2-3 2 0,5 3 2 0,-4 4 2 16,10-8 2-16,-3 3 2 0,0 1 2 0,-1-4 5 15,2 4 5-15,-9-4 5 0,0 1 4 0,3 1 11 16,-3-3 4-16,0-1 4 0,0 0 2 0,0 0-2 16,0 0-4-16,0 0-6 0,-3 0-6 0,3 0-16 15,-3 0-9-15,1 1-11 0,-2 3-13 0,2-4-36 16,0 4-20-16,-9 2-18 0,5-4-23 0,6-2-51 15,-2 0-27-15,-1 0-33 0,3 0-44 0,-3 0 166 0,3 0-108 16,-3-1-19-16</inkml:trace>
  <inkml:trace contextRef="#ctx0" brushRef="#br0" timeOffset="50012.09">23485 10910 1199 0,'39'-27'549'0,"-39"24"-313"15,2-3-136-15,-2 1 37 0,0 4-22 0,-2-1-10 16,1 1-17-16,-1 0-36 0,2-2 2 0,-2 2-26 15,2-1-10-15,-3 1-14 0,3 1 1 0,-3 0-9 0,3 0-2 16,-3 0 0-16,1 0-4 0,1 0 2 0,-1 0 1 16,1 0 1-16,-1 0 1 0,2 4 3 0,0 0 0 15,2 1 2-15,-1-1 0 0,2 3 0 0,2-3 0 16,-2 1 0-16,0 2 3 0,5-3 0 0,3 3 4 0,-4-1 3 16,5-1 5-16,-8-1 1 0,0 0 3 0,1-1 2 15,-5-3-1-15,3 2 0 0,-3 2-2 0,3-1 0 16,-3 1-8-16,2-3 1 0,-2 4-4 0,0-1-6 15,0-1-4-15,0-3-7 0,-2 0-8 0,2 0-23 16,0 0-11-16,-3 0-14 0,3 0-14 0,-3 0-25 16,3 0-9-16,-3 0-8 0,1 0-3 0,1 0 2 15,-2-3 6-15,3 2 9 0,0-2 10 0,0 3 28 16,6-1 12-16,0-3 14 0,10 0 10 0,-2 1 24 16,38-4 8-16,-36 7 5 0,-8 0 9 0,8-3 10 15,3 3 6-15,-10 0 6 0,2-3 11 0,-1-2 18 16,1 0 9-16,-5 1 7 0,5 2 5 0,-11-3 9 15,4 1-1-15,-4-1-1 0,0 5-6 0,0-1-15 16,0-2-8-16,-2 3-7 0,2-3-7 0,-2 1-16 16,-1 0-6-16,3 2-6 0,0-1-2 0,-3 1-10 15,3 0-3-15,0 0-3 0,-5 0 1 0,5 0 3 16,-3 0-1-16,3 0 3 0,-1 1 1 0,-3 6 4 0,1 2 0 16,0-1 0-16,3 4-1 0,3-4-3 0,0 0-2 15,-1 1-1-15,1-5-3 0,0-3-5 0,5 3 2 16,8 7-4-16,17 12 1 0,-31-24 0 0,4-5 1 15,8 4 0-15,-3-2 1 0,-4 0 1 0,2 0-1 0,-15-2 1 16,17 3-1-16,-3-1-3 0,-8-1 0 0,11 1-2 0,3-3-4 16,-14 2-6-16,10 3 0 0,-10-2-3 0,6 0 0 15,3 1 3-15,-12 0 0 0,0 1 2 0,0 2 5 16,0 0 7-16,1 0 6 0,1 0 4 0,-1 0 6 16,2 0 5-16,-3 0 3 0,3 0 4 0,-2 0 0 0,2 5 4 15,-3 0-2-15,3-2 0 0,-6 3-4 16,3-2-4-16,0 2-4 0,3-5-2 0,-2 0-1 15,0-1-4-15,2 0-1 0,0 0 0 0,0 0 2 0,0 0-2 16,0 0 2-16,0 0 0 0,0-1 0 0,2 0-1 16,12-5 0-16,-6 2 1 0,3 1-3 0,0-4-2 15,-3 2-1-15,2-5-1 0,-4 7-2 0,0-4 0 16,2 0-1-16,6-2 0 0,-6 5-1 0,32-29 1 16,-31 33-2-16,-4 2 0 0,-3 3-1 0,-2-5-3 15,0 0 3-15,0 0-4 0,0 0 1 0,0 0-1 16,0 0 1-16,0 0 0 0,3 5 1 0,3 3 1 15,-3-1 1-15,0 1-1 0,1 2 1 0,-1-5 2 16,0 3 0-16,0-3 1 0,0-1 1 0,0 3 0 0,-3-3 1 0,2 0 1 16,-2-1 2-16,0-2-1 0,6 0 1 0,2 0 1 15,-5-1-2-15,4 6 2 0,-4-2-2 0,6-2-1 16,-7 0 0-16,1-2-1 0,5 1-1 0,-2-1 0 16,-1-1 0-16,1-1-1 0,-1 0 0 0,1-2 0 15,1-2 0-15,-1 4 0 0,-3-2 2 0,0-1-1 0,2-9 3 16,-3 3 0-16,1-3 1 0,35-38 0 15,-35 39-2-15,-3-2 6 0,0 2-3 0,0 1 2 0,3 7-1 16,-3 1 2-16,0 4-2 0,-3 0 2 0,3-1 1 16,-3 1-6-16,3 0 1 0,-3 0-1 0,1 0-3 15,1 0-1-15,-1 0-1 0,2 10 0 0,-2 5-1 16,2-1 0-16,0 39-1 0,5-35-1 0,-2-1 1 0,-1 0-2 16,4 4 0-16,-1 3-2 0,-2-3-1 0,0 3 3 15,-3 0 0-15,3 5 1 0,2 0 1 0,-5 3 2 16,3 5 1-16,-3-6 1 0,0 4 2 0,0-2 1 15,-8 0 2-15,2-4 0 0,1 2 1 0,-4-5 4 16,-1-1-1-16,-7-8 2 0,4 4 0 0,2-3 4 16,-5-5 0-16,-1-4 4 0,1-1 1 0,5-4 3 15,-3-1 0-15,3-3-3 0,1-5 0 0,-4-5-4 16,9-1-2-16,-1-9-2 0,-2 7-5 0,5-18-5 16,1 3 0-16,2-5 0 0,2-2 1 0,6-4-3 15,1-2-1-15,7 11-1 0,-6-8-1 0,6 6-1 16,1 6-1-16,3 3-1 0,-1 0-6 0,-3 8-16 15,3 1-14-15,3 4-18 0,-3 0-24 0,5 1-77 16,1 6-48-16,9 3-96 0,-8 0 201 0,6 1-172 16,6 3-75-16</inkml:trace>
  <inkml:trace contextRef="#ctx0" brushRef="#br0" timeOffset="50252.83">24490 10281 1411 0,'-24'-6'630'0,"-1"-2"-383"0,22 7-154 0,3-2 67 0,-8 3-78 16,8 0-16-16,6 0-2 0,-1 2-6 15,-5-2-12-15,0 0-19 0,0 0-3 0,5 2-4 0,15 12-2 16,29 38-5-16,-30-31-2 0,0 3-11 0,-6-4-17 15,4 2-84-15,-9 2-63 0,8-4-172 0,-6-1 257 16,9 2-218-16,1-2-125 0</inkml:trace>
  <inkml:trace contextRef="#ctx0" brushRef="#br0" timeOffset="50987.2">24588 10316 1131 0,'-47'-31'516'0,"45"27"-288"0,2 0-128 0,2-2 42 0,-2 6-24 16,0-2-4-16,0 0-10 0,0 1-12 0,0 1-10 16,0 0-9-16,3 0 2 0,11 5-2 0,-3 2 0 0,-3 2-7 15,44 46-4-15,-41-32-2 0,0 3-4 0,2 3-13 16,-7 1-3-16,2 6-5 0,6 1-5 0,-12 4-7 16,6-1-4-16,-2 5-4 0,2-5-4 0,-8-2-1 15,3 3-9-15,-6-5-8 0,0 3-16 0,1-9-47 16,-1 0-34-16,-3 0-47 0,4-6-73 0,2-8 149 15,0 1-116-15,8-6-42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155" units="cm"/>
          <inkml:channel name="Y" type="integer" max="1447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6" units="1/cm"/>
          <inkml:channelProperty channel="Y" name="resolution" value="1111.520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1T20:35:40.4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7384 6030 176 0,'0'0'183'15,"0"0"-29"-15,-2 0-51 0,2 0 60 0,-3 0-7 16,3 0-1-16,-3 0-6 0,0 0-4 0,3 0-20 16,-3-3 8-16,3 3-22 0,-2 0-10 0,-1 0-11 15,3 0-8-15,-2-1-5 0,2 0-8 0,-3 1-12 16,3-3-4-16,0 3-3 0,-3 0-6 0,3-4-9 16,-5 4-2-16,5 0-1 0,-1 0-3 0,-2 0-3 15,3-1-2-15,0 0 0 0,0-2-1 0,0 3-3 16,0 0-3-16,12 0-2 0,1 0-1 0,1 0-4 0,41 3 0 15,-39-5-2-15,0 2-2 0,3 2-1 16,3-2-2-16,3 0-1 0,-4 0 0 0,4 0 1 0,5 0-2 16,-1-2-1-16,-1 1 0 0,-6 1-1 0,2 0-2 15,6 0-1-15,-5 0-2 0,-6-1-3 0,0 1 0 16,-6 0-1-16,0-2-1 0,6 2-1 0,-7-1-1 0,-5-2 0 16,5 3-1-16,-7 0-6 0,6 4-3 0,-5-4-1 15,-1 3-5-15,3 0 0 0,-2-1-2 0,-6-2-1 0,0 0-2 16,0 0 2-16,0 0 2 0,0 0-2 0,0 0 4 15,0 0 3-15,0 0-1 0,0 0 1 0,0 0 2 16,0 0 1-16,0 0-2 0,-3 0-1 0,3 0-3 16,0 0-6-16,-3 0-1 0,3-1-4 0,0 0-4 15,-3-1-11-15,1 1-5 0,1 0-6 0,1-1-5 0,0 1-7 16,0-2-2-16,0 3-1 0,0-1-1 0,0 0 4 16,0-1 2-16,0 1 5 0,0 0 2 0,0 0 11 15,0-1 4-15,-2 1 8 0,2-2 5 0,-3 2 14 16,3 0 6-16,0-1 5 0,0 1 8 0,0 0 12 15,0-1 8-15,0 1 6 0,0 0 6 0,0-2 11 16,0 2 5-16,0-1 3 0,0 1 3 0,0 0 3 16,0 0-1-16,0-1-2 0,0 1 0 0,-2 0-4 15,2-2-2-15,0 2-1 0,-3-1-2 0,3 1-3 16,0 0-2-16,0-1 0 0,0 1-3 0,-3 0-2 16,3-1 1-16,-3 0-2 0,1 0 2 0,1 1-3 15,-1 0 0-15,1 0-3 0,-1-1 2 0,2 1-3 16,-2 0-3-16,2-2 5 0,-3 2-1 0,0-1-1 15,-3 1 1-15,4 0 0 0,-1-1-2 0,-5 0 3 0,-1-2 2 16,2 1-5-16,4 2-1 0,-5 0 0 0,0-2 0 16,-6-2-1-16,9 2 2 0,2 2-2 0,-3-1-1 15,3 1 0-15,0 0-2 0,-1-1-2 0,1 1-1 0,3-2-2 16,-3 2-3-16,3 0-2 0,-3-1-1 0,1 1-1 16,2 0-1-16,-3 0 0 0,2-1-1 0,-1 2 1 15,2 0-1-15,-2 0-2 0,2 0 1 0,0 0 0 16,0 0 1-16,0 0-1 0,0 0 1 0,0 0-1 0,10 3 2 15,-1-1-1-15,-1 1 2 0,0-2 0 16,0 5 0-16,6-2-1 0,-9-3 1 0,1 2 0 0,2 2 0 16,-3-2 0-16,1 0-2 0,5 4 0 0,-6-6 1 15,3 3 1-15,-2-1-2 0,1 2-1 0,-1-1 1 16,0-1 0-16,-1-1 1 0,3 4 0 0,-5-5 0 0,3 3-1 16,-4-1 1-16,0-3 1 0,1 1-1 0,-2-1 1 15,1 0-1-15,-2 0 3 0,3 0-1 0,-3 0 3 16,0 0 2-16,0 0 0 0,0 0 3 0,0 0 0 15,0 3 1-15,0-3-1 0,0 2 0 0,0-1 2 16,0 1-4-16,0-1 3 0,0 4-1 0,0-2 0 16,-3 0-2-16,1-1 2 0,1 2-2 0,-1 0-1 15,1 0 0-15,-1 0-2 0,2-1-1 0,-2 1-2 16,-1-2 1-16,0 2-1 0,0 0 0 0,-2 0-3 16,2-1 1-16,0 1-1 0,1-2 0 0,-1 2 0 15,-3 2 0-15,3-4 0 0,-2 2 0 0,0 4-1 16,-1-3 0-16,0 3-1 0,2-1 0 0,1 1 0 0,0-3 0 15,0 0 0-15,0-2-1 0,1-3 1 16,-1 2-2-16,3-2 2 0,-2 0 0 0,2 0 0 0,-3 0 0 16,3 0-1-16,-3 0-1 0,3 0 2 0,-3 0 0 15,1 0-1-15,1 0-1 0,-1 0 2 0,2 0 0 16,0 0 0-16,0 0 1 0,0 0-1 0,0 0 2 0,0 0-2 16,0 0 2-16,0 0-2 0,0 0 0 0,0 0 0 15,0 0 0-15,0 0 0 0,0 0 1 0,0 0-1 16,0 0 0-16,0 0 1 0,0 0 0 0,0 0-1 0,0 0 0 15,0 0-1-15,0 0 0 0,0 0 1 0,0 0 0 16,0 0 0-16,0 0-1 0,0 0 1 0,0 0-2 16,0 0 1-16,2 0 0 0,-2 0 0 0,3 0 0 0,-3 0-2 15,0 0 2-15,0 0-1 0,0 0-1 0,3 0-1 16,-3 0 0-16,3 0-2 0,-3 0-2 0,0 0 2 16,3 0-1-16,-3 0-2 0,2-1 0 0,0 0 1 15,-1 1-1-15,1-1 1 0,-2-1 0 0,6 0-3 16,-3 0 0-16,-3 1-1 0,3 0 3 0,-3-1-2 15,2 1 0-15,-2 0 1 0,3-1-1 0,-3 1 2 16,0-2-2-16,0 2 1 0,3 0-3 0,-1-1 2 16,1 1 1-16,-3 0 0 0,0 0 0 0,3-1 0 15,-3 1 3-15,0-2 0 0,0 2 4 0,3 0 1 16,-3-1 0-16,0 1 2 0,0 0 0 0,0-1 0 16,2 1 0-16,-2 0 2 0,0-2-2 0,0 2 0 15,0-1 0-15,0 1 1 0,0-3 0 0,0 2 0 16,2-4 0-16,-1 1-1 0,1-3 2 0,-2 4-1 0,0 2 0 15,0-4 0-15,0 2-1 0,-2-4 0 0,1 3 0 16,-1-3 0-16,2 4 0 0,-2-2 1 0,-1-2 0 16,0 3 0-16,-2-2 1 0,4 3 1 0,-1 3 2 0,1-1 1 15,-1 0 0-15,2 0 1 0,-2 1 2 0,2 0 1 16,-3 0-2-16,3-1-1 0,-3 1 1 0,3 0-4 16,-6-2 2-16,3 2-3 0,-1-2-2 0,-5 0 0 15,3 1-1-15,4 0 0 0,-3 0-2 0,2 0 2 0,3 1-1 16,-3 0-1-16,3 0 2 0,-3-1-1 0,1 1 1 15,1 0 1-15,-1-1 0 0,2 0 0 0,-3 2 0 16,3 0 1-16,0 0-2 0,0 0 0 0,0 0 0 16,0 0-3-16,0 0-4 0,0 0-12 0,0 0-17 0,0 0-65 15,0 4-61-15,3 1 122 0,-3-1-92 0,3 2-69 16</inkml:trace>
  <inkml:trace contextRef="#ctx0" brushRef="#br0" timeOffset="2944.65">11402 5743 451 0,'0'0'304'0,"0"0"-104"0,0 0-96 0,0 0 84 16,-3 0-84-16,2 0 2 0,-1 0 4 0,2 0-2 15,0 0-29-15,-3 0-11 0,3 0-7 0,-2 0-5 16,-1 0-5-16,3 0-4 0,-6 9-6 0,1-1-6 16,0 1-8-16,-4 5-5 0,-20 34-2 0,23-40-5 0,-3 3-6 15,2 5-3-15,-2-6 0 0,4 3-3 0,-3-1 0 16,2 0-3-16,0-1 0 0,4 4-2 0,0-5-1 15,2-5 1-15,2 4-2 0,3-1 1 0,4-2-2 16,-3 1 0-16,2-3 1 0,5 0 3 0,1-3 0 16,-3 7-1-16,5-5 0 0,3 2 0 0,0 0 1 15,5-1 1-15,1 0-1 0,-12-1-1 0,7 3 1 16,-1-2 2-16,-5-1-1 0,5 1 1 0,-6-1-1 16,-5 1 2-16,9-2-2 0,-10 2 0 0,2-1 1 15,-2 2-1-15,-7-1-1 0,-7 0 0 0,4 5 0 16,-8-5-2-16,6 5 2 0,-9-3 1 0,-3 5-2 15,1 0 1-15,0-2 1 0,-3-2 2 0,-9-2 0 16,7 2 1-16,-3-2-3 0,2 0 1 0,3-2-4 0,-3-3-5 16,3 1-2-16,6 0-8 0,1-1-7 0,2 0-5 15,4 0 0-15,-3-2-6 0,7 0-1 0,2 2 1 16,0-1 1-16,0 0 3 0,0-2 6 0,0 2 4 0,0-2-3 16,11 2 1-16,5-3-6 0,38-9-3 0,-37 9 0 15,2 0 1-15,6-1 1 0,-6-1 0 16,8 2 5-16,-8-2 5 0,6 1 11 0,-3-1 5 0,1 1 3 15,0 1 2-15,-10 0 0 0,6-4 1 0,-5 6 5 16,-6 0 3-16,6-2 15 0,-7 3 7 0,2-3 8 16,-9 3 7-16,3 1 16 0,-3 0 4 0,0 0 1 0,0 0-1 15,0 0-5-15,-3 0-6 0,3 0-4 0,-5 0-8 16,5 0-15-16,-1 0-4 0,-1 0-5 0,-3 9-3 16,-4 0-9-16,1 3 0 0,-22 37-3 0,19-40 0 0,9-1-2 15,2 2-1-15,0-2 0 0,2-2-1 0,1-1 0 16,0-1 0-16,-3-4-1 0,0 0-1 0,0 0 1 15,0 0-2-15,8 0 2 0,2 0 0 0,2-2 0 16,-2 0 0-16,4-3-1 0,38-11 3 0,-44 4-1 16,0 0 2-16,1 2-2 0,4-4 2 0,-7 3 0 15,-1-4 0-15,0-1 2 0,-2 3 2 0,-3 0 3 16,6 0 2-16,-6 0 2 0,-6 2 0 0,0-1-1 16,1 4 1-16,3-1-1 0,-1 6-3 0,0-7-8 15,-6 6-7-15,7-1-9 0,-3 5-10 0,5 0-33 16,0 0-18-16,0 0-23 0,0 0-29 0,0 0-139 15,0 0 191-15,0 0-119 0,0 0-60 0</inkml:trace>
  <inkml:trace contextRef="#ctx0" brushRef="#br0" timeOffset="3160.36">11870 5704 899 0,'-4'-3'383'16,"2"0"-226"-16,0 3-82 0,2 0 23 0,-3 0-27 15,3 0-3-15,-3 0 11 0,0 0-4 0,3 12-12 0,-2 4-9 16,-1 38-10-16,3-34-1 0,0-2-2 0,0 7-2 16,0-5-11-16,5 5-5 0,-5 0-3 0,3 0-4 15,0 0-9-15,0 0-6 0,-1-7-7 0,-2 0-10 16,3 3-24-16,0-3-16 0,-1-2-19 0,4-7-26 0,-1 0-81 16,-2 2-61-16,5-7 161 0,-5-4-119 15,2 0-66-15</inkml:trace>
  <inkml:trace contextRef="#ctx0" brushRef="#br0" timeOffset="3448.3">11957 5979 832 0,'13'-38'381'15,"-13"38"-210"-15,0 4-96 0,0 1 28 0,0-5-25 0,0 0 6 16,0 0-10-16,0 0-10 0,0 6-30 0,3 8-3 16,-3-4-6-16,3 2-1 0,0 0-6 0,-1 1-7 15,0-1-4-15,15 35-2 0,-9-40-2 0,3 3-1 16,-5-2-1-16,2-1 1 0,2-3 0 0,2-4-1 15,-1 0-1-15,2 0 2 0,1 0 0 0,-1-4-1 16,-2-5 0-16,6 2 1 0,-4-1-2 0,-2-4 2 16,0-1 0-16,-3 0 0 0,-3 0 0 0,1-2 3 15,2-1 3-15,-8 1-1 0,0-5 1 0,-2 4 2 16,2-1-1-16,0 1 1 0,0 0-1 0,-3 2-3 0,-3-1-2 16,1 4-2-16,2 7-2 0,-2-6-13 0,-4 5-9 15,4-3-8-15,0 12-9 0,-3-4-23 0,8 3-10 16,0-3-12-16,0 0-12 0,-3 0-37 0,3 0-24 15,0 1-35-15,0 1 119 0,3 8-94 0,-3-7-38 16</inkml:trace>
  <inkml:trace contextRef="#ctx0" brushRef="#br0" timeOffset="3647.06">12251 5783 423 0,'19'-49'310'0,"-19"33"-94"0,-3 7-102 0,3 0 69 0,3 1-38 15,-3 4-23-15,-3-7-11 0,3 9-15 0,0 0-15 16,-5 2-23-16,5 0-9 0,-3 0-5 0,2 0-7 15,1 0-5-15,0 0-3 0,1 18 1 0,2 3 0 16,12 35-2-16,-9-35 1 0,-3 7 0 0,3-2-2 0,-2-1-5 16,0-5-2-16,1 5-5 0,1 0-7 0,1 0-19 15,2-5-15-15,-4-2-16 0,0-2-20 0,1-2-57 16,0 1-38-16,-3-7-52 0,-1 0 132 0,-2-3-120 16,6 0-49-16</inkml:trace>
  <inkml:trace contextRef="#ctx0" brushRef="#br0" timeOffset="3931.57">12302 5988 773 0,'-54'-61'377'0,"40"42"-219"0,6-1-92 0,5 11 27 16,-3-7-19-16,4 9 1 0,2-1 4 0,0 3 0 15,3-1-14-15,-3 6-11 0,0 0-8 0,0 0-11 16,0 0-6-16,0 0-4 0,8 0-7 0,0 5-8 16,0-4-5-16,4 3 0 0,-4-3 0 0,3 5-5 15,-1-2-5-15,-1 0-8 0,-2-4-10 0,7 6-23 0,-3-6-9 16,2 2-10-16,40 11-8 0,-43-13-11 0,1 0 4 15,0-2 3-15,-3-6 7 0,-2 5 18 0,2-4 9 16,-5 2 5-16,-1-1 6 0,3-1 5 0,-1-1 0 0,1 6 3 16,1 1 1-16,-6 0 3 0,0-1 2 15,0 0 0-15,0 2 4 0,0-6 7 0,0 6 2 0,0 0 0 16,0 0 3-16,0 0 0 0,0 0 2 0,2 10 1 16,4 5 0-16,-1-1 2 0,14 37-1 0,-19-37-1 0,0-2-4 15,0 3-48-15,0-2-43 0,0 0 75 0,3-1-52 16,-3-7-48-16</inkml:trace>
  <inkml:trace contextRef="#ctx0" brushRef="#br0" timeOffset="4553.24">12533 5921 821 0,'6'-59'485'0,"-6"49"-252"0,-5-9-137 0,4 3 46 0,-2-4-25 16,1 6-16-16,2 6-16 0,0-3-16 0,0 5-19 16,2 2-6-16,-2 2-4 0,0 0-5 0,0 0-9 15,0 2-5-15,0 0-2 0,0 0-4 0,0 0-8 16,0 4-3-16,0 15 1 0,4 33-2 0,-4-33-1 15,0-3-3-15,0-1-3 0,0 0-2 0,2 5-2 16,1-10-1-16,0 6-3 0,0-3-1 0,2-2-2 16,-2-2 4-16,2-2 0 0,-2-1 1 0,3-1 3 15,-4-2 2-15,-2-3 0 0,0 0 1 0,0 0 2 16,0 0-1-16,0 0 1 0,3 0 1 0,8-1 0 16,-1-1-1-16,2-3 2 0,1 4-1 0,-2-2 1 15,38-6 0-15,-35 8 1 0,4-1-1 0,-6 1 0 16,-4 1 0-16,5 0 1 0,1 0 1 0,-9 0 3 0,1-3 4 15,-4 1 1-15,-2 0 1 0,0 0 7 0,0 0 1 16,0 2 1-16,-2-1-1 0,-1 0-2 0,3 0-3 16,-3-1 0-16,3 1-2 0,0-3-6 0,-5 3 0 15,-4-5-5-15,2 4-1 0,1-6-7 0,-5-5-2 0,9 1-6 16,-42-30-4-16,41 32-13 0,0-1-8 0,1 8-6 16,1-2-8-16,1-2-20 0,0 7-8 0,0 0-6 15,0-2-8-15,0 2-14 0,0 0-3 0,0 0-5 0,9 0-5 16,1 0 4-16,5 2 5 0,-2-2 12 0,36 9 11 15,-32-9 28-15,-4 0 20 0,0 0 24 0,6 2 24 16,-7-2 53-16,-2 2 17 0,1-2 14 0,-3 0 13 16,1 7 23-16,-1-2 5 0,0-4 0 0,-8 5-2 0,6 7-11 15,-2-8-6-15,0 6-4 0,4 2-8 0,-5-3-16 16,-3 0-10-16,2 3-11 0,3 5-3 0,-5-11-18 16,0 9-6-16,0-6-6 0,-2 1-7 0,2-2-8 15,2-3-2-15,-2 2 0 0,6-2-5 0,-6-4-1 16,0-2-1-16,0 0-3 0,0 0 2 0,0 0 0 15,0 0-1-15,0 0-1 0,0-2 2 0,0 2 0 16,0-2 1-16,0 1 0 0,0 0 0 0,0-2 0 16,3-9-1-16,0-1 1 0,1 2-2 0,0 0 1 15,4 1-2-15,-8 1 0 0,5-1 2 0,6 6-1 16,0 0 2-16,0-1 0 0,0-3 0 0,38-2-1 16,-42 16 2-16,5 7-2 0,-2-1-1 0,2 2-11 15,-2 1-17-15,4-1-25 0,-3-1-36 0,2 0-245 16,1 6 267-16,3-6-154 0,-1 0-120 0</inkml:trace>
  <inkml:trace contextRef="#ctx0" brushRef="#br0" timeOffset="5713.67">13546 5818 1014 0,'0'-1'419'16,"-2"0"-268"-16,2-1-97 0,-3 1 7 0,3-3-10 15,-3 4-12-15,3 0-24 0,-3 0-32 0,1 0-95 16,2 0-65-16,0 0 132 0,0 0-103 0,0 0-77 0</inkml:trace>
  <inkml:trace contextRef="#ctx0" brushRef="#br0" timeOffset="5862.16">13533 5914 942 0,'-1'4'386'0,"-1"0"-240"0,1 1-89 0,-1 1 12 16,2-5-13-16,-2 3-6 0,2-1-10 0,-3 1-28 0,3-2-33 16,0 1-149-16,0-2 143 0,0 0-81 0,3 5-70 15</inkml:trace>
  <inkml:trace contextRef="#ctx0" brushRef="#br0" timeOffset="6485.44">14341 5791 598 0,'-8'-3'398'0,"2"2"-161"0,4-2-129 0,2 2 121 16,-3-1-141-16,3 1 3 0,-3 0 4 0,0-1-2 0,3 1-26 16,-3 0-13-16,3-1-6 0,-3 0-6 0,1 0-9 15,2 1-7-15,0 0-6 0,0 0-3 0,0-1-8 16,0 1-3-16,0 0-4 0,0-1 2 0,0 0-4 15,2-5 0-15,4-3 1 0,0-1 0 0,-3 3-1 16,-1-4 2-16,-2 4 0 0,3-2 0 0,-3 3 1 0,0 1-2 16,0 3 1-16,-3 0 1 0,3 1 1 0,-2 0 1 15,2 1-1-15,0-1 1 0,-3 0 1 0,-6-2 0 16,2 3 0-16,-5 0-2 0,5 1 1 0,1 1-1 16,-2 2 1-16,7-3-2 0,-3 11-1 0,-8 7-1 15,-12 34 0-15,24-32 0 0,2-2 0 0,4 3-1 16,-6-5 0-16,6 7-1 0,4-2 0 0,-1-3-1 15,-4-1 1-15,6 2-4 0,-1-6-4 0,2 0-18 16,-1-1-12-16,2-3-13 0,1-2-19 0,-1-3-49 16,1-3-31-16,0-1-36 0,-3-1-60 0,4-3 160 15,0-2-110-15,-2 0-29 0</inkml:trace>
  <inkml:trace contextRef="#ctx0" brushRef="#br0" timeOffset="6682.57">14502 5696 836 0,'-3'0'377'0,"0"0"-229"16,0 5-78-16,3-5 35 0,0 0-30 0,0 0-9 16,0 0 0-16,0 0-11 0,3 9-18 0,3-1 4 15,-1 5-21-15,-2-1-2 0,43 38-1 0,-33-27-2 16,1-5 3-16,3 6-1 0,-1-6 0 0,3 4-2 16,3 0-2-16,-3-7-11 0,0 2-7 0,0 5-9 0,3-8-13 15,-9-5-39-15,3-1-31 0,-4-4-41 0,-5-1-63 16,7-3 135-16,-3-2-98 0,-3 1-35 0</inkml:trace>
  <inkml:trace contextRef="#ctx0" brushRef="#br0" timeOffset="6874.26">14706 5613 927 0,'-8'5'417'15,"-4"-2"-234"-15,-4 6-103 0,5 4 39 0,0-4-44 16,1 3 1-16,-1 3 2 0,3 6-9 0,-1-5-32 15,1 3-10-15,-3 0-4 0,1 6-5 0,-1 1-9 16,3 2-6-16,-1-1-5 0,-2 1-4 0,3 2-13 16,-3-3-8-16,3-2-13 0,2-3-12 0,1-8-48 15,0 4-40-15,2-9-78 0,3 0 149 0,3-8-124 16,0 2-59-16</inkml:trace>
  <inkml:trace contextRef="#ctx0" brushRef="#br0" timeOffset="7098.7">14880 5767 1202 0,'-6'13'466'0,"6"-4"-308"0,-5 2-97 0,5 2 5 16,-9 0-7-16,9 4 1 0,0 0-6 0,-2 2-12 16,4-3-15-16,-4 9-13 0,2-6-2 0,8 8-4 15,-5 0-1-15,-3 0-3 0,0-1-1 0,0 4-5 0,3-3-2 16,-1-2-13-16,-2-2-5 0,3 0-10 0,-3-1-11 15,6-2-28-15,-1-6-15 0,-5 6-16 0,0-8-20 16,3 1-84-16,2-3 140 0,0-3-88 0,-2-7-33 16</inkml:trace>
  <inkml:trace contextRef="#ctx0" brushRef="#br0" timeOffset="8234.389">14857 5743 938 0,'-19'-13'402'0,"6"6"-246"0,-3-2-91 0,13 5 36 16,-5 2-37-16,6-2 5 0,-1 4-10 0,3-3 3 16,0 2-11-16,0 1-11 0,0 0-8 0,0 0-8 15,3 0 3-15,13 4-2 0,-3 1 1 0,39 16 0 16,-35-13-1-16,-1 4 0 0,0-2 1 0,-3-2-2 16,4 4-4-16,-1-3-1 0,-2-3-2 0,-3 4-7 0,5-2-1 15,-5-1-1-15,-3-1-2 0,3-1-1 0,-3 1 0 16,-2 0-1-16,2-4 2 0,-5-1 1 0,-1 1-1 15,-2-2 0-15,-2 0 1 0,2 0-1 0,-3 0 3 16,3 0-2-16,-3 0 0 0,0 0-2 0,-2 2 0 0,-6 2 0 16,-8-2-2-16,-30 8-4 0,32-16-4 0,-4 1-1 15,5-3-4-15,-1 4-12 0,7 2-9 0,-2-4-5 16,-1 0-7-16,10-1-20 0,-3 6-8 0,4-2-7 16,2 3-8-16,0 0-13 0,0-1-5 0,0 1-6 15,0 0-4-15,11 0-4 0,2 1-5 0,3 1-5 16,37 1-11-16,-34 4-15 0,0-4 1 0,-6-1 14 0,1-3 11 15,4 0 32-15,-3 1 22 0,1-4 31 0,-5 4 43 16,5-6 77-16,-2 0 22 0,-1 5 10 0,-2-1 9 16,-5 1 16-16,5-4-1 0,-6-2-5 0,3-5-15 15,-2 4-15-15,-6 6-5 0,4-8 1 0,-1 8-1 0,-3-2-7 16,0-1-2-16,0 5-3 0,-2 0-5 0,1 0-10 16,-1 0-3-16,2 0-7 0,-2 0-5 0,2 0-8 15,-3 0-2-15,3 4-2 0,-8 7-3 0,2 4-8 16,-7 34-3-16,10-32-2 0,0-3-3 0,3-1-6 15,0-1-3-15,0-3-3 0,0 3-3 0,3-5-2 16,2-1-4-16,4 0 0 0,-2-6-2 0,2 0-3 16,-4 0-3-16,6-7 0 0,0 3-1 0,-5-9-2 15,7 5 2-15,-2-1-2 0,-5 1 1 0,1-3 3 16,5-3 2-16,-4 2 2 0,0-2 0 0,-1 3 3 16,-1 2 1-16,3-3 0 0,-7-2 0 0,9 6 1 15,-5-3 0-15,-1 5-1 0,-3-8 0 0,2 9 0 0,4 0-1 16,-3 1 1-16,-3 8-2 0,4-4 3 0,-6 0 0 15,0 0 1-15,0 0 0 0,0 0 0 0,3 4 0 16,3 2 1-16,-4 4 0 0,1-4-1 0,5 7 3 16,0-1-1-16,33 38 1 0,-38-41 1 0,0 1 3 0,8-1 1 15,-9 0-1-15,4-1 0 0,-6-3-2 0,0 1 0 16,-1-4 1-16,1-2-3 0,0 0-2 0,0 0 0 16,0 0-2-16,0-1 1 0,0 0 0 0,0-1 0 15,0 1-2-15,0-2 1 0,0 2 0 0,6-3 0 0,0-5 1 16,-2 0-2-16,-1 1 0 0,3-7 1 0,0 3-1 15,-6 1 1-15,40-38-1 0,-37 40 0 0,-3-3 0 16,8 5 0-16,1 3 0 0,-5 2-1 0,0 3 1 0,4 2-1 16,-1-5-2-16,-1 6 0 0,3 5-2 0,-4-3-11 15,3 5-4-15,0-4-6 0,0-6-6 0,-2 5-11 16,5 2-1-16,0-7-3 0,-1 0 1 0,-1 2 11 16,-1-8 4-16,0 5 7 0,0-3 4 0,-2-2 13 15,5 5 5-15,-6-6 5 0,3 4 6 0,-2-2 6 16,-1-4 5-16,0 1 1 0,1 2 4 0,-3-2 5 15,-1 1 1-15,-2-2-2 0,0-1 0 0,3 0-4 16,-3 6-4-16,0-5-1 0,-3 3-3 0,3 3-5 16,-2 0-4-16,2 1-1 0,-3 1-2 0,3-3-1 15,0 2 1-15,-3-1-2 0,0 2-1 0,1 0 2 16,1 0 1-16,-1 0 0 0,-3 13-2 0,2 2 1 16,-11 39-1-16,14-41 1 0,0 0 0 0,2 4-1 15,1 2-2-15,0-3 0 0,3-5 4 0,1 0-4 0,-1 2 2 16,3-5-2-16,-4-7 0 0,6-1 0 0,-1 0 0 15,2-1-1-15,1-4-4 0,-2-7-8 0,3-1-3 16,-3-3-5-16,2-4-4 0,-4-6-5 0,4-1-1 0,-5-3 1 16,3-1 3-16,-6-2 9 0,4 0 3 0,-4 0 8 15,-3 1 6-15,1-2 13 0,-5 2 4 0,2 1 5 16,-3-2 2-16,3 5 6 0,-5-2 2 0,2 4-4 16,-3 5 6-16,3 2 8 0,1 5 0 0,-3 3-3 15,2 10 3-15,-2 1 1 0,5 0 2 0,-3 0 5 0,3 0-3 16,0 18-11-16,0 3 0 0,0 45 0 0,3-35-5 15,2 4-5-15,-5-2-5 0,8 6-5 0,-2 0-6 16,5 1-11-16,-6-4-21 0,9 0-27 0,-6-5-40 16,10-6-254-16,1 4 279 0,1-9-161 0,17 6-127 15</inkml:trace>
  <inkml:trace contextRef="#ctx0" brushRef="#br0" timeOffset="9596.24">16869 5414 615 0,'0'0'311'15,"-2"0"-147"-15,-1 0-82 0,3 0 29 0,-6 0 0 0,6 0 4 16,-3 0 1-16,1 0-29 0,-1 0-14 0,3 0-7 16,-2 0-8-16,2 0-15 0,0 0-6 0,-3 0-7 0,3 0-5 15,-3 0-9-15,3 0-1 0,-3 0-2 0,3-1-1 16,0-2 1-16,0 2 1 0,0 0 0 0,0-1-2 16,0 0 1-16,0 0-2 0,0 2 0 0,0-1 0 15,0 0-1-15,0-2 1 0,0 2 1 0,0-1 2 0,0 1 4 16,0-2 0-16,0 2 1 0,0 1-1 0,0-1 0 15,0-1-2-15,0 2-2 0,0 0-1 0,0 0-4 16,0 0 0-16,0 0-1 0,0 0-1 0,0 10-1 16,0 2 1-16,-2-1-1 0,1-1 1 0,-2 4 2 15,-4 39-2-15,4-36 1 0,3 1 1 0,0-1 1 16,0 6 0-16,0-2-1 0,0-1 1 0,0 2-1 16,3 3 0-16,-3-3 0 0,0 1-2 0,5 2-1 15,-5-10-2-15,2 8 1 0,7-3-2 0,-6-7-6 16,0 0-4-16,1-3-5 0,5 1-4 0,-3-10-20 15,-1 3-11-15,-2-4-13 0,-3-2-13 0,0 0-31 16,0 2-18-16,0-1-19 0,0 1-28 0,0-4 106 16,3 3-69-16,5-7-13 0</inkml:trace>
  <inkml:trace contextRef="#ctx0" brushRef="#br0" timeOffset="9803.25">16681 5455 934 0,'-10'-7'417'0,"7"2"-238"16,0 5-100-16,-2 0 21 0,2-1 2 0,3 1 5 15,0-2 1-15,0 2-26 0,0 0-15 0,0 0-10 16,0-1-5-16,0 1-15 0,0 0-7 0,0 0-6 0,11 0-7 16,2 1-11-16,1 1-11 0,41 11-16 0,-39-9-20 15,3-3-62-15,-3 0-45 0,-2-1-80 0,7 2 159 16,1 2-149-16,-5-4-67 0</inkml:trace>
  <inkml:trace contextRef="#ctx0" brushRef="#br0" timeOffset="10380.58">17041 5875 665 0,'-3'-2'401'0,"3"1"-175"0,-3-1-126 16,1 0 93-16,2 1-95 0,0 0-30 0,0-2 1 0,0 2-10 0,-1-2-15 16,1 0-26-16,0 2-4 0,0 0-3 15,0-1-3-15,0 0-1 0,6 0 0 0,0-4-1 16,-4 3 3-16,1-1 5 0,-1-1 3 0,1 2 4 0,0-2 2 0,-3 5 7 16,0-1 2-16,3-3 1 0,-3 3 0 15,0-1-2-15,0 2-1 0,0 0-3 0,0 0-1 0,0 0-5 16,0 0-3-16,3 8-1 0,-1 0 1 15,1 3-4-15,-1-2-2 0,-1 1-1 0,1 3-3 0,-2-1-1 16,0 1-1-16,6 36-2 0,-3-37-3 0,-1-4-3 16,-2 5-6-16,3-6-9 0,2 2-12 0,1-4-39 15,-3 0-23-15,-3-2-32 0,0-3-43 0,0 0 106 16,0 0-84-16,0-3-23 0</inkml:trace>
  <inkml:trace contextRef="#ctx0" brushRef="#br0" timeOffset="10515.68">17092 5617 711 0,'-5'-19'365'0,"0"5"-182"0,2-1-102 0,0 2 65 16,3 4-81-16,0 8-12 0,0-1-3 0,0 2-4 0,0 0-17 15,0 0-20-15,0 0-39 0,0 0-24 0,3 7-33 16,2 5-58-16,0-2 104 16,1 2-77-16,27 38-31 0</inkml:trace>
  <inkml:trace contextRef="#ctx0" brushRef="#br0" timeOffset="10753.4">17294 5760 1236 0,'0'3'535'0,"0"1"-340"0,0-2-129 16,0 5 11-16,3 0 2 0,-3 1-5 0,0-8-16 15,3 5-26-15,-1-1-5 0,-2-4-3 0,0 4-2 16,11 0-7-16,-8-3-3 0,10 0-4 0,-4 3-1 0,-4 2-8 16,3-3-9-16,-5 0-13 0,2 0-18 0,6 2-65 15,-8-5-51-15,8 3-89 0,0 2 173 0,2-2-157 16,1-1-77-16</inkml:trace>
  <inkml:trace contextRef="#ctx0" brushRef="#br0" timeOffset="10945.02">17585 5663 877 0,'-8'1'484'0,"3"-1"-225"0,2 0-141 15,3 0 87-15,0 0-85 0,-3 0-17 0,3 0 3 0,0 0-12 16,0 12-16-16,0 1-12 0,0 2-18 16,0 37-4-16,0-28-6 0,6-3-7 0,-6 0-10 0,0-2-3 15,0 2-3-15,0 5-4 0,5-1-9 0,-2-7-12 16,2 5-15-16,-2-3-21 0,4-2-87 0,5 6-86 15,-6-10 163-15,4 2-121 0,1-9-90 0</inkml:trace>
  <inkml:trace contextRef="#ctx0" brushRef="#br0" timeOffset="11907.02">18603 5440 586 0,'-3'-1'311'0,"1"0"-141"0,1-1-86 16,-1 1 42-16,1-1-27 0,-1-1-4 0,-3 2-8 16,5 1-10-16,-3-2-27 0,-10 1-7 0,7 1-5 15,-3 0-3-15,2 0-7 0,1 0-3 0,-5 3-1 0,-2 1-4 16,5 1 1-16,-3-3-1 0,3 5 0 0,2 9-2 16,-38 38-2-16,36-41-1 0,3 3-2 0,2 2-2 0,3 2-4 15,3-6-2-15,0 6-2 0,-3-4 0 16,8-4-3-16,0 2 0 0,0-5-1 0,3-1 0 0,-1-8-2 15,7 12-2-15,0-10 0 0,-7-4-1 0,4-2 0 16,-6-4-1-16,3-1 1 0,6 1 1 0,-7-1 2 16,-4-8 2-16,10 5 1 0,-13-2 0 0,0 2 5 15,10 0-1-15,-13-1 1 0,6 0 1 0,-6 1 4 16,-6-1 0-16,3-1-1 0,-5 1 1 0,6 1-4 0,-1 1 2 16,-8 0-2-16,3 2-2 0,5 0-3 0,0 5-1 15,3 0 0-15,0 4-2 0,-2 0 1 0,1-3-1 0,-1 3-1 16,1 0 1-16,-1 0-1 0,2 0 1 0,0 0-1 15,0 0 0-15,0 0 1 0,3 9 0 0,5 0 0 16,-2-2 0-16,1 4 2 0,-1-7-1 0,5 5 2 16,3-3 1-16,31 38 2 0,-28-39 0 0,-11 2 2 15,-1-3 3-15,3-2 3 0,3 6 5 0,-8-4 2 0,2-3 4 16,0 9 6-16,4-8 0 0,-1 9 3 0,-5-9 2 16,5 6 1-16,-8-4-1 0,0-4-2 0,0 0 0 15,0 0-2-15,0 0 1 0,-3 0 0 0,3 0-3 0,0 0-2 16,-5 0 1-16,5 0 1 0,-3 0 0 0,3 0 4 15,-1 0 1-15,-1 0-2 0,2-1 3 0,-2 0 2 16,2-1-1-16,-3 0-1 0,-6-13 0 0,4 2-5 16,-3-38-4-16,11 34-2 0,2 1-3 0,-2 0-6 15,11 1-2-15,-7-3-2 0,5 4-3 0,-7 0-5 16,-3 1-2-16,-1 1-7 0,10 7-7 0,-4-3-37 16,5 7-27-16,-1 0-37 0,0-1-59 0,5 4 120 15,6-1-92-15,-3 5-34 0</inkml:trace>
  <inkml:trace contextRef="#ctx0" brushRef="#br0" timeOffset="14210">19708 5439 389 0,'0'0'278'0,"0"0"-88"0,0-1-91 0,0 1 78 15,0-2-71-15,0 1-17 0,0 0-2 0,0-3-6 16,0 3-14-16,0 1-25 0,0-2-5 0,0 1-3 15,-3 0-2-15,3-1-3 0,-2 2-1 0,2 0 1 16,-3 0-2-16,3 0 2 0,-3 0-3 0,3 0 0 16,-3 0-1-16,-5 3-2 0,0 0 0 0,0 2-2 15,3 7-1-15,-6 2-5 0,-33 37 0 0,41-32 0 0,-2-3-3 0,-1 1-5 16,4-1 0-16,2-5 0 0,-1 5-4 0,1-1 1 16,0-5-2-16,3-3-1 0,0 5 0 15,5-10 1-15,-5 6-1 0,8-8-1 0,-3-1 0 0,0-6 0 16,3-1 1-16,6-1 0 0,-4-1 0 0,-5-5 1 15,6 2 0-15,-6-3 1 0,3 4 2 16,2-3 2-16,-1-5 0 0,-8 5 0 0,2 1 0 0,0-2 4 16,-3 2-2-16,10 0 1 0,-5 5-1 0,-6 0-2 15,7 2 0-15,-1-3 1 0,-2 5-1 0,5-1-3 16,-11 1 1-16,0 5 1 0,2-2-2 0,-2 2 0 16,0 0 0-16,0 0 0 0,-2 0 1 0,2 0 0 0,0 0-2 15,0 7-1-15,0 5 0 0,2 0-1 16,1 4 0-16,21 43-2 0,-12-39-13 0,-12 0-8 15,0-3-16-15,4-3-18 0,5 5-27 0,-3-1-141 16,2-9 169-16,0 4-110 0,5-6-52 0</inkml:trace>
  <inkml:trace contextRef="#ctx0" brushRef="#br0" timeOffset="14650.08">20178 5467 913 0,'-2'0'418'0,"2"0"-246"0,-2 0-103 16,2 0 49-16,-6 0-50 0,-3 0-13 0,-1 1 0 0,-4 4-8 15,0-2-10-15,-40 11-11 0,44-11-8 0,4 6-7 16,-27-9-1-16,16 4-1 0,7 5-2 0,-1 2-2 16,17 2 0-16,-1 0-1 0,-10-1-1 0,-3 1 1 15,24 2 0-15,-16-2-1 0,0 5 1 0,10-3 0 16,-23-2-1-16,16 8 2 0,-3-6 0 0,10-2-1 15,-10-3 0-15,6-6-1 0,2 5-1 0,3-3-2 16,3-4 0-16,4 6-1 0,-9-16-4 0,-3-6-6 16,18 23 0-16,-13-21-1 0,-3-8 1 0,3 3 2 15,-11-12-1-15,8 7 2 0,0-4 3 0,-2 5 5 16,-6-12 1-16,5 5 1 0,-3 3 2 0,-2-1 3 16,1-5 3-16,-1 5 3 0,0 0 2 0,-1-4 8 0,1-1 2 15,-2 1 0-15,-6-8 1 0,5 6 2 0,1-1 2 16,-4-5-2-16,6 17 2 0,0 8 0 15,-5-6 0-15,7 19 0 0,-2 3-1 0,-2 1-5 16,2-4-5-16,0 0 0 0,0 20-5 0,-3 44-8 0,-3-52-2 0,4 16-1 16,4-1-1-16,4 12-2 0,-3-14 2 15,-1 8-2-15,-2-5 0 0,6 1-10 0,5 10-10 16,-6-9-12-16,-5 4-18 0,6-4-55 0,-1-6-43 16,1 2-67-16,-1-1 143 0,6-1-130 0,-6-12-59 0</inkml:trace>
  <inkml:trace contextRef="#ctx0" brushRef="#br0" timeOffset="15089.11">20434 5514 1060 0,'-2'1'465'0,"-3"3"-273"0,-1-4-114 0,3 0 33 0,1 0-25 0,1 0-13 15,-1 0-11-15,1 0-13 0,-1 0-15 0,2 0-17 16,-2 11-4-16,-4-2-5 0,-2 0-3 0,3 7-6 15,-39 30-2-15,41-30-3 0,-3 4-2 0,1-7-1 16,3 1-1-16,-1 1 0 0,0-1 0 0,0 6 0 16,1-7 1-16,2 4-1 0,2-11 1 0,1 7-6 15,-3 4-1-15,3-12-1 0,5 6-4 0,-3-15-7 16,4 1-2-16,-4-1-2 0,1-6 2 0,7 2 4 16,1-9 1-16,-4-2 1 0,4-4 6 0,0-2 9 15,-3 5 9-15,-6-8 5 0,3 0 9 0,-3-2 13 16,-2 3 8-16,3-2 5 0,-6 0 6 0,0-3 13 15,0 6 1-15,0-1 2 0,0 5 0 0,0-11-4 16,-8 3-1-16,-3-4-3 0,2 3-1 0,4 2-7 16,-3-6 0-16,5 20-3 0,-5-12 1 0,-3 18-8 15,9 6-3-15,1 7-5 0,-1 2-2 0,-1-6-8 16,3 0-5-16,0 14-3 0,-2 7-5 0,-1 40-1 0,3-37-2 16,3 5 1-16,4 0-1 0,-4-1 0 0,6 6 0 15,-1-5-1-15,3 5-1 0,2-1-2 0,0 3-4 16,-4-10-8-16,-1 3-10 0,13 5-29 0,-4-6-14 0,-3-5-18 15,8 2-23-15,-12-5-61 0,15 0-37 0,-11-7-64 16,10 4 168-16,-14-13-133 0,7 5-57 0</inkml:trace>
  <inkml:trace contextRef="#ctx0" brushRef="#br0" timeOffset="15506.21">21234 5475 1297 0,'-2'0'519'16,"-3"6"-360"-16,2 5-113 0,0 1-1 0,3-5-8 0,-2 7-2 16,-1 0-3-16,3-1-23 0,14 40-12 0,-14-39-13 0,-9-4-17 15,9-6-49-15,0 10-39 0,-5-10-64 0,2 4 128 16,11-4-118-16,-8-4-57 0</inkml:trace>
  <inkml:trace contextRef="#ctx0" brushRef="#br0" timeOffset="15658.68">21227 5255 1216 0,'-12'-5'469'15,"-3"3"-332"-15,12 2-101 0,0 7 3 0,3 7-17 16,-2-6-8-16,-1 9-16 0,3-1-20 0,0-3-49 16,3 8-28-16,4-1-36 0,-4-4-55 0,-3-6 125 15,11 2-95-15,0 3-29 0</inkml:trace>
  <inkml:trace contextRef="#ctx0" brushRef="#br0" timeOffset="15936.27">21316 5623 464 0,'-7'11'414'0,"4"1"-115"0,0-7-162 15,11 3 114-15,-8-3-104 0,5 6-30 0,-5-9-31 0,6 0-16 16,-3 0-17-16,-3-4-16 0,0 0-17 0,0 1-6 16,0 0-3-16,0-3-3 0,0-8-5 0,0-4-1 15,0 6 1-15,5-38-1 0,-5 35 1 0,6 4-1 16,-6-6-1-16,11 6-1 0,-9-1 1 0,1 0 0 0,5 2-1 15,-2-7 0-15,-1 8 0 0,6-1 0 0,-6-1 0 16,1 1 0-16,2 3-3 0,0-3 3 0,3 7 0 16,-1 1 0-16,-1 1 5 0,-1 2 3 0,0 4 1 0,1 0 3 15,-2 2 8-15,-1 0 1 0,0 6 2 16,-1-3 2-16,3 2 1 0,-5 2-2 0,5 1-2 0,-5-1-2 16,2 0-6-16,1-3-2 0,-3 3-6 0,-1 0-7 15,4-3-32-15,-1-1-21 0,-2-6-23 0,2 3-34 16,-2-1-152-16,2-5 194 0,1-7-127 0,1 4-71 15</inkml:trace>
  <inkml:trace contextRef="#ctx0" brushRef="#br0" timeOffset="16120.449">21648 5244 1116 0,'0'0'481'0,"0"6"-303"0,0-1-115 0,0-5 19 16,0 0-13-16,0 0-5 0,1 12-4 0,1 5-23 15,9 39-7-15,-8-37-4 0,0-2-3 0,-3 4-5 16,5-3-2-16,-2 3 0 0,-3-1-4 0,3 1-12 16,-1 2-13-16,3-6-20 0,1 4-24 0,0-3-98 15,2-1-106-15,-3-5 192 0,1 3-140 0,-1-5-103 0</inkml:trace>
  <inkml:trace contextRef="#ctx0" brushRef="#br0" timeOffset="16470.24">21665 5567 1208 0,'0'-2'515'0,"0"1"-321"0,0 0-128 0,3-3 25 0,8 0-30 15,-1 1-8-15,3-1-10 0,2 2-12 0,39 3-11 16,-43-1-8-16,5 4-4 0,1 0-3 0,-6 0-2 16,-3-3 1-16,3 2-4 0,-3-6-3 0,-1 3-6 0,2 0-5 15,1 0-12-15,7-2-7 0,-6-2-5 0,11 2-4 16,-19-3-1-16,8 1 1 0,2-1 7 0,1-2 5 0,-11 1 13 15,-1-4 8-15,-2 0 7 0,0 1 4 0,5-1 14 16,-7 1 4-16,-6-1 5 0,2 3 3 0,-2-3 10 16,-5 2 2-16,7 2 2 0,-8 0 0 0,-2-1 3 15,0-1-1-15,8 6-1 0,-12-3-1 0,10 5 0 16,-6-2-2-16,13 0-3 0,3 2-3 0,0 5-7 16,0-5-4-16,-3 0-2 0,3 0-6 0,0 0-8 15,0 0-3-15,3 6-1 0,-3 6-1 0,3 0-2 16,-1 4-1-16,20 37-6 0,-14-39-2 0,-5-1-21 15,7 3-15-15,4-2-15 0,5-2-21 0,-2-4-57 16,-1 0-30-16,-10-7-40 0,13 5-58 0,0-6 169 16,0-3-117-16,-6-1-27 0</inkml:trace>
  <inkml:trace contextRef="#ctx0" brushRef="#br0" timeOffset="16763.27">22106 5493 562 0,'19'-43'318'15,"-22"43"-138"-15,3-3-94 0,-3 4 46 0,1-1-14 16,-1 0-9-16,3 0-4 0,-3 0-27 0,3 2-10 0,0 8-7 15,-2 9-7-15,-10 32-7 0,9-33-8 0,3 5-6 16,0-5-5-16,-2 1-9 0,4-2-4 0,1 4-1 16,-3-15-5-16,6 11-6 0,-3-9 0 0,2 0 1 0,-3-4-2 15,4 1-1-15,-3-3 2 0,-3-4 1 0,0 0 4 16,0 1 6-16,0-1 5 0,0 1 6 0,3-11 6 16,2-5 15-16,15-33 3 0,-18 33 1 0,0 1 2 15,1 0 0-15,0-4-2 0,3 1-4 0,-3 2-5 16,-1 1-6-16,1 1-5 0,5 5-1 0,-2-1-2 15,-4 1-5-15,3 4-5 0,1 4-1 0,-3 1-4 16,-3 1-7-16,0 0-3 0,0 0-4 0,0 0-7 0,0 0-18 16,0 0-10-16,3 2-14 0,-1 9-14 0,6-3-37 15,1 3-19-15,-5 0-25 0,0-2-26 0,1 0-121 16,-2-2 200-16,3-2-123 0,-4 0-52 0</inkml:trace>
  <inkml:trace contextRef="#ctx0" brushRef="#br0" timeOffset="17017.68">22299 5490 530 0,'3'-9'393'0,"-3"3"-128"0,0 3-135 16,0-1 69-16,0 3-37 0,0-2-19 0,0 2-38 16,0-1-17-16,0 1-13 0,0 0-10 0,0-2-19 15,0 3-6-15,0 0-5 0,0 0-3 0,5 9-5 16,0 7-1-16,4 1 0 0,21 37-3 0,-22-38-2 16,3 5-2-16,-3-8 0 0,5 4-3 0,1-5-4 15,0-1-2-15,-4-7-3 0,4 0-1 0,0-3-2 0,5-2-3 0,0-5 1 16,-11-4-1-16,6 5 0 0,-3-5 0 0,-3 3 1 15,2-7-1-15,-4 0 3 0,-6-3 0 0,3 5 1 16,3-1 0-16,-4-4-1 0,4-3 1 0,5 0-1 16,-14 4-2-16,6 2-4 0,2 2-7 0,-5 2-6 15,11 2-9-15,-11 0-25 0,0 2-17 0,7 4-19 0,-1 1-19 16,-6 2-75-16,0-2-49 0,0 1 147 0,0 0-110 16,0 0-56-16</inkml:trace>
  <inkml:trace contextRef="#ctx0" brushRef="#br0" timeOffset="17386.43">22737 5492 1121 0,'0'-2'491'0,"-2"1"-294"0,2 0-119 16,-3-1 20-16,3 1-15 0,-3-1-3 0,3 0-16 16,-3 1-10-16,1 0-8 0,-4-2-4 0,1 2-9 15,-9 1 1-15,6 2-1 0,-1 1-2 0,5 0-3 16,-8 10 0-16,2 5-3 0,-12 33-2 0,19-35-5 15,6-5-2-15,-3 1-4 0,5 1-2 0,-2-5-9 16,11 1-2-16,-3-1-5 0,-3-2-3 0,8-6-10 16,-8 11-4-16,3-8-2 0,-3-10-2 0,9 0 0 15,-7-3 3-15,4-3 3 0,-3 0 3 0,0-5 9 16,0-7 4-16,-4 7 5 0,5 1 5 0,-5-3 11 0,2 0 4 16,-3 2 2-16,-2 6 4 0,-1-1 7 0,6 2 3 15,-6 0 1-15,-1-3-1 0,-2 9-3 0,2-1 0 16,2 3-3-16,-4 2 0 0,0-2-4 0,0 2-2 15,0 1-3-15,0 0-3 0,0 0-3 0,-3 0-4 0,2 0 0 16,-1 5-4-16,2 4-3 0,-2 8-2 0,2 2 0 16,-3 35-2-16,3-39-14 0,0 4-10 0,-3-2-12 15,0-4-14-15,3 4-50 0,0-5-33 16,3-3-43-16,0 1-70 0,0-5 163 0,2-3-116 0,9-8-34 16</inkml:trace>
  <inkml:trace contextRef="#ctx0" brushRef="#br0" timeOffset="17581.309">23042 5192 1268 0,'0'-14'595'0,"-3"14"-334"0,3 10-158 0,-5-1 65 0,4 4-62 16,-1 3-4-16,2 1-13 0,-2 5-16 0,2 1-26 16,0-1-5-16,-3 3-3 0,3 1-2 0,-6 2-8 15,3 4-5-15,3 3-3 0,-2-1-1 0,1 1-23 16,-1 3-14-16,5-5-19 0,-6-3-25 0,9 3-86 15,-1-7 0-15,-2-6 92 0,0 0-94 0,1-6-48 16</inkml:trace>
  <inkml:trace contextRef="#ctx0" brushRef="#br0" timeOffset="18521.66">13241 6595 926 0,'-3'-1'415'0,"3"-1"-235"0,-2 1-99 0,1 0 22 16,-1 1-8-16,0 0 1 0,-1 0 1 0,-5 0-25 16,2 0-17-16,-2 1-10 0,0 0-9 0,3 2-9 15,-7-1-5-15,2 1-3 0,4 1-2 0,-5-1-7 16,0 1 0-16,1 1-1 0,-2-1 0 0,5 0 0 16,-4 1 1-16,5-2 0 0,-5 10-1 0,-32 40 1 15,39-40-1-15,-3 1-1 0,-1 3 0 0,4-1-1 16,0 1-4-16,4-1 0 0,-3-3-1 0,6-2-2 15,-3-1 0-15,4-2 0 0,0-4-2 0,7-1-3 0,-6 1 1 16,9-6 1-16,-1 2 1 0,-5-4-1 0,1-2 1 16,2 1 0-16,-1-5 1 0,1 0 2 0,-5 1 2 15,5-5-2-15,-4 4 1 0,-1-6 3 0,2 3-1 0,-8 0 2 16,2-3 1-16,-2 0 3 0,1 2 0 0,-1-2 2 16,0 3 1-16,0-2 2 0,-1 2 2 0,-1 3-3 15,2 2 1-15,-2 2 1 0,2 1 2 0,0 1-3 16,-3 3 4-16,0 0-1 0,3-1 0 0,0 2 0 15,0 0-1-15,0 0-4 0,0 0-2 0,0 0 2 16,0 0-5-16,0 11-3 0,0 3-1 0,6 2 0 16,7 37-1-16,-7-36-2 0,-2 3 1 0,2-3-2 0,3 0-3 15,-6 0-16-15,7-1-12 0,-1-1-13 0,-4-4-15 16,3-2-54-16,2 2-34 0,-1-5-52 0,-3-2-98 0,4 0 202 16,-1-5-134-16,4 1-47 0</inkml:trace>
  <inkml:trace contextRef="#ctx0" brushRef="#br0" timeOffset="18717.73">13393 6400 1662 0,'0'3'46'0,"3"-1"6"0,3 4 23 16,-6-6-17-16,0 0-11 0,0 0-11 0,0 0 45 15,0 2-2-15,6 17-11 0,-4-5-12 0,20 43-23 16,-14-36-6-16,5 2-2 0,-1 4-2 0,-5-5-6 15,7 1-5-15,0 2-4 0,-9 1-16 0,6-4-44 0,-5-1-27 16,-1 2-37-16,1-6-55 0,5 0 116 0,-9 1-97 16,9-3-34-16</inkml:trace>
  <inkml:trace contextRef="#ctx0" brushRef="#br0" timeOffset="18852.34">13546 6711 1436 0,'-43'-52'575'0,"37"38"-390"0,0 3-128 15,3 3 23-15,4 3-43 0,10 0-4 0,-8 0-2 0,4 2-18 16,5 2-59-16,-4 1-38 0,8 0-2 0,5 1-161 16,7 4 186-16,-6-1-116 0,11 1-52 0</inkml:trace>
  <inkml:trace contextRef="#ctx0" brushRef="#br0" timeOffset="19434.5">14496 6640 1075 0,'0'-3'495'0,"0"2"-285"0,0-1-126 16,0 1 30-16,-3 0-28 0,3-1 2 0,-2 1-17 16,-1 0-27-16,3-1-16 0,-3 2-7 0,3-4-7 15,-8 4-6-15,-3 4-4 0,3-2-1 0,-3 2 0 16,0 0-4-16,3 1-1 0,0 0-1 0,2-4-1 0,0 7-1 16,2-2-2-16,-2 4 1 0,1-6-2 0,1 4 0 15,2-1 0-15,2-5 1 0,0-2 1 0,0 0 0 16,3 4 3-16,15 5 1 0,-1-3-1 0,41 8 2 15,-37-16 0-15,-2 2 1 0,3 0 3 0,-3 0 6 16,2-2-1-16,-1 2 1 0,1 0 2 0,-9 3 3 16,1-1 1-16,-5 4 0 0,-3-2-2 0,-4 1-2 15,-1 3-1-15,-3-3 1 0,-5-1-2 0,-3 3-2 16,0 1-3-16,-2-2-2 0,-1 1-3 0,-3-3-12 16,1-2-7-16,0 5-10 0,0-2-9 0,-3 2-31 15,2-7-12-15,-2 4-19 0,6-3-21 0,-1-1-59 16,0 0-36-16,3-4-53 0,3-3 165 0,6 2-136 0,-1-3-55 15</inkml:trace>
  <inkml:trace contextRef="#ctx0" brushRef="#br0" timeOffset="19650.05">14698 6436 889 0,'0'-12'481'0,"0"8"-225"0,0-4-140 15,-3 1 76-15,3 6-64 0,-3 0-9 0,3-2-11 16,-3 2-15-16,0 1-33 0,3 0-10 0,-3 0-5 15,3 0-7-15,-4 8-8 0,-2 7-5 0,-2 8-5 0,-6 32-3 16,11-33-8-16,3 5 0 0,0-1-4 0,3 0 1 16,0-3-5-16,-3 7-5 0,5-2-9 0,-2-3-7 15,2-3-12-15,4 0-31 0,-4 2-18 0,3-5-19 16,-2 0-22-16,2-5-58 0,3-1-31 0,-4-3-43 0,8-3 151 16,-10-5-121-16,6 2-43 0</inkml:trace>
  <inkml:trace contextRef="#ctx0" brushRef="#br0" timeOffset="20240.79">14812 6767 489 0,'16'-52'332'0,"-22"38"-124"0,4 3-116 16,-6-3 60-16,13 7-44 0,0 0-16 16,-2 2-16-16,-3 1-13 0,3 0-8 0,-3 4-6 0,0 0-7 15,0 0 0-15,0 0-5 0,0 0-3 0,8 4-5 16,3-2-1-16,2 4-3 0,-4-1-1 0,1-1-5 16,2 1-4-16,-5 0-2 0,10 5-2 0,27 15-5 15,-33-20-1-15,0-4-1 0,2-1-3 0,1-1 1 16,-4-3-1-16,-1-1 2 0,-4 3 0 0,3-2 1 15,-2-5 2-15,-1 7 5 0,0 0 6 0,-4-2 12 16,-1 2 5-16,0 2 1 0,0-2 1 0,-1 0 3 16,-1 0 1-16,1 2-5 0,-1-1-4 0,2-3-12 15,-2 4-2-15,2-1-3 0,-3-2-2 0,3 3-4 16,-3-1-1-16,3 1-1 0,-3 0-2 0,1 0 0 0,1 0-2 16,-1 0 0-16,1 0 0 0,-3 5 0 0,1 6 0 15,3-2 1-15,-3-4 0 0,3 4-1 0,3-2 3 16,0-2-3-16,-1 0 1 0,-2 1-1 0,5-4-2 0,4 0-3 15,1 3-2-15,4 0-5 0,-3-1-2 0,38 9 0 16,-38-22-2-16,-1 1 0 0,2-2 1 0,-1-2 3 16,0 0 2-16,-3 0 6 0,0-1 0 0,0 5 2 15,3 0 3-15,-5-1 3 0,-4 2-1 0,6 5 1 16,-5-4 0-16,0 5-1 0,-3 0 1 0,0 0 0 0,0 1-1 16,0 0-3-16,0 0 2 0,0 0-1 0,0 0 0 15,0 0-1-15,0 1 0 0,0 11-1 0,0-3-1 16,0 4 3-16,0 0-3 0,0-4 0 0,3 41 0 15,-1-39 2-15,0-2 1 0,2 0 2 0,1 1 1 0,-2-2 1 16,2-4 4-16,0-1 1 0,-2 3 1 0,3-6 5 16,-6 0 1-16,0 0 0 0,0 0 1 0,0-2 4 15,0-2 2-15,0 3 1 0,0 0 4 0,0 0 0 16,5-10 1-16,0-2 1 0,1 1 1 0,24-41-2 16,-22 39-3-16,-2-2-1 0,-3 0-4 0,-3 2-7 15,8 1-1-15,-3-1-5 0,1 4-1 0,1-1-5 16,-1 6-1-16,2 0-3 0,0 0 1 0,6 5-4 15,-8 0-5-15,2-2-4 0,5 2-5 0,-2 2-13 16,0 2-12-16,3 2-9 0,-1-1-12 0,-2-1-34 16,3 3-17-16,-6-3-22 0,5 2-23 0,-1-3-96 15,-5-2 171-15,7 3-109 0,0-2-41 0</inkml:trace>
  <inkml:trace contextRef="#ctx0" brushRef="#br0" timeOffset="20430.55">15691 6408 925 0,'-8'-22'479'0,"4"3"-238"15,2 2-135-15,0 3 76 0,-4-4-46 0,3 7-10 16,-2 0-3-16,5 4-19 0,-3 1-11 0,3 5-12 16,0 1-9-16,-2 0-17 0,2 0-9 0,0 0-8 15,0 18-7-15,2 4-12 0,1 39-4 0,2-35-3 0,4 7-2 16,-7-5-2-16,4 6 0 0,-1 2-1 0,3 2-3 16,-3 0-20-16,4-1-14 0,-6 2-17 0,2-6-22 15,1 3-64-15,2-1-44 0,-3-7-72 0,-2-2 159 16,5 1-140-16,0-2-60 0</inkml:trace>
  <inkml:trace contextRef="#ctx0" brushRef="#br0" timeOffset="20565.37">15764 6823 1271 0,'-27'-78'651'0,"19"58"-354"16,-8 3-186-16,10-3 115 0,-3 6-132 0,9-1-39 16,0 3-1-16,0 5-10 0,0 0-17 0,3 3-35 15,-2 1-11-15,-1 3-15 0,0 0-14 0,0 0-47 16,8 0-31-16,8 2-42 0,1 0-73 0,45 13 161 15,-37-7-110-15,-1-6-35 0</inkml:trace>
  <inkml:trace contextRef="#ctx0" brushRef="#br0" timeOffset="21132.46">16611 6641 1105 0,'-3'-1'503'15,"3"1"-293"-15,-3-3-127 0,3 2 36 0,-3-2-28 16,1 2-14-16,-3-1-19 0,-7 1-15 0,2 1-21 15,-4 1-6-15,6 5-4 0,-3-1-4 0,3-2-2 16,-1 10-2-16,-32 41-1 0,37-44-1 0,1 1-2 16,0 2 0-16,3-4 0 0,3 0 0 0,2 1-2 15,0-5 1-15,9 5 0 0,-3-2 0 0,2-5 1 16,4 1 0-16,5-2 0 0,-6-2 0 0,3-3 3 0,3-1 1 16,2-3 0-16,-5 0 3 0,-2-3 5 0,-1-3 3 15,-2 0 0-15,-3 1 13 0,2-3 13 0,-8 1 8 16,1-1 3-16,-6 2 4 0,-5-3-2 0,5 3 1 15,-4 0-3-15,4 2-11 0,-10 1-17 0,-3-2-8 16,1 2-6-16,-1 3-9 0,0-4-14 0,-4 5-9 0,0-1-8 16,-1 6-11-16,7-4-34 0,2 5-13 0,4 1-19 15,3 7-23-15,2-4-64 0,0-4-45 0,0 0-89 16,0 0 210-16,2 1-164 0,15 3-73 0</inkml:trace>
  <inkml:trace contextRef="#ctx0" brushRef="#br0" timeOffset="21377.41">17063 6405 698 0,'0'-23'496'0,"-3"4"-180"0,3 2-173 0,-3-3 165 15,-6 3-151-15,7 4-31 0,-3 4-6 0,-1 0-15 16,-2-2-14-16,3 3-13 0,-4 0-6 0,2 8-15 16,1 0-4-16,-7 13 29 0,4-2-59 15,4 5-3-15,-1 5-5 0,4 5-4 0,2 3-4 16,-3 0-1-16,3 1-2 0,0 2-1 0,3 6 1 15,-3-2 0-15,5-5-2 0,-5 6 0 0,8 3-2 16,-2-4-1-16,-1 7-5 0,6-5-6 0,-8-4-25 16,2 5-12-16,1-2-13 0,5 3-20 0,-6-6-52 15,3-4-28-15,0 6 4 0,-6-9-109 0,4-4 181 16,3 1-106-16,-9-9-26 0</inkml:trace>
  <inkml:trace contextRef="#ctx0" brushRef="#br0" timeOffset="21504.24">16954 6807 1313 0,'-8'-24'544'0,"2"-2"-337"16,6 5-120-16,0 4 24 0,6 3-17 0,-1-5-2 16,3 8 1-16,3 6-23 0,6 1-39 0,-1-5-24 0,0 5-24 15,6 4-34-15,2 0-141 0,3 0 153 0,4 0-96 16,1 4-68-16</inkml:trace>
  <inkml:trace contextRef="#ctx0" brushRef="#br0" timeOffset="22083.57">18255 6399 693 0,'-12'-42'405'0,"12"32"-173"0,0 4-121 15,0 6 72-15,0 0-41 0,0-2-8 0,0 1-13 16,0-1-15-16,0 2-23 0,0 0-7 0,0 0-7 16,0 0-7-16,0 0-21 0,1 11-6 0,1 1-7 15,-1 7-5-15,12 39-9 0,-11-41-5 0,-1 8-2 16,1-2-3-16,1 0-3 0,0 3 0 0,0-2 0 0,-3 2 1 16,3 0-3-16,-1-2 1 0,0 1 0 0,2-1-1 0,4-3-3 15,-5 4-7-15,-1-11-5 0,6 2-9 16,3-3-19-16,-5 2-10 0,2-6-10 0,2 2-16 0,2-6-38 15,-7-1-16-15,6-3-25 0,-5-2-33 0,1-2 123 16,2-2-84-16,-6-2-17 0</inkml:trace>
  <inkml:trace contextRef="#ctx0" brushRef="#br0" timeOffset="22250.309">18211 6600 1070 0,'-9'-4'518'0,"5"3"-277"0,4 1-140 15,0 0 40-15,0 0-33 0,0 0-12 0,0 0-28 16,0 0-16-16,0 0-13 0,0 0-12 0,4 0-14 16,8 1-6-16,-1 3-7 0,2-4-12 0,39 13-41 0,-33-11-26 15,-5 0-33-15,2 1-48 0,1-1 106 0,-1 2-87 16,0-2-30-16</inkml:trace>
  <inkml:trace contextRef="#ctx0" brushRef="#br0" timeOffset="22573.06">18625 6692 1016 0,'0'0'478'0,"0"0"-266"0,0 0-125 16,0 0 50-16,0 0-34 0,0 0-7 0,0 0-8 15,0 0-15-15,0 0-17 0,0 0-4 0,3 0-4 16,-3 0-4-16,5 13-12 0,0-5-1 0,-2-1-6 0,-3 5-1 16,3 1-2-16,-3-4-3 0,0 7 0 0,3 31-1 15,-6-34 0-15,14 3 1 0,-6 1-2 0,1-5 1 0,-6 1-1 16,3 1-2-16,10-4 1 0,-7 1-1 0,1 2-4 16,-4-8-2-16,3 3-1 0,-1-1-1 0,6-4-9 15,-8 1-8-15,4 2-7 0,2-6-11 0,-3-4-30 16,-2 1-20-16,0-3-26 0,-4 6-35 0,0-2-170 15,0 0 226-15,0 0-138 0,8-12-76 0</inkml:trace>
  <inkml:trace contextRef="#ctx0" brushRef="#br0" timeOffset="22701.87">18704 6521 1444 0,'-11'-13'632'0,"8"5"-400"0,-2 3-151 0,5 0 19 0,0 5-12 16,0 0-6-16,0 0-13 0,0 0-45 0,0 0-18 15,0 0-16-15,0 0-45 0,0 0 44 0,3 7-31 16,1 4-19-16</inkml:trace>
  <inkml:trace contextRef="#ctx0" brushRef="#br0" timeOffset="131640.54">7926 5205 720 0,'-3'0'337'0,"3"-3"-202"0,-3 2-88 16,1 0 53-16,1-1-75 0,-1 2-7 0,2 0-2 15,-3 0 2-15,3 0-3 0,-2 0-11 0,2 0-23 0,-6 7-16 16,-2-1-23-16,5 1-34 0,1-2 67 0,-1 4-51 16,0-5-20-16</inkml:trace>
  <inkml:trace contextRef="#ctx0" brushRef="#br0" timeOffset="131804.1">7917 5297 524 0,'-2'0'263'16,"2"0"-118"-16,-3 0-72 0,3 0 15 0,-2 0 3 0,2 0-31 16,-3 4-1-16,0 2-13 0,3 1-21 0,0-3-24 15,-6 5-40-15,6-4-23 0,-3 3-28 0,3-1-39 16,0 0 86-16,0-4-72 0,0 3-23 0</inkml:trace>
  <inkml:trace contextRef="#ctx0" brushRef="#br0" timeOffset="131980.91">7910 5415 198 0,'0'0'181'16,"0"0"-32"-16,0 0-66 0,0 2 54 0,0 3-26 0,0 3 2 15,2 0-11-15,-2 0-4 0,0-4-24 0,0 1-6 16,0 4-9-16,0-1-7 0,0-1-9 0,0-1-18 15,0-1-3-15,0 3-9 0,0-2-9 0,0-2-28 16,0 1-16-16,0-3-21 0,0 0-26 0,0 0-86 16,0 0 122-16,0-2-86 0,0 1-41 0</inkml:trace>
  <inkml:trace contextRef="#ctx0" brushRef="#br0" timeOffset="132101.419">7920 5555 399 0,'0'0'228'0,"0"1"-97"0,0 3-68 0,0 5 42 0,0-2-12 16,0 2-7-16,3 2-7 0,-3-2-13 0,0 1-7 15,0 1-7-15,0 1-7 0,0-4-15 0,0-2-8 16,0 2-16-16,0 1-17 0,0-3-69 0,0 0-50 16,0 0 98-16,0-5-75 0,0-1-64 0</inkml:trace>
  <inkml:trace contextRef="#ctx0" brushRef="#br0" timeOffset="132226.63">7932 5760 329 0,'0'6'226'16,"-3"-1"-68"-16,3 3-71 0,0-3 40 0,-3 6-28 0,0-2-5 15,3 0-13-15,0-2-15 0,0 2-15 0,0-1-14 16,0-3-30-16,0 0-25 0,0 0-36 0,0-1-55 16,0-1 83-16,0 0-62 0,0-2-34 0</inkml:trace>
  <inkml:trace contextRef="#ctx0" brushRef="#br0" timeOffset="132353.959">7948 5938 490 0,'-3'4'252'0,"0"4"-114"15,0 0-68-15,0-2 43 0,1 5-50 0,2-3-8 16,-2 1-1-16,2-1-15 0,0 1-33 0,0-2-101 16,0 2 81-16,-3-4-50 0,3 2-43 0</inkml:trace>
  <inkml:trace contextRef="#ctx0" brushRef="#br0" timeOffset="132717.53">7932 6096 137 0,'0'5'136'0,"-3"0"-17"0,3-1-56 0,-3 4 29 0,3-2-21 15,-3 1-7-15,3 3-5 0,0-5-31 0,0 0-15 16,0 2-7-16,0 2-3 0,0-4-10 0,0 1-3 0,0 0-4 16,0-2 0-16,0-1-3 0,0 2 2 0,0-5-2 15,0 1 1-15,0 2 6 0,0-2 5 0,0 1 3 16,0-2 1-16,3 5 1 0,0-1-1 0,-3-3 1 16,0 0 0-16,0 2 0 0,0 1-9 0,0 0-6 0,0 1-8 15,0-2-16-15,0 1-5 0,0 0-3 0,0-2 0 16,3 6 1-16,-3-5 9 0,0 3 9 0,2 1 17 15,-2 1 34-15,2 0 17 0,-1 2 9 0,1 2 8 0,-2-1 10 16,0-1 6-16,0-2 0 0,0 3-1 0,1 1-3 16,-1-3 3-16,0 1-1 0,0 5 2 0,0-7 5 15,0 6 1-15,5 34 0 0,-2-37 0 0,0 0-9 16,-3 1-8-16,0-4-7 0,2 1-5 0,-2 0-16 16,2-1-5-16,-2-3-8 0,0 1-4 0,3-2-8 15,-3-4-4-15,0 0 0 0,0 0-2 0,0 0-2 16,0 0 0-16,0 0-1 0,0 0-2 0,0 0-3 0,0 0-4 15,0 0-3-15,0 1-3 0,0 3-6 0,0-3-49 16,0 0-61-16,0-1 100 0,0 0-64 0,9 4-54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4.83987E-6" units="1/dev"/>
          <inkml:channelProperty channel="T" name="resolution" value="1" units="1/dev"/>
        </inkml:channelProperties>
      </inkml:inkSource>
      <inkml:timestamp xml:id="ts0" timeString="2023-02-21T20:15:27.87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3228 2669 399 0,'0'-1'1292'0,"0"-3"-856"0,0 3-61 15,0-1 5-15,0-1-27 0,0 2-39 16,0 1-42-16,0 0-55 0,0 0-58 16,0 1-25-16,0 0-13 0,0 1-7 15,-2 3-34-15,-2-1-24 0,0 4-13 16,-2 0-7-16,-1 2-8 0,-1 3-9 15,0 1-1-15,-2 2-16 0,-1 1 1 16,0 0-2-16,3-3-1 0,0 1-3 16,1-4-12-16,5-1 14 0,0-5-12 15,2-2-14-15,0-2-16 0,0-1-3 0,0 0 15 16,1 0 11-16,2-5 20 0,2-3 22 16,0 0 12-16,2-5-16 0,-1 1-2 15,1-3-13-15,0 1 18 0,1-2-5 16,-1 0-4-16,-2 1-9 0,3 0 0 15,-2 1 9-15,1 2 1 0,-1 2-1 16,0 2 12-16,0 2 1 0,1 5-7 16,-1-1-18-16,1 2-1 0,0 2 1 15,0 3 3 1,2 3 0-16,-1 2 19 0,2 1-4 16,1 3 7-16,-2 3 14 0,1 1 4 15,1 1-9-15,-1-1-7 0,-1-1-24 0,0-3-3 16,1-2-20-16,-2-5-69 0,1 2-101 15,0-7-62-15,-3 1-108 0,1-3-357 0,-2 0-753 16,-1 0-473-16</inkml:trace>
  <inkml:trace contextRef="#ctx0" brushRef="#br0" timeOffset="1264.34">3256 2673 546 0,'-1'-4'733'16,"0"1"-216"-16,-1 0-75 0,1 1 20 16,-1-1-70-1,2 2-54-15,-2-1-53 0,1-2-46 16,0 2-51-16,1-1-23 0,0 3-32 16,0 0-28-16,0 0-24 0,0 3-10 15,0 3-19-15,1 2 21 0,0 3 16 16,1 2 6-16,-2 4 6 0,0 2-10 15,0 2-14-15,0 1-26 0,1 0-2 0,-1 2-4 16,0 1-5-16,1 2 21 0,-3-1-16 16,0 2-12-16,2 2-11 0,-2 1-7 15,1-1-13-15,1 2 16 0,0 1-6 16,1 1 9-16,-1 0-18 0,0 0 21 16,0 0-11-16,0-3-1 0,2 2 3 15,0-5-12-15,0 4 15 0,0-4-16 16,0 2 13-16,0 2 0 0,1 0-3 15,-3 0 9-15,2 0-5 0,0 0-1 16,-1 3-12-16,0-2 18 0,2 0-6 16,0-1-12-16,-1-1-2 0,1 2 1 15,-1-2 13-15,0-1-14 0,-2 1 1 16,3-1-1-16,-2 0 0 0,-1 0 11 16,1 1-9-16,-1 0 9 0,0 1-11 15,0-2 20-15,0 0-18 0,0 1 9 16,0 1-12-16,1-1 0 0,0 1 0 15,-1 0 0-15,0 1 2 0,0-2-1 0,1 2 0 16,-1-2-1-16,0 1 3 0,0-4-2 16,0 2 1-16,0-1-2 0,1-1 0 15,0 3-1-15,-1-2 1 0,1 1 1 16,1-1-1-16,-1 0-3 0,0 0 1 16,0-1 2-16,0 0 0 0,0 1 1 15,0 0 0-15,1 1 0 0,-2 0 1 16,1 1 0-16,-1-1 10 0,1 1-10 15,-1-1-1-15,0-1-1 0,2 0 0 16,0-1 0-16,0 1-1 0,-2-3 1 16,1 3 1-16,0-1 0 0,-1 2 0 15,0 0-1-15,0 0 0 0,0-1 0 0,1 2 0 16,0-3-1-16,0 0 1 16,-1-1-3-16,0 0 2 0,2-1-2 0,-2 0 2 15,2 0-1-15,-1-1 2 0,-1 1 0 16,0 0 0-16,0 1 0 0,0 3 0 15,0-1 0-15,0 0 0 0,0 2 3 16,1-2-2-16,-1-1 1 0,0-1-2 16,0 0 1-16,0-1-1 0,0-1 0 15,0 2 0-15,1-1-1 0,-1 0 1 16,0 0 0-16,-1-1 0 0,1 3 0 16,0-4-1-16,-1 3 2 0,0-1-2 15,1-1 1-15,0 0-1 0,1 0 1 16,-1 0-2-16,0 0 2 0,0-1 1 15,0 0 11-15,0 2-10 0,1 0-1 0,-1 0 0 16,1 1-1-16,-1-1 1 0,-1-1-1 16,1-1 0-16,0-1-1 0,1-1 2 15,-1-1-2-15,0-2-1 0,0-1 2 16,0-2 0-16,0 1-1 0,0-3 1 16,0 2-1-16,0-1-1 0,1-1 1 15,-1 2 1-15,0 1 0 0,0 0 0 16,0 0 2-16,0 2 1 0,0-1-3 15,0 0 2-15,1 0-2 0,0 1 0 16,-1 0 0-16,0 1 1 0,0 0-1 16,-1 0 0-16,1-1 0 0,-1 1-1 15,2 0 1-15,-2 0 0 0,1-1-1 16,0 2 1-16,0-2 1 0,0 2 2 16,0-2 0-16,-1-1-1 0,0 0-2 15,0-1 0-15,0-3 0 0,-1-2 0 16,0-3-18-16,1-4-28 0,-2-3-20 15,-1-2-31-15,-3-10-54 0,-1-7-116 16,-4-6-178-16,1 3-923 0,-9-24-1990 0</inkml:trace>
  <inkml:trace contextRef="#ctx0" brushRef="#br0" timeOffset="3222.55">1972 6808 387 0,'3'0'645'15,"2"-1"-72"-15,1 1-198 0,1 0-51 16,2 0-30-16,2 0-30 0,0 0-40 16,0 3-48-16,3 2-29 0,1-1-23 15,0-1-4-15,-1 2-3 0,3-1-20 16,-1 0-31-16,2-1 0 0,-2 1-13 0,4-2 1 16,-3 0-11-16,3-1-15 0,0 1-3 15,0 1-3-15,1-3-10 0,-1 1 1 16,1-1-12-16,1 0 2 0,1 1 13 15,0-1 2-15,3 0 7 0,1 1-6 16,-1 0 6-16,4 0-1 0,0-1 4 16,0 2 59-16,2-2-28 0,0-2-35 15,1 2-11-15,1-2-11 0,0-1 10 16,0-4-11-16,0 1-1 0,0 1 0 16,-1-1 0-16,0 3 0 0,0-1 0 15,0 2 2-15,1 1-1 0,1 0 2 0,-1 1 10 0,3 0-1 16,1-1 0-16,1 0 4 0,2 1 2 15,0-1 1-15,-1-2-7 0,0 1 0 16,-2 0 10-16,1-3-10 0,0 2-10 16,0-3 10-16,0 1 1 0,0-2 2 15,0 0-14-15,2-2 1 0,-3 1 10 16,2-1-10-16,2 0 20 0,1 1-10 16,1-1 10-16,4 0-7 0,2 3 43 0,0-5 25 15,0 3-50-15,0-1-5 16,-1 0-4-16,0-2-2 0,-1 0 2 0,1 1-3 15,-1 0 1-15,-1 0-4 0,0-1-3 16,2 3-13-16,10-6 0 0,-4 5 1 16,1-1 10-16,-1 1-13 0,-4 1 0 15,3 0 0-15,2 1 2 0,-3 1 0 16,1-1 0-16,-3 2 0 0,0 2 2 16,-1-1-3-16,0 2 11 0,-1 1-10 15,6 0 16-15,-1 1 3 0,2-1-2 16,-1 1-18-16,0-1 0 0,-1 1-1 15,-1 2-1-15,-3-2 0 0,1 1 1 32,-3 0-1-32,0-1-1 0,1-1 2 15,-2 1 2-15,2 0-2 0,3-2-3 16,0-1 3-16,3 0 1 0,1 0 3 0,0 1 8 16,-3-1-9-16,-2 2 12 0,1-2-12 15,-3 1 18-15,0 0-20 0,0-1 14 16,-2 1-14-16,-2 1 2 0,3-3-2 15,2 2 0-15,0-2 1 0,4-2 0 16,0 0-2-16,-1 3 0 0,1-2 0 16,-3 1 0-16,-1 0-2 0,0 2 1 0,-2-1 2 15,-3 2-1-15,1 1 2 16,-3-1 0-16,1 1 1 0,2 0 9 0,0 0 6 0,4-2-17 16,3 2 2-16,1 0-1 0,0 0 0 15,1-1-1-15,-1 1 1 0,-1-3 1 0,-1-1-2 16,2 0-1-16,-2 2-1 0,-2-2-1 31,-1 2-1-31,11 2 3 0,9 0-2 16,9-2 2-16,-7 4 0 0,-12 2 1 15,-17-1 1-15,-8-1 0 0,8 1-1 16,5-1 11-16,7 1-10 0,-1-1-1 16,-1 2 2-16,1-3 12 0,10 0-11 15,11 0 7-15,14 2-11 0,1-2 0 16,-5-1 3-16,-10-1 0 0,-10 1-3 0,2-4 3 15,-3-1-3-15,-1-3 2 16,3 0-2-16,3 0 1 0,3 0 0 0,4 2 0 16,-4 1-1-16,-2 1-1 0,-2 2-11 15,0 2 12-15,-13 0 0 0,-7 0 0 16,2-1 0-16,12 4 0 0,10 1-1 0,9 1 1 0,-2-1 2 16,-9-2 10-16,-4 1-11 0,-1-2 11 15,-10 1-11-15,-8-1-1 0,-10-2-2 16,0 1 1-16,3 1 0 0,8-1 1 15,7 0-1-15,1 2 1 0,-1-1 0 16,-2 1-1-16,1 0 1 0,-2 2 0 16,-2-1 1-16,-4 2 0 0,-4-2 0 15,1 3 1-15,-5-2 1 0,-1 1-1 16,-5-3-2-16,0 1 1 0,-5 0-1 16,1-2 3-16,-3-1-3 0,-3-1 2 15,-2 1 1-15,1 0-1 0,-6 0 1 16,1-2-1-16,-3 0 1 0,-5 0-2 15,1 0 1-15,-2 0-1 0,-2 1-1 16,-2-2-2-16,-2 2-10 0,0-1-9 16,0 1-6-16,0-1-19 0,0 0-45 15,-3 1-15-15,-2 1-22 0,0 0-25 16,1 0-31-16,-1 0-25 0,2 0-39 16,0 0-101-16,-1 0-92 0,2 0-181 0,1-2-56 15,0 1-50-15,0-1 74 0,0-1-21 31</inkml:trace>
  <inkml:trace contextRef="#ctx0" brushRef="#br0" timeOffset="3598.22">11762 6387 254 0,'-2'-2'297'15,"-2"-2"13"-15,2 1 80 0,0-1-54 16,-1-1-89-16,-3-1-16 0,3 2 2 16,-1-2 36-16,-2 3 21 0,2-2-15 15,-2-1 6-15,0 2-2 0,-3 1-15 16,0-2-29-16,-1 0-30 0,2 0-26 15,-1 1-25-15,1-2-22 0,-1 1-21 16,-1 2-11-16,4 0 4 0,-1 0-9 16,-1 2-22-16,5 0-13 0,-2 1-8 0,3 0-7 0,2 0-17 15,0 0-28-15,1 2-3 0,6 3-12 16,1-1 12-16,3 3-10 0,2 1-2 16,0 0 3-16,3 1-3 0,-1 1-6 15,1-1-10-15,1 2 10 0,-1 0-6 16,1 1-7-1,-3 0 7-15,-2 0 9 0,-2 0 18 16,-1-1 0-16,-4-2 2 0,0 0 13 16,-2-2 9-16,-3 1 7 0,0-3 35 15,-6 1 32-15,-2 0-5 0,-4 2 101 16,-2-2-31-16,-3 3-24 0,-3 1-14 16,-2 1-41-16,1 0-21 0,2-1-42 15,2-1-21-15,5-3 0 0,2-5-51 16,8-1-103-16,2-2-112 0,3-12-130 0,6 4-654 15,9-20-2088-15</inkml:trace>
  <inkml:trace contextRef="#ctx0" brushRef="#br0" timeOffset="5153.88">7229 2510 102 0,'-5'-2'447'0,"5"2"624"0,-1 1-547 16,1 3-36-16,0 0-76 0,0 0-45 0,0-4-47 16,0 0-53-16,0 0-48 0,0 3 7 0,0 0-13 15,2 1 3-15,1 0-24 0,-1 2-33 16,0-1-53-16,0 5-33 0,-1 1-39 15,0 0-33-15,-1 3-1 0,0-1-137 16,0 4-134-16,0 3-42 0,-2 4-117 16,0 1-273-16,0-6-690 0,-3 12-72 0</inkml:trace>
  <inkml:trace contextRef="#ctx0" brushRef="#br0" timeOffset="5291.02">7228 3014 63 0,'0'25'2313'0,"0"-13"-1704"0,0 0-102 15,0 0-71-15,0 4-120 0,-1-1-111 16,1-2-122 0,-2 0-83-16,2 0-15 0,-1-1-112 15,0-2-156-15,1 0-167 0,-1 4-322 16,1-7-467-16,0 7-179 0</inkml:trace>
  <inkml:trace contextRef="#ctx0" brushRef="#br0" timeOffset="5432.35">7221 3445 2597 0,'-3'12'661'16,"-1"3"-251"-16,1 1-158 0,0 2-171 15,-1-1-81-15,0-1-9 0,1 1-265 16,0 0-244-16,0-3-591 0,1 5-757 0</inkml:trace>
  <inkml:trace contextRef="#ctx0" brushRef="#br0" timeOffset="5583.89">7223 3935 2321 0,'-1'37'1039'0,"1"-24"-671"0,-1 3 24 15,-1 3-140-15,0 2-146 0,-1-3-106 16,0-3-44-16,2 1-155 0,-1-1-79 16,1 0-179-1,0 2-211-15,1 0-329 0,-1-3-165 16</inkml:trace>
  <inkml:trace contextRef="#ctx0" brushRef="#br0" timeOffset="5729.4">7201 4428 327 0,'3'35'1489'0,"-3"-20"-1047"15,0-1-89-15,0 4-31 0,0 2-15 16,0 0 1-16,0 0-115 0,0-2-101 16,0-1-51-16,0-1-41 0,1-2-15 0,-1 0-51 15,1 0-111-15,-1 1-86 0,-2 2-54 16,-1-1-117-16,2 0-308 0,-1-4-455 15</inkml:trace>
  <inkml:trace contextRef="#ctx0" brushRef="#br0" timeOffset="5924.46">7175 5239 996 0,'0'34'1562'0,"0"-25"-1224"0,0 3-27 15,0 1-60-15,0 2-89 0,0-4-29 16,0 1-13-16,0 0-108 0,0-3-12 0,0 0-66 16,0-2-92-16,0 2-95 0,0-5-82 15,0 0-32-15,-2 0-146 0,0-2-291 0,-1 2-237 0</inkml:trace>
  <inkml:trace contextRef="#ctx0" brushRef="#br0" timeOffset="6065.42">7171 5641 1604 0,'0'18'770'0,"0"2"-319"0,0 3-37 16,1 3-150-16,0-4-96 0,0-1-26 16,-1-3-60-16,1-4-82 0,-1-2-29 15,1-4-128-15,-1 0-179 0,0-4-144 16,0-1-243-16,0 0-572 0</inkml:trace>
  <inkml:trace contextRef="#ctx0" brushRef="#br0" timeOffset="6272.42">7175 6136 418 0,'0'30'1846'0,"0"-18"-1368"0,0 3-138 0,0 1-62 16,0 1-138-16,-1-1-58 0,1-2-44 31,0-2-36-31,0 1-1 0,0 1-1 16,0-2-19-16,0-1 19 0,0 2 29 15,0 0-1-15,0-1 17 0,0 0-21 16,0-1-24-16,0-4-41 0,0-2-95 16,0-3-259-16,0-2-319 0,-6-4-1221 0</inkml:trace>
  <inkml:trace contextRef="#ctx0" brushRef="#br0" timeOffset="7457.85">6120 2520 431 0,'1'-11'993'0,"-1"11"-355"0,1 0-169 16,0 0-41-16,-1 0-25 0,0 1-45 16,0 6-100-16,0 3-83 0,0 1-34 15,-1 0-24-15,0 0-42 0,0-1-47 16,1 0-27-16,0 2-1 16,0-1-41-16,-1 0-135 0,-1 2-80 15,2 0-61-15,0 2-185 0,0-1-244 16,0-1-577-16,0 3 284 0</inkml:trace>
  <inkml:trace contextRef="#ctx0" brushRef="#br0" timeOffset="7625.23">6116 2783 1159 0,'-1'6'683'0,"-1"1"-199"0,2 4-96 0,-1 5-19 16,-1-1 4-16,2 3-47 0,-2 1-62 16,2 0-52-16,-2-1-63 0,2 0-53 15,-1 1-53-15,0 1-43 0,1 1 0 16,0-2-74-16,0 2-165 0,0-3-155 0,0 0-243 15,0-6-597-15,0 6-389 0</inkml:trace>
  <inkml:trace contextRef="#ctx0" brushRef="#br0" timeOffset="7775.21">6105 3341 2034 0,'-4'34'656'0,"3"-16"-241"0,0 2 27 15,-3 5-76-15,1 2-41 0,0 3-92 16,1-5-100-1,-1 4-65-15,1-6-68 0,1 0 0 16,1-2-80-16,1 0-143 0,-1-2-120 16,0-2-161-16,0-2-472 0,0-3-418 0</inkml:trace>
  <inkml:trace contextRef="#ctx0" brushRef="#br0" timeOffset="7926.35">6097 4003 1445 0,'1'43'1102'0,"-1"-27"-770"16,0 9 97-16,0 1-77 0,0 6-37 15,0 2-62-15,1 0-110 0,-1-2-72 16,0 1-71-16,0-2-18 0,0-1-47 16,1-3-134-16,-1-1-99 0,0-5-62 15,0 1-244 1,0-7-434-16,0 7-250 0</inkml:trace>
  <inkml:trace contextRef="#ctx0" brushRef="#br0" timeOffset="8082.56">6111 4827 2112 0,'0'19'581'16,"0"3"-208"-16,0 5-66 0,0 3-123 15,0 2-39-15,0-1 10 0,0-2-77 16,0 0-78-16,1-1-50 0,-1-4-85 16,0-3-99-16,1-3-126 0,-1-2-99 15,-2-2-211-15,1-6-553 0</inkml:trace>
  <inkml:trace contextRef="#ctx0" brushRef="#br0" timeOffset="8256.49">6105 5498 334 0,'1'44'1721'0,"1"-27"-1271"16,-2 6-179-16,0 4-72 0,0 3-58 16,-3 1-38-16,2-1-103 0,1 1-10 15,-2-1-105-15,4-2-100 0,-2 1-59 16,0-2-68-16,0 2-25 0,0-3 48 15,0 1 94-15,0-3 50 0,0 0-34 16,1-3-22-16,-1-6-200 0</inkml:trace>
  <inkml:trace contextRef="#ctx0" brushRef="#br0" timeOffset="8418.92">6101 6244 1456 0,'1'26'1254'0,"-1"-14"-850"15,0 2-2-15,0 3-58 0,0 3-75 16,-1-2-66-16,-1 2-110 0,1 0-90 16,0-2-3-16,-1-3-81 0,1 0-130 15,0-5-160-15,0-3-289 0,0-7-835 0</inkml:trace>
  <inkml:trace contextRef="#ctx0" brushRef="#br0" timeOffset="9194.12">8452 2296 506 0,'1'-1'1216'0,"0"1"-767"0,0 0-96 15,0 0-9-15,0 0 5 0,1 1-75 16,-1 3-58-16,0-1-27 0,0 4 2 16,2 1 11-16,-2 4-34 15,0 5-48-15,-1 5-33 0,0 0-32 16,2 3-40-16,-2 1-15 0,-3 1-141 16,0 3-160-16,1-1-143 0,-2-7-532 0,3 7-833 0</inkml:trace>
  <inkml:trace contextRef="#ctx0" brushRef="#br0" timeOffset="9408.92">8501 2805 249 0,'0'26'2889'0,"0"-13"-2314"16,2 1-139-16,-4 4-66 0,0 4-75 16,1 0-47-16,-1 1-83 0,1-4-101 15,1 0-64-15,0-3-19 0,0-1-27 16,0-2-67-16,0 1-89 0,0 0-43 15,0 2-18-15,0 2-108 0,0-3-129 0,0 5-126 0,0 0-81 16,0 2-284-16,-1 5 405 0,0-9-1 16</inkml:trace>
  <inkml:trace contextRef="#ctx0" brushRef="#br0" timeOffset="9542.3">8497 3402 828 0,'1'18'972'0,"0"3"-420"16,0 4-90-16,2 4-14 0,0 0-38 31,1-1-86-31,1 2-121 0,-2 0-54 15,1-4-31-15,0-1-44 0,-2 0-68 16,1-1-6-16,-1 1-89 0,-1-3-135 0,-1 1-54 0,0 2-49 16,0-2-144-16,0 0-111 0,-3-1-232 15,1-6-295-15,0 5 457 0</inkml:trace>
  <inkml:trace contextRef="#ctx0" brushRef="#br0" timeOffset="9731.94">8530 4206 1507 0,'0'16'829'0,"0"4"-380"16,0 4-68-16,1 2-107 0,0 0-86 16,0-1-53-16,-1 0-69 0,1 0-34 15,-1 0-32-15,1-1-12 0,-1 1-10 16,3-2-6-16,-2-1-16 0,0-2-22 16,1 0 25-16,0-2 25 0,-1-2 13 0,0 0-13 15,0-2-32-15,2-2-110 0,-3-2-139 16,1 0-159-16,-1-3-298 0,1-1-409 15,-1 5 442-15</inkml:trace>
  <inkml:trace contextRef="#ctx0" brushRef="#br0" timeOffset="9877.65">8557 4814 11 0,'1'32'1623'15,"1"-14"-859"-15,-1 4-220 0,0 5-81 16,0 4-105-16,0-2-66 0,3-2-51 16,-3-2-86-16,3-2-75 0,-1-2-80 15,-1-5-15-15,1-1-78 0,-1-2-112 0,-2-3-108 16,0 1-139-16,0 0-252 0,0 0-374 15,0-1 60-15,0 5 389 0</inkml:trace>
  <inkml:trace contextRef="#ctx0" brushRef="#br0" timeOffset="10009.2">8594 5341 663 0,'0'15'788'0,"0"3"-430"0,1 1-211 16,0 2-137-16,2 1-10 0,-1 0 0 0,1 2 16 16,-1-2 45-16,1 3 63 0,-1 0 5 15,-1-1 1-15,2 0-11 0,0 0-12 31,0-4-53-31,-1-1-54 0,1-2-184 16,-1-4-333-16,-2-5-297 0,2-1-17 0</inkml:trace>
  <inkml:trace contextRef="#ctx0" brushRef="#br0" timeOffset="10288.02">8640 5827 546 0,'1'9'716'0,"1"4"-179"16,0-1-30-16,-1 5-52 0,0-1 20 15,0 1-12-15,1 0-51 0,-2 1-89 16,2 1-57-16,-1 1-67 0,-1 2-49 0,0 1-46 16,0 0-34-16,0 0-46 0,0-2-24 15,0 0 0-15,0-2-27 0,0-2-37 16,2-1-74-16,0-3-51 0,3-1-8 0,-3-1 11 16,1-3-40-16,0 2-18 0,0-3-17 15,-2 3 52-15,0 0 79 0,0 3 130 16,0 3 41-16,0 2 45 0,-1 1 47 15,0 2 41-15,0-2-33 0,1 0-31 16,1 0-54 0,-1-5-56-16,1-3-41 15,-2-6-131-15,0-3-242 0,0-2-392 0,-2-11-1375 16</inkml:trace>
  <inkml:trace contextRef="#ctx0" brushRef="#br0" timeOffset="18142.08">3430 6884 252 0,'0'0'235'0,"0"0"-102"15,0-3-48-15,0 1 368 0,0 0-131 16,0-1-110-16,0 1-37 0,0 0-34 16,2-3-18-16,1 2 7 0,1-3-11 15,1 2-9-15,0-4-29 0,2 0-23 16,1-1-10-16,1 0-6 0,2-3 3 15,1-2 7-15,1 1 9 0,0-4 19 16,2 0-13-16,0-1-22 0,1-2-3 0,1-1 6 16,-1 1-16-16,3-1-16 15,-2 0-13-15,2 0 13 0,0 2-15 0,-2-1 1 16,4 1 1-16,-1-2-3 16,0 0 1-16,3-3 2 0,0-1-3 0,0 0 0 15,3 1 0-15,-1-3 1 0,1 2 0 16,2 0 0-16,-2 1-1 0,1 1 1 15,-3 1 0-15,1 1 0 0,-2 2-1 16,0 1 0-16,-2 0 0 0,0 2 0 16,0 0-2-16,-1 1-1 0,2-1 2 0,-1 0-3 15,0 0 2-15,1-1 0 0,0-1 2 32,-1 0 1-32,1 0 0 0,1-3 0 0,0 0 1 15,-2-2 11-15,3 0 0 0,2-2-11 16,-2-1 1-16,1-1 10 0,1-1-12 15,0 0-1-15,-1 1-1 0,1-2 0 16,1 5 0-16,-3-2 0 0,-1 3-2 16,0 1 1-16,1 1 2 0,-1 0-1 15,-1 2 1-15,0 0 1 0,0 0 0 16,-2 1 0-16,-2-2 0 0,2 2 2 0,0 0 10 16,0-1-11-16,0 1 0 0,-1-1 1 15,3 0 10-15,-1-1-11 0,0 0 0 16,2-3-2-16,-2 3 1 0,4-2 0 15,-3-1 0-15,1-1 0 0,0 1 12 16,-2-1-12-16,-1 1 2 0,2 1 0 0,0 1 0 0,-3 0 0 16,3 0-2-16,-5 2 0 0,2-2 0 31,2 3-1-31,-1-2 2 0,-1-2-1 16,3 2 1-16,-1-2 1 0,1 2-2 15,1 0-1-15,-2 2 0 0,-1 0 0 16,1 0 0-16,-4 1-3 0,4 1 0 15,-2 0-9-15,-1 0 9 0,2-2 2 16,2 1-1-16,0-2 1 0,1 0 0 16,1 1-12-16,0-1 11 0,-1 1 1 15,0 0 0-15,-1 1-1 0,-1-1 2 16,-1 2 1-16,0-1 1 0,-3 2 0 0,4-2 2 16,-1 0-2-16,-3 1-2 0,3-1 1 15,0-1 1-15,-3 0-1 0,3 1-1 16,-1 0 2-16,-2 1 1 0,1 1 0 15,-2-1 10-15,3-1-12 0,-2 1 1 0,3-1 11 16,2 1 3-16,-1-1 3 0,2 0 0 16,-1-3 3-16,0 0-3 0,0 1 0 15,-1 0 1-15,-4 0-18 0,3 1 1 16,0 0 0-16,-2 0 10 0,1 0-10 16,0 2 10-16,-2-1-10 15,1 1 13-15,-2 1-1 0,3-1 11 16,-3-1 15-16,3 1 32 0,0 0-7 15,-2-2-25-15,3 2-13 0,-1 1-15 16,0-1-11-16,1 0 1 0,1 1 0 0,0-1-1 16,1-1-1-16,0 0 0 15,2 0 1-15,-1-1 0 0,0 0 11 0,-1-1-11 0,-1 1 0 16,1 0 11-16,-3 1-11 0,3-1 0 16,-1 0 0-16,-1-1 0 0,2 1 0 15,-1-1-2-15,1 1 0 0,-3-1-3 16,3 2 0-16,0-2 1 0,-1 2-14 0,1-2 15 15,0 1-1-15,-1-2 1 0,2 2 0 16,-1 0-12-16,1 0 10 0,-2 3-9 16,1 4 8-16,0-2-11 0,-2 5 13 15,1-2-1-15,-1 1 3 0,-1-3 2 16,0 1 1-16,1 0 9 0,-2-1-10 16,1 0-1-16,1 1 0 0,0-3 1 15,2 0-2-15,-2 1 0 0,4-3 1 16,-1 1 1-16,2 2 1 0,0-4 13 15,-2 3-14-15,3-3 13 0,-1 2-15 16,0-1 0-16,0 0 1 0,-1 2 15 16,2-1-15-16,-1-2-1 0,1 2 0 15,-1-3-1-15,3-1 0 0,-1-1 0 16,1-3 0 0,-1 3 1-16,1-1 0 0,-1-1 0 15,-1 4 0-15,1 1-1 0,-3 2-1 16,-1 1-1-16,1-2 0 0,-1 3 3 0,0-2-1 0,-1 2-2 15,1 0 2-15,2 2 1 0,-2 0 3 16,1-2 34-16,0 4-2 0,1-3-4 0,-1 1-12 16,0-1-4-16,-2 1 1 0,0-1-13 15,-1-1 0-15,-1 2 0 0,-3 0 1 16,0-2 8-16,0 4-12 0,-3-1 0 16,1 0 2-16,-4 3-1 0,-2 1 0 15,-2 0 0-15,-2 1-1 0,-2 3-2 16,-1-1-20-16,0 2-34 0,-1 1-38 15,1 0-29-15,-1 5-19 0,1-2-74 16,-1 1-122-16,0 1-305 0,-1 1-943 0</inkml:trace>
  <inkml:trace contextRef="#ctx0" brushRef="#br0" timeOffset="20561.98">8568 2526 372 0,'-3'-2'234'0,"2"2"-107"16,-1-1 271-16,0-1-92 0,-1 2-88 16,1-1-33-16,0-3 17 0,0-2-27 15,1 1 0-15,0 1-23 0,1 1-45 16,0 3-14-16,0 0 13 0,0 0 29 15,0 0 6-15,0 0-13 0,0 1-10 0,0 1-29 16,0 0-4-16,0 3-9 0,0 2 10 16,0-1-4-16,2 4-10 0,0-3-9 15,-1 3 28-15,2-2-4 0,0 2-24 16,-3-2-10-16,3 0-6 0,-1 2-1 16,2 0 1-16,-1 1-7 0,1-1-6 15,-1 1-9-15,1-1-7 0,-1 4 1 16,1-1-4-16,0 1-2 0,-1-1-10 0,2 1 15 0,-1-2-2 15,-1 2 5-15,1-2 4 0,0 1-3 32,-1-1 73-32,1-1-27 0,0 2-22 15,-1-3-31-15,0 2 0 0,2-1-11 16,-2 1 11-16,3 1-3 0,-2-1-9 16,1 1-1-16,0-1 1 0,-1 1 16 15,-1-1 2-15,1 0-6 0,-1 2-12 0,0-2 22 0,0 3-7 16,0-2-15-16,0 1 22 0,1 1 57 15,0-2-42-15,1 1-25 0,-1-1-14 16,0 1 1-16,0-2 0 0,1 2 1 16,-1-2 9-16,-1 3-11 0,2-3 1 15,-3 0 0-15,2 1 14 0,-2-2-15 16,2 2 14-16,-1 0-15 0,0-1 3 16,2 0-1-16,-1 1 1 0,-1-1 9 15,1 0 3-15,1-3-14 0,-1-1 3 16,0 1-1-16,0-3 9 0,2 2-9 15,-2 2 9-15,0 0-11 0,0-1 1 16,1 3 1-16,0-2 0 0,-2 0 15 16,2 3-16-16,-1 1 10 0,0-3-8 15,-1 3 8-15,1-3-10 0,1-1 0 16,0 1 0-16,-1 0-1 0,1-1 0 16,0 0 1-16,0-1-2 0,0 1 1 15,0-1 2-15,2 3-3 0,-2-1 1 16,1-2 1-16,-1 2 0 0,0-2 0 15,1 3 13-15,1-2-12 0,0 1-1 16,-1-1 1-16,-1 0 0 0,1-1 15 16,0 0-15-16,-1-1 9 0,-1-2-12 15,1 2 2-15,0-2-1 0,-1 0-1 0,1 1 1 16,-1 0 1-16,1-1 1 0,-2 2 15 16,2-1-15-16,1 1 12 0,2-2-12 15,-2 0 12-15,1-1-15 0,0-1 1 0,2-1 1 16,-2 0 1-16,0-2 13 0,1 2-4 15,1 0-10-15,2 0 10 0,-2-1-9 16,-1 0 9-16,2 2 0 0,-1-1-9 16,2 0 15-16,-1 2-16 0,0-1 11 15,-1 0 53-15,3 2-8 0,-2-1-43 16,-2 1-3-16,3-2-10 0,-2 2 1 16,1-1 0-16,0 1 15 0,0-2-16 15,0 0 0-15,0 3 1 0,-1-2 9 16,1 1 3-16,1 0-13 0,-1 0 0 0,0 0 0 15,2 1 1-15,-1 0-1 0,1-1-2 16,0-1 0-16,2 0 0 0,-1 0 0 16,-2-2-1-16,2 1 1 0,-1-1-2 15,-3 1 1-15,2-1-1 0,3 0-1 16,-3-1 0-16,1-2 0 0,-1 2 0 16,0-1 1-16,1-1-13 0,-1 1 12 15,0 2 1-15,1-3-1 0,-2 3-18 16,2-2 6-16,-1-1 3 0,-2 0 9 15,1 0-15-15,0 0 5 0,-1 0 1 16,2 0 0-16,-1-2 9 0,0-3 0 31,2 3 1-31,-1-2-1 0,0 1-9 16,1 0 12-16,-1 0 0 0,0 2-1 16,1 1-11-16,0 0 11 0,1 0 0 15,-2 0 1-15,-1 1 1 0,1 0-1 0,0 1 0 16,-2-2 0-16,1 0 1 0,-2 0 0 15,1 0-1-15,0-3 0 0,1-1 0 16,-3 1-2-16,1 1-1 0,2 0 1 0,-2-1 1 16,0 3 0-16,1 0 1 0,3 0 0 15,-1 0 2-15,1 3-1 0,-1 0 1 16,0 1 8-16,2-1-9 0,-3 1-2 16,1-4 0-16,1 0 1 0,-1 0-12 15,0 0 11-15,2 0 0 0,-2-4 0 0,2 1 1 16,-2 0-1-16,-1-1-1 15,1 1 1-15,-1 3 0 0,-1-2 1 0,2 2 1 16,-5 0-1-16,3 0 0 0,-1 2 1 16,1 2 10-16,-4 1-11 0,2-1-1 15,-2 4-2-15,0-2-67 0,-1-2-106 16,-2 0-101-16,-2-3-210 0,0 1-889 16,-5-2-1769-16</inkml:trace>
  <inkml:trace contextRef="#ctx0" brushRef="#br0" timeOffset="22422.12">10012 3921 158 0,'0'0'293'16,"0"0"235"-16,0-1 129 0,0 1-204 16,0-2-100-16,1 2-50 0,5-1-46 15,-4 1-7-15,3 0-59 0,1-1-55 16,3 1-38-16,-1-2-10 0,3 1 23 16,1 0 20-16,4-2-15 0,-3 1-19 15,2 1-1-15,2 0 7 0,0-1-4 16,0 2-13-16,1 0-12 0,2-2-9 0,-1 2-25 15,4 0-7-15,0 0-8 0,1 0-4 16,3 0-2-16,1-2-7 0,2 1 3 16,-1-1-2-16,2 1-1 0,2 1 0 15,-4 0 0-15,1 0 4 0,0-2-14 0,-4 2 13 16,-2 0-12-16,0-2 12 0,-1 2-14 16,3-2 15-16,-2 1-4 0,2-2-10 15,-2 0 10-15,-1-1-9 0,3-1 9 16,-3 2 1-16,2-2 8 0,-1 0 6 15,1 3 53 1,-1 0-35-16,5 1-42 0,-2 1 16 16,4 0-18-16,0-2 2 0,1 2 15 15,4 0-16-15,-1 0 1 0,3 0 9 0,3 3-1 16,-1 0-11-16,2 0 0 0,-4 0-1 16,3-1 0-16,-3-1 1 0,3 1-1 15,-2-1 1-15,2-1 0 0,-2 0 0 16,0 2 0-16,-2 0 1 0,-3 1-2 0,0 0 1 15,-2 1-1-15,-3-1 1 0,-3 4 0 16,-2-2-2-16,-2 0-10 0,-3 0 0 16,-1 1-22-16,0-2-75 0,-4-1-84 15,-2-3-129-15,-3 0-224 0,-3 0-1014 0,-1-6-960 0</inkml:trace>
  <inkml:trace contextRef="#ctx0" brushRef="#br0" timeOffset="24035.55">3017 3987 89 0,'12'-3'264'0,"-8"3"-182"0,5 0 51 16,0 0-87-16,3-1 123 0,0 1 330 15,2 0-239-15,0 0-55 16,4 0-6-16,3 0-30 0,5-2-20 15,5-2-4-15,3-2 10 0,5-2 0 16,0 1-58-16,-1-1-68 0,1-1-26 16,0 2-3-16,-2 0-117 0,-3 2-144 15,0-3-264-15,-10 3-680 0</inkml:trace>
  <inkml:trace contextRef="#ctx0" brushRef="#br0" timeOffset="24207.38">3804 3900 943 0,'10'6'996'0,"-2"-6"-932"16,4 0 21-16,2-1 83 0,4-1 17 16,1 0-27-16,3 0-81 0,5 1-75 15,2-1-2-15,4-1-22 0,4 1-10 16,4 2-81-16,0 0-65 0,0 0-39 16,-1 0-115-16,-2 0-224 0,-2 0-8 15,-5 0 121-15</inkml:trace>
  <inkml:trace contextRef="#ctx0" brushRef="#br0" timeOffset="24341.14">4899 3895 451 0,'14'4'205'0,"0"0"-61"16,4-1 22-16,0 3-36 0,1-4-39 16,1 0-48-16,-2-2-20 0,3 0-23 15,2 0-180-15,-1-2-259 0,-3 2-80 16</inkml:trace>
  <inkml:trace contextRef="#ctx0" brushRef="#br0" timeOffset="24488.69">5742 3888 79 0,'17'5'118'0,"0"-2"-89"0,6 4-27 16,1-3-2-1,1 2-1-15,-7-2-185 0</inkml:trace>
  <inkml:trace contextRef="#ctx0" brushRef="#br0" timeOffset="24598.04">6405 3948 76 0,'14'0'0'15,"-3"-2"-76"-15</inkml:trace>
  <inkml:trace contextRef="#ctx0" brushRef="#br0" timeOffset="24785.5">6696 3920 252 0,'26'1'440'0,"-15"1"-241"0,3-2 68 16,5 0 29-16,2 0 3 15,2-2-35-15,2 2-62 0,0 0-73 0,3 0-55 16,-1-1-45-16,-1-2-16 0,1-1-10 15,-5 1-2-15,-2-1 1 0,0 1-2 16,-3 1 0-16,0 0-33 0,-3-1-51 16,5 2-61-16,-5-1-115 15,5-2-193-15,-7 3-191 0,12-3-93 0</inkml:trace>
  <inkml:trace contextRef="#ctx0" brushRef="#br0" timeOffset="24941.75">7483 3883 203 0,'47'2'776'0,"-24"-2"-411"15,6 0-125-15,2 0-103 0,4-2 20 16,-1 0 44-16,-2 1-100 0,-2-1-66 16,2 2-31-16,-2 0-2 0,-1 0-2 15,1 0-48-15,1 0-72 0,1 0-79 16,-1-2-64-16,0 2-82 0,0 0-52 16,-3-1 61-16,-7 1-39 0</inkml:trace>
  <inkml:trace contextRef="#ctx0" brushRef="#br0" timeOffset="25275.01">8385 3903 379 0,'25'0'248'0,"2"0"-59"16,5 2 3-16,-3-1 23 0,1-1 26 15,-1 0-69-15,0 0-48 0,2-1-46 0,-3-3-38 16,1 2-24-16,0-2-15 0,-1 0-1 0,-1 1 0 16,-3-1-19-16,2 1-64 0,-2 0-30 15,1 0-21-15,2 2 76 0,0 1 35 16,0 0 21-16,0 0-11 0,1 0 0 15,3-1-55-15,-1 1-66 0,0 0-45 16,0 0 19-16,-3 0 40 0,0-2 77 16,-1 2 40-16,-2 2 3 0,0-1 17 15,1 0 38-15,0 0 92 0,2 1 81 16,0-2-49-16,4 0-46 0,1 0-32 16,1 0-56-16,1 0-32 15,1 0-10-15,0 0-2 0,1 0-1 16,0 0-19-16,-1 0-78 0,0-2-27 15,-2 2 7-15,-1 2 26 0,-2 1-10 16,-2-1 10-16,0 3 16 0,-4-2 32 16,-2 1-35-16,0 1-114 0,2 0-108 15,-7-3-20-15</inkml:trace>
  <inkml:trace contextRef="#ctx0" brushRef="#br0" timeOffset="25518.38">10464 3914 16 0,'27'0'79'0,"5"0"18"0,5-1 63 16,1 0 59-16,2-1 5 0,0 1-9 0,1-1-39 16,-1 1-39-16,2-2 110 0,-3 1 4 15,3 0-36-15,0 1-59 0,-1 1-27 16,3-2-3-16,0 2-26 0,4 0-55 16,0-1-22-16,1 1-20 0,1 0 0 15,0 0-1-15,-2 0-2 0,-2 3 0 16,1-1-2-16,-2 1-10 0,0 0-79 15,-3 1-61-15,-4 0-74 0,2 0-139 0,-6-1-146 16,-10-1-134-16</inkml:trace>
  <inkml:trace contextRef="#ctx0" brushRef="#br1" timeOffset="29475.16">6654 3920 203 0,'-2'0'160'15,"0"0"-118"-15,0-2 164 0,0 2 152 16,1-1-9-16,1 1-57 0,0 0-48 16,0 0-25-16,0 0-12 0,0-1-26 15,0 1-29-15,0-3-14 0,0 0-15 16,0 3-21-16,0 0-28 0,3 0-16 16,2 0-13-16,-2 0 12 0,4 2-31 15,-2 3-7-15,1 1-19 0,-1-1-23 16,1 1-169-16,0-3-167 0,-3-1-201 15,2 0-632-15</inkml:trace>
  <inkml:trace contextRef="#ctx0" brushRef="#br1" timeOffset="29744.17">6704 3834 373 0,'-1'-5'1152'16,"1"4"-612"-16,0 1-223 0,0 0-90 15,0 0-34-15,1 0-33 0,3 0-34 16,1 0-27-16,2 1-26 0,0 5-35 16,3 1-9-16,1 4 9 0,2 1 4 15,1 4-24-15,2-1-17 0,-2 1-2 16,4 0-40-16,-4-2-134 0,-2 0-75 0,1-2-104 15,-4-2-196-15,-2-1-593 0</inkml:trace>
  <inkml:trace contextRef="#ctx0" brushRef="#br1" timeOffset="29978.8">6821 3738 200 0,'2'0'355'0,"1"0"167"0,2 3-207 0,1 4-123 15,5 1-16-15,0 2 13 16,1 4 19-16,3 1-30 0,2 0-45 0,0 3-30 16,2 0-9-16,-2 0-20 0,1 0-38 15,-2-1-36-15,1-3-2 16,-5-3-82-16,2 0-158 0,-5-5-153 0,0-1-327 15,-6-5-312-15</inkml:trace>
  <inkml:trace contextRef="#ctx0" brushRef="#br1" timeOffset="30229.03">6972 3616 922 0,'2'1'1076'0,"4"7"-797"0,1 1-85 16,4 3 0-16,0 2 21 0,0 0 22 16,2 0-51-16,1 0-94 0,-2 1-38 15,1 0-25-15,-1 2-2 0,-2-2-26 16,-1 2 0-16,-2-3-1 0,1 0-38 16,-4-5-127-16,0 3-56 0,-3-4-42 15,-1 0-121-15,0-5-213 0,0 0-478 16,0-3 311-16</inkml:trace>
  <inkml:trace contextRef="#ctx0" brushRef="#br1" timeOffset="30400.75">7061 3568 295 0,'-2'-9'1611'0,"2"9"-1044"0,2 1-348 0,2 5-132 16,4 2 55-16,1 3 57 0,2 3 11 15,2 3-76-15,1-1-58 0,0 1-56 16,1 0-20-16,2-6-28 0,0 4-115 16,0-5-180-16,0-5-137 0,-4 1-672 15</inkml:trace>
  <inkml:trace contextRef="#ctx0" brushRef="#br1" timeOffset="30932.44">7288 3475 383 0,'-5'-8'1341'16,"3"8"-827"-16,2 0-178 0,0 3-36 15,0 4-127-15,5 5-64 0,4 7-4 16,3 4-22-16,2 8-32 0,2 2-48 15,4 4 13-15,0 4-16 0,2 0-2 16,0 5 2-16,1 1 13 0,0-2-10 16,-2-2 6-16,-2-6-9 0,3-3-60 15,-4-5-147-15,-1-6-75 0,-2-6-79 16,-3-6-219-16,-6-5-567 0</inkml:trace>
  <inkml:trace contextRef="#ctx0" brushRef="#br1" timeOffset="31168.149">7412 3346 383 0,'-2'-22'1440'0,"2"22"-937"0,0 0-257 16,2 0-85-16,2 5-3 0,4 3 31 15,3 3-13-15,3 7-87 0,3 4-38 16,3 4 0-16,3 7 19 0,3 3 22 15,1 6-42-15,0 1-24 0,-1 2-7 16,-2-5-17-16,-1-1-2 0,-3-4-89 16,-3 0-79-16,1-5-65 0,-5-4-74 15,-2-2-134-15,-2-4-235 0,-4-8-437 0</inkml:trace>
  <inkml:trace contextRef="#ctx0" brushRef="#br1" timeOffset="31409.16">7566 3255 308 0,'0'-9'1417'0,"3"12"-1123"0,6 8-132 16,5 3-62-16,2 4-29 0,6 3 33 15,1 6 38-15,3 5-20 0,1 6-16 0,-1 4-22 16,4 5-7-16,-1 2-26 0,1 1-22 15,-3 0-13-15,-1-5-15 0,-3 1-1 16,-2-5-25-16,-4-4-81 0,-5-6-93 16,0-6-121-16,-3-9-221 0,-2-4-695 0</inkml:trace>
  <inkml:trace contextRef="#ctx0" brushRef="#br1" timeOffset="31663.97">7804 3267 327 0,'8'14'1175'16,"3"0"-863"-16,7 7 14 0,3 4-22 15,2 7-65-15,1 5-72 0,2 5-39 16,1 13-51-16,-3-5-48 0,-1 6 0 15,-1-1-29-15,-4-9-2 0,1 4 0 16,-3-4-17-16,0-7-42 0,-3-6-61 16,-3-8-78-16,-2-7-77 0,-2-5-138 15,-3-9-584-15,-1-4-2 0</inkml:trace>
  <inkml:trace contextRef="#ctx0" brushRef="#br1" timeOffset="31898.3">7947 3149 630 0,'12'19'805'0,"2"5"-454"0,4 6 4 16,1 7-6-16,5 2-75 0,-1 2-58 0,1 5-56 15,1 6-32-15,-3 0-30 0,1 1-40 16,-2-2-24-16,-2-3-14 0,0-7-19 15,-2-6-1-15,-4-7-32 0,-2-9-182 16,-4-6-167-16,-3-6-206 0,-3-6-643 16</inkml:trace>
  <inkml:trace contextRef="#ctx0" brushRef="#br1" timeOffset="32119.2">8038 2991 209 0,'8'11'1205'0,"2"10"-990"16,5 8-17-16,3 6 108 0,4 5-11 15,0 4-47-15,1 1-45 0,5 12-62 16,4 11-45-16,0 14-35 0,-2 3-23 16,-8-16-9-16,-8-15-29 0,-5-25-45 15,-6-4-63-15,2 0-11 0,-2-1-64 16,1-3-133-16,-4-9-118 0,0-6-246 15,0-6-320-15</inkml:trace>
  <inkml:trace contextRef="#ctx0" brushRef="#br1" timeOffset="32347.5">8150 2927 252 0,'8'7'333'15,"6"11"32"-15,2 5-33 0,4 9 9 16,2 3 8-16,0 2-25 0,4 5-59 16,0 1-59-16,-3 3-45 0,-1 0-20 15,-2 0-16-15,-3-3-20 0,-3-3-41 16,-3-2-38-16,-2-6-26 0,-4-6-17 16,-2-7-178-16,-2-7-109 0,-1-8-70 15,0-4-53-15,-4-7-299 0,-1-2-76 0</inkml:trace>
  <inkml:trace contextRef="#ctx0" brushRef="#br1" timeOffset="32473.34">8284 2794 458 0,'24'25'1299'0,"-9"-2"-1022"0,4 10-105 0,5 4 57 31,4 8-96-31,0 1-133 0,-10-10-107 15,6 16-966-15</inkml:trace>
  <inkml:trace contextRef="#ctx0" brushRef="#br1" timeOffset="33004.41">8518 3702 347 0,'0'0'1072'16,"0"3"-647"-16,3 4-132 0,2 3-24 16,2 2-49-16,3 2-66 0,0 2-57 15,-1 2-52-15,2 4-29 0,0-1-16 16,-1 1 0-16,2-2-116 0,-6 0-129 15,1-4-97-15,-2-3-289 0,-1-5-623 0</inkml:trace>
  <inkml:trace contextRef="#ctx0" brushRef="#br1" timeOffset="33223.129">8521 3520 451 0,'2'3'1163'0,"6"4"-962"0,3 2-54 15,0 4 38-15,4 3 26 0,0 3-11 16,2 1-26-16,1 3 32 0,0 0-27 16,-1 1-64-16,0 5-64 0,-1 0-37 15,-1-1-14-15,-3-2-140 0,-1-3-145 16,-4-5-86-16,-2-5-118 0,-2-3-662 15</inkml:trace>
  <inkml:trace contextRef="#ctx0" brushRef="#br1" timeOffset="33466.01">8532 3252 1426 0,'7'11'586'0,"3"3"-430"16,1 3 48-16,6 3 67 0,0 6 38 16,2 4-40-16,1 6-65 0,0 4-55 15,3 3-51-15,-2 2-44 0,0 0-39 16,-1-1 6-16,-1-5-21 0,-4-4-72 16,0-4-163-16,-7-4-125 0,-1-6-103 15,-3-8-288-15,-2-2-652 0</inkml:trace>
  <inkml:trace contextRef="#ctx0" brushRef="#br1" timeOffset="33701.11">8526 3119 1295 0,'0'3'651'15,"8"7"-353"-15,3 4-168 0,4 7-30 16,2 4 39-16,3 4 115 0,2 1-10 15,2 3-36-15,2 1-43 0,-2 2-32 16,-1 5-41-16,-1 2-13 0,0 2-29 16,-3-1-25-16,0-1-24 0,-5-4-1 15,-1-6-101-15,-4-4-91 0,-3-5-56 16,-3-9-149-16,-3-4-280 0,0-7-709 16</inkml:trace>
  <inkml:trace contextRef="#ctx0" brushRef="#br1" timeOffset="33865.99">8583 2987 444 0,'-6'-20'1631'0,"6"24"-1223"0,4 6-141 16,4 8-83-16,4 8-66 0,4 5 1 15,3 7-1 1,2 5 19-16,6 1-4 0,0 4-63 15,-1-1-70-15,1-6 0 0,-1-4-270 16,-7-14-419-16,5 2-1541 0</inkml:trace>
  <inkml:trace contextRef="#ctx0" brushRef="#br1" timeOffset="34959.53">8423 2685 441 0,'0'-4'118'0,"0"4"374"15,0 0 9-15,0 0-212 16,2 0-80-16,0 0-34 0,1 1 6 16,1 4 0-16,1 2-23 0,2 1-23 15,-1 4-3-15,1 1-4 0,0 4-10 16,-1-1-10-16,0 1-47 0,0-1-58 16,-3-2-3-16,0 2-268 0,-1-3-246 15,-2-5-286-15,0-2-621 0</inkml:trace>
  <inkml:trace contextRef="#ctx0" brushRef="#br1" timeOffset="35350.719">8054 3025 719 0,'-4'8'1523'15,"4"-4"-1106"-15,0 2-156 0,0 1-24 16,0 2-17-16,0 1-71 0,0-1-82 16,0 3-67-16,2 0-15 0,-1-2-58 15,1 0-118-15,-1-1-55 0,-1 0-139 0,0-1-184 16,0-3-669-16</inkml:trace>
  <inkml:trace contextRef="#ctx0" brushRef="#br1" timeOffset="35553.78">7947 3010 681 0,'-2'6'1474'16,"2"-2"-1115"-16,0 6-204 0,2-1 35 15,3 4 85-15,-1 2-19 0,-1-2-44 16,3 1-85-16,-2 1-71 0,0 0-30 16,-1-1-26-16,0-3-39 0,-1-1-135 15,3 0-67-15,-4 0-76 0,0-2-142 16,-1-1-147-16,0-2-500 0,0-2 383 0</inkml:trace>
  <inkml:trace contextRef="#ctx0" brushRef="#br1" timeOffset="35750.11">7775 3062 750 0,'-11'0'1454'0,"11"0"-1053"16,0 4-227-16,0 2-61 0,0 2 9 16,3 1-4-16,4 2-35 0,1-1-54 15,1 4-13-15,1 1-3 0,1 1 9 0,0 0-20 16,1 1-2-16,-3 1-32 0,-1 1-143 15,1 0-72-15,-4-3-66 0,-2-1-65 16,1-5-325-16,-3 1-453 0</inkml:trace>
  <inkml:trace contextRef="#ctx0" brushRef="#br1" timeOffset="36318.01">7319 3725 291 0,'-2'-4'571'0,"0"4"148"0,2 0-315 15,0 1-119-15,0 4-87 0,2 2-76 16,3 5 17-16,3 2-59 0,2 6-54 16,-1 0-26-16,4 4 2 0,-1-1 40 15,-1 0-13-15,-2 2-29 0,1-3-55 16,-3 2-122-16,-2-6-107 0,2-3-140 16,-4-6-579-1,2-5 201-15</inkml:trace>
  <inkml:trace contextRef="#ctx0" brushRef="#br1" timeOffset="36684">7574 3528 145 0,'3'-8'1216'0,"-3"8"-565"0,3 8-382 16,3 7-159-16,2 4-32 0,3 3 12 16,2 3 39-16,0 1 22 0,5-1-16 0,-2 4-45 15,2-3-64-15,0 1-26 0,-2-1-35 16,-1-2-176-16,1-6-183 0,-3-1-242 16,-3-7-648-16</inkml:trace>
  <inkml:trace contextRef="#ctx0" brushRef="#br1" timeOffset="36863.68">7861 3562 1502 0,'8'9'767'0,"0"2"-511"16,2 5-24-16,2 1 44 0,-1 1-71 15,3 0-71 1,-2-1-64-16,-1 0-39 0,3 0-31 0,-2-1-28 15,-1-2-208-15,1-3-171 0,-4-1-203 16,-2-5-712-16</inkml:trace>
  <inkml:trace contextRef="#ctx0" brushRef="#br1" timeOffset="37059.719">8059 3568 425 0,'4'16'1880'0,"0"-3"-1593"0,0 3-138 16,2 3 50-16,1 1 9 0,0 3-29 0,-1-2-58 0,3 3-51 16,-1-4-26-16,0-1-44 0,-2-3-20 15,3-2-43-15,-3-4-199 0,-1 0-164 16,0-5-243-16,-2-3-713 0</inkml:trace>
  <inkml:trace contextRef="#ctx0" brushRef="#br1" timeOffset="37252.54">8182 3653 324 0,'3'15'1224'16,"1"-6"-846"-16,0 5-190 0,2 0-13 16,0 4 38-16,2-1-7 0,-2 1-6 15,1-1-30-15,0 0-68 0,0 0-60 16,0-2-42-16,-1-2-35 0,1-2-113 15,-2-3-170-15,-1-2-156 0,-1-2-326 16,-1-2-398-16</inkml:trace>
  <inkml:trace contextRef="#ctx0" brushRef="#br1" timeOffset="37442.32">8315 3596 399 0,'10'13'1448'0,"-5"-1"-1039"0,3 4-166 32,1 0 63-32,4 4 47 0,-1-2-38 15,3-2-99-15,-2 0-96 0,1-4-45 16,1-2-53-16,-2-5-22 0,0-2-85 16,-1-3-247-16,-3 0-346 0,-2-8-1230 0</inkml:trace>
  <inkml:trace contextRef="#ctx0" brushRef="#br0" timeOffset="59785.11">7862 6636 1540 0,'0'-4'803'0,"0"2"-271"16,0 0-71 0,0-2-59-16,-1 2-50 0,0 1-44 15,1 1-86-15,0 0-62 0,0 1-49 16,0 5-35-16,0 2-30 0,0 5-6 0,0 5-3 0,1 6-7 0,0 3-18 16,0 3-12-16,-1 3 0 15,2 0-2-15,0-1 0 0,-1-1-10 0,2-1-9 16,1-5-22-16,-1-3-30 0,1-5-31 15,1-6-41-15,0-1-40 0,2-6-31 16,-1-3-46-16,0-1-131 0,1-2-138 31,0-6-102-31,-3 2-159 0,-1-4-538 0</inkml:trace>
  <inkml:trace contextRef="#ctx0" brushRef="#br0" timeOffset="59954.86">7835 6859 2276 0,'-12'-4'722'0,"12"3"-282"0,0-1-66 16,0 0-198-16,7-2-67 0,-2 2 0 0,5 0-49 15,2-2-26-15,0 1-24 0,3-3-10 16,0 2-12-16,-1 0-35 0,4-2-137 0,-5 2-92 16,0 1-126-16,-2 1-348 0,-4 0-717 15</inkml:trace>
  <inkml:trace contextRef="#ctx0" brushRef="#br0" timeOffset="60289.64">8072 6897 2011 0,'-2'0'1226'0,"0"0"-896"16,1 1 30-16,0 0-107 0,-1 0-26 15,1 4-29-15,-1-1-102 0,1 1-63 16,0 1-33-16,1 1-21 0,0 4 19 16,0 0-1-16,1 1-13 0,-1 2 4 0,0-2 9 15,1 1-12-15,2 0 12 0,1-1-13 16,0-1 1-16,2 1-7 0,-2-3 0 15,1 1-30-15,-1-5-28 0,0 1-41 16,2-1-1-16,-1-4-34 0,0-1-51 16,-1-1-128-16,-1-5-300 0,-1-2-586 15,0-8-434-15</inkml:trace>
  <inkml:trace contextRef="#ctx0" brushRef="#br0" timeOffset="60418">8103 6852 2532 0,'-6'-7'1242'0,"4"5"-906"0,2-2-1 16,0 3-174-16,0-1-81 0,-1 1-80 0,2 0-49 15,5-1-87-15,0 1-237 0,0-1-600 16,2 1-1318-16</inkml:trace>
  <inkml:trace contextRef="#ctx0" brushRef="#br0" timeOffset="61123.24">9097 6667 742 0,'2'-2'1284'15,"-2"2"-708"-15,0 0-17 0,0 0-117 16,0 0-61-16,0 5-87 0,0 0-117 16,0 3-112-16,0 5-31 0,0 3-31 15,0 4 9-15,0 2-12 0,-1 3-1 16,0 0-11-16,2 5-1 0,-1-2-2 16,0 0-1-16,0-1 13 0,3-4-9 15,3-4-10-15,2-3-46 0,0-7-62 16,1 1-20-16,0-6-28 0,3-2-42 15,-2-3-170-15,-2 1-264 0,0-3-410 16,-1-6-205-16</inkml:trace>
  <inkml:trace contextRef="#ctx0" brushRef="#br0" timeOffset="61317.42">9074 6811 2470 0,'0'0'627'0,"0"0"-232"15,0 0-145-15,4 0-158 0,2 0 52 16,3-1 25-16,2 2-94 0,0 1-47 16,1-1-9-1,1-1-19-15,1 0 0 0,-1 0-3 16,1 0-44-16,0 0-128 0,-2 0-111 16,0 0-225-16,-4 0-555 0,0 0-556 0</inkml:trace>
  <inkml:trace contextRef="#ctx0" brushRef="#br0" timeOffset="61819.74">9329 6982 773 0,'1'-5'1982'0,"-1"5"-1377"0,0-3-118 16,0-1-155-16,0 1-114 0,0-1-26 16,0 0-81-16,0 4-71 0,0-3-22 0,0 3-15 0,0 0-2 15,2 0 1-15,-1 0-1 0,-1 0 2 16,1 3 0-16,0 1 16 0,-1 2 5 16,0 2 7-16,0 3 9 0,0 1-6 15,0 2-19-15,-1 2 0 0,0 0-13 16,0-1 0-1,1 1 17-15,0-3-16 0,0 0 11 16,2-1-14-16,5-3-12 0,-2-2 9 16,2 0-13-16,0-4 1 0,-1-1-6 0,3-2-1 15,-5 0-15-15,3 0-39 0,-4 0-44 16,1-4-53-16,0 0-60 0,-2-4-189 16,0 1-675-16,-2-6-759 0</inkml:trace>
  <inkml:trace contextRef="#ctx0" brushRef="#br0" timeOffset="61973.81">9363 6903 1422 0,'-6'-8'1959'0,"4"4"-1522"0,0 2-30 16,2 1-143-16,0-3-101 0,0 4-24 16,0 0-139-16,2-2-56 0,3 2-98 0,1 0-190 15,3 0-290-15,-4 0-838 0,3 2-659 0</inkml:trace>
  <inkml:trace contextRef="#ctx0" brushRef="#br0" timeOffset="62271.85">9563 6945 2336 0,'-2'0'1180'0,"2"0"-764"0,0 0-88 0,0 2-182 16,0 3-50-16,1 2 21 0,1 3-46 0,1-1-46 0,-1 2-25 0,1 0-2 15,0 3-13-15,0 1-16 16,-2-1-19-16,0 2-33 0,-1-1-41 0,1-1-75 15,-1 0-69-15,0-3-193 0,0-2-584 32,-3-1-689-32</inkml:trace>
  <inkml:trace contextRef="#ctx0" brushRef="#br0" timeOffset="62414.33">9555 7024 1816 0,'-4'-12'1681'0,"4"9"-1161"0,0-1-103 0,4 2-142 15,-2 1-106-15,4-2-22 0,0 2-80 16,3 1-50-16,-1 0-17 0,1 0-43 16,1 0-165-16,1 0-158 0,0 0-220 15,-2 0-818-15,4-3-596 0</inkml:trace>
  <inkml:trace contextRef="#ctx0" brushRef="#br0" timeOffset="62588.34">9806 6862 981 0,'0'0'2348'0,"0"0"-1703"0,0 0-153 0,0 3-208 16,0 4-112-16,1 3-13 0,2 3-34 15,-1 3-46-15,3 1-25 0,-2 1-20 16,2 0-19-16,-1-1-15 0,6-3-3 16,-5 0-27-16,2-6-95 0,-2 0-159 15,1-3-140-15,-4-3-685 0,-1-2-1267 0</inkml:trace>
  <inkml:trace contextRef="#ctx0" brushRef="#br0" timeOffset="63390.4">6336 6710 723 0,'1'-6'1684'0,"-1"4"-1024"0,0 0-188 15,0 1-103-15,0 1-78 0,0 0-49 16,0 0-78-16,0 0-75 0,1 4-39 16,-1 3-20-16,0 3 13 0,0 4 3 15,0 4-12-15,0 2-12 0,-1 1-10 16,0 4-10-16,1-1 1 0,-1-1-2 16,1 2-1-16,0-4-1 0,2 0 0 15,0-4-2-15,4-4-16 0,1 0-5 16,0-6-13-16,-1-2-30 0,2-3-63 15,0-1-2-15,-1-1-17 0,1 0-94 16,-2-3-86-16,-2-3-216 0,-1-1-191 16,-2 0-598-16</inkml:trace>
  <inkml:trace contextRef="#ctx0" brushRef="#br0" timeOffset="63548.55">6330 6852 2706 0,'-1'-2'695'15,"1"1"-220"-15,0 1-134 0,0 0-133 16,0 0-35-16,3 0-108 0,3 0-53 16,-1 0-12-16,3 0-10 0,2 1-27 15,-1 2-121-15,2-1-146 0,-3 2-98 16,-1 0-345-16,2 4-915 0</inkml:trace>
  <inkml:trace contextRef="#ctx0" brushRef="#br0" timeOffset="63892.8">6513 6952 2163 0,'-1'-2'679'0,"1"1"-215"0,-1 1-102 0,0 0-98 15,1 0-17-15,0 0-91 0,0 0-85 16,0 3-31-16,1 1-15 0,-1 1 15 16,-1 1 19-16,1 4 0 0,0-3 2 15,0 1-5-15,0 2-4 0,0 1 6 16,0-1 0-16,0 1-6 0,0 1-12 16,1-4-18-16,3 3-22 0,0-4-11 15,-1 2-10-15,2-3-3 0,0-1-7 16,-1-1-43-16,0 2-51 0,0-4-29 15,1 0-32-15,-2-2-19 0,0 0-51 16,0 0-231-16,0-3-278 0,-1-1-689 16</inkml:trace>
  <inkml:trace contextRef="#ctx0" brushRef="#br0" timeOffset="64052.25">6538 6897 2919 0,'-5'-1'954'0,"4"0"-529"15,0-2-107-15,0 1-158 0,0 2-58 16,1 0-102-16,0 0-43 0,0 0-62 31,3 0-95-31,3 0-151 0,-1 0-252 16,-1 0-742-16,3 1-710 0</inkml:trace>
  <inkml:trace contextRef="#ctx0" brushRef="#br0" timeOffset="64290.71">6623 7011 2475 0,'-4'0'1540'0,"4"0"-1163"0,-1 0-35 16,1 0-133-16,0 0-41 0,0-2-37 15,0 0-131-15,4 0-21 0,2 0-13 16,0 1 7-16,0-1-7 0,0 0-60 16,2 1-44-16,0 1-34 0,-2-1-68 0,-1 1-171 15,0 0-267-15,-2 0-386 0,1 0-462 0</inkml:trace>
  <inkml:trace contextRef="#ctx0" brushRef="#br0" timeOffset="64524.64">6770 6888 639 0,'0'0'2853'0,"0"0"-2142"0,0 3-246 16,0 2-198-16,0 2-105 0,2 3 2 0,2 1-60 15,0 3-56-15,0 0-11 0,1 1-22 0,-1 0-12 31,1 0 21-31,-1 0-12 0,-1-3 7 16,1 0-19-16,-3-2-2 0,2-3-59 16,-3-1-85-16,0-2-70 0,0-3-60 0,0-1-103 15,-3 0-381-15,-1-4-990 0</inkml:trace>
  <inkml:trace contextRef="#ctx0" brushRef="#br1" timeOffset="74332.12">7244 3387 11 0,'0'-9'420'0,"0"2"705"16,0 5-552-16,0-2-178 0,0 1-3 15,0-2-33-15,0 0-38 0,0 2-34 0,1-2-64 16,-1 0-49-16,0 3-16 0,0 0-31 16,0-1-22-16,-3 1-28 0,1-1-16 15,-2-1-12-15,1 0-3 0,-1 3 6 16,-1 0 12-16,2 1 19 0,-2 0-10 15,-1 2-9-15,0 4 3 0,1 3-21 16,0-2-19-16,0 2-3 0,0-1-24 16,0 3 0-16,3-5 3 0,1 2-3 15,1-2-2-15,0 0-16 0,1 0-6 16,0-1 2-16,5-2 7 0,-1 1 13 16,1 0 0-16,0-1-10 0,1 0 12 15,2-1 0-15,-2-2 2 0,1 0 10 16,0 0-10-16,-1-2 1 0,0-3 13 15,-3-1-14-15,1-1 0 0,-3-3 16 16,0 2-3-16,-3-3 9 0,1 2-2 16,0-1-4-16,-2 0 0 0,-3 1-3 0,1 0 3 15,-3-1 4-15,1 5 8 16,-3 0 0-16,1 0 10 0,1 3 2 0,-2 1 0 16,0 1-11-16,0 0-4 0,2 4-9 15,-1 4 9-15,2 0 6 0,1 1-15 16,3 0-18-16,0 1-3 0,2 0 0 15,0 2-1-15,3-3-17 0,1 0 3 16,4-2-3-16,1 3 3 0,0-4 6 0,1-2 9 16,0 0-9-16,1-3 0 0,0 1 10 15,0-2 2-15,-1 0 1 0,-1 0 2 16,-1-3 18-16,-2-1-6 0,-1-2-3 31,-2 1 0-31,-1-4 3 0,-1 2 3 16,-1 0 0-16,0-1-5 0,-1 0-10 0,-4-2 18 15,-1 2-3-15,-4-1 0 0,3 5 3 16,-1-1 3-16,-2 0 0 0,-1 3 1 16,0 1 5-16,0 1-3 0,2 0 9 0,2 0 7 15,0 3 9-15,1 3-13 0,1 0-18 16,3 2-18-16,1-1-3 0,1 1-14 16,0 3-4-16,3-2-3 0,4 0 2 15,2 0 7-15,0 0-3 0,2-3 0 16,1 1 2-16,-1-3-2 0,3-3-3 15,-3-1-9-15,-2-1 12 0,0-3 12 16,-3-6-9-16,-2 2 11 0,-2-2 1 0,-2 0 12 0,0-1 21 16,-3 2 0-16,-2-1 7 0,-2 2 9 15,-4 1-10-15,1 4-12 0,-3 0-25 16,1 2-2-16,1 1-78 0,1 0-122 31,2 0-39-31,4 0-262 0,4 2-1466 0</inkml:trace>
  <inkml:trace contextRef="#ctx0" brushRef="#br1" timeOffset="75707.88">8509 2561 376 0,'1'-2'163'0,"1"0"638"0,1 2-162 0,-2 0-196 16,0 0-4-16,0 0-71 0,0 0-43 16,-1 0-19-16,0 0-49 0,0-1-30 15,0 0-32-15,0-2-25 0,0 3-14 16,-2-2-3-16,-3 2-21 0,0 0-29 15,-2 0-14-15,1 0-11 0,-2 2-11 16,0 3-9-16,-1-1-19 0,1 2 10 16,0 1-10-16,1 0-6 0,1 3-14 15,0-2-19-15,5 3-1 0,0-2-12 16,1-1 1-16,0 0-3 0,2-1-3 16,3 0 0-16,2-1 6 15,0 0 0-15,2-3 0 0,0 2 8 16,1-3-8-16,-1 1 11 0,1-3 1 15,0 0 16-15,-1 0 2 0,0-4 3 16,-2-2 0-16,0 0 3 0,-3-1-3 0,-1 0 7 16,-3-2 2-16,0 1-9 0,0 0-6 15,0-1 0-15,-2-3 3 0,-2 5-5 16,-1-3 8-16,-2 5-3 0,2 2 9 16,-3-1-3-16,0 2 21 0,-1 1 10 0,0 1 2 15,2 0 4-15,-1 0-21 0,0 2-16 16,1 3-6-16,2 0-3 0,0 3-15 15,3 2 0-15,0 0-12 0,2-1-6 16,0 2 0-16,0-4-1 0,4 4 4 16,1-4-3-16,3 2 3 0,-1-2 2 0,2-1 10 15,-1-1-15-15,2-2 15 0,0-3-12 32,0 0 15-32,0 0 0 0,1 0 12 0,-2-4 0 0,-1-3 3 0,-2 0 1 15,0-1 5-15,-2-3-9 0,-2 1 4 31,-1-1 2-31,-1-1-15 0,0 3 18 0,0-1-9 16,-3-1 0-16,-1 3 6 16,-3-3 3-16,-1 5 0 0,1-1 6 0,-2 3 9 15,-1 1-6-15,1 2-3 0,-1-1-2 16,0 2-1-16,3 0-9 0,-2 0 9 16,0 5-9-16,4 1-2 0,-1 3-13 0,3-1-2 15,0 3-16-15,3 0 0 0,0-1 3 16,0 1 0-16,5 1-6 0,0-2 8 15,2 0 1-15,1-2 0 0,-1 0 9 16,0-3-15-16,1 0 6 0,1-2 9 16,-1 0 1-16,0-3-10 0,1 0 11 15,-2 0 1-15,-1-4 0 0,-2 0 0 16,-1-4 1-16,-1 0 2 0,-1-1 12 0,-1 0-3 16,0-1 0-16,-1 1 3 15,-5-1 3-15,1 2 7 0,-3 2-1 0,-2 1 3 16,0 0 15-1,0 2-6-15,-2 1-3 0,1 2-3 16,1 0-3-16,-2 2 3 0,3 3-9 16,1 3 0-16,1 0-6 0,3 2-15 15,2-1-2-15,2 1-16 0,0-3-3 0,2 2-3 16,5-2-3-16,0 0 0 16,1-2-6-16,1-2-3 0,0-1-75 0,-1-2-67 15,0 0-115-15,-3-2-373 0,-1-6-1208 0</inkml:trace>
  <inkml:trace contextRef="#ctx0" brushRef="#br1" timeOffset="76804.61">6575 2346 210 0,'-1'0'101'0,"0"-1"495"0,0 0 111 15,-1-1-265-15,1-1-85 0,-1 0-9 16,2 1-24-16,0 0 2 0,0 1-28 16,-1 1-34-16,1 0-42 0,0 0-26 15,0 0-23-15,0 1-25 0,0 6-56 16,0 3-70-16,0 2-22 0,1 5-16 16,1-1 15-16,3 1 0 0,-1 2-14 15,1-4-7-15,0 0-8 0,1-3-13 16,1-2-25-16,3-1-3 0,-1-4-3 15,1-2 24-15,1-3 10 0,0 0 6 16,1-2-25-16,-1-5-66 0,0-2-25 16,-1 0-41-16,-3-2-36 0,2 0-53 15,-5-1-84-15,1 1-110 0,-2 1-135 16,-3 1-520-16,0 0 376 0</inkml:trace>
  <inkml:trace contextRef="#ctx0" brushRef="#br1" timeOffset="76992.07">6581 2378 409 0,'-4'0'1382'0,"4"-2"-800"0,0-2-259 0,1 3-114 16,5-3-10-16,-1 2-17 0,5-2-36 16,-1-3-41-16,1 2-29 0,1-3-19 15,-3-2-26-15,1 0-30 0,1 0-1 16,0-2-148-16,-6 1-116 0,1 1-88 15,-2 2-154-15,-2 2-662 0,-1 1-94 0</inkml:trace>
  <inkml:trace contextRef="#ctx0" brushRef="#br1" timeOffset="77148.3">6557 2212 1828 0,'-13'-13'1286'15,"13"6"-999"-15,0 0-71 0,0 2-17 16,3-1-70-16,4 2-35 0,0 2-47 15,2-3-45-15,2-2-2 0,3 0-2 16,1-2-33-16,-2 6-118 0,3 0-150 16,-3 3-184-16,-2 0-518 0,1 4-618 0</inkml:trace>
  <inkml:trace contextRef="#ctx0" brushRef="#br1" timeOffset="77450.81">6786 2381 203 0,'3'7'1338'0,"1"1"-950"16,1 1-151-16,1-1-101 0,2-3-81 16,-4-2-53-16,1 0-2 0,-2-3-22 15,-1 0 22-15,-1-3 71 0,-1-2 107 16,0-4 44-16,0 0 41 0,-4-4 6 15,1 1-3-15,-1 0-4 0,0-1-30 16,-4-1-35-16,6-1-49 0,-1-1-39 0,1 2-51 16,0 1-58-16,2 2 0 0,0 4-31 15,0 4-24-15,5 1-63 0,-1 2-99 16,6 0-12-16,-3 2-114 0,0 3-227 16,1 0-431-16,2 5-432 0</inkml:trace>
  <inkml:trace contextRef="#ctx0" brushRef="#br1" timeOffset="77711.78">6881 2343 441 0,'-1'6'1464'0,"1"-2"-874"15,0 2-246 1,1 1-100-16,2 0-78 0,2 3-67 16,0-2-51-16,0 1-45 0,1-3 13 15,-3-2-16-15,1 0 13 0,-1-2-13 0,-1-2 1 16,-2 0 31-16,1-7 107 0,-1-2 47 15,0-5 0-15,0 1-36 0,0-1-22 16,0-1-22-16,0 0-10 0,-1-1-1 16,1 1-2-16,-1 0-31 0,-1-1-26 15,1 2-24-15,1 0-12 0,0 1-13 16,0 1-17-16,0 3-35 0,2 2-108 16,0 2-97-16,3 4-52 0,0 0-210 15,-2 1-571-15,5 0-545 0</inkml:trace>
  <inkml:trace contextRef="#ctx0" brushRef="#br1" timeOffset="78235.93">6939 2046 727 0,'0'-2'1700'16,"0"2"-1028"-16,0 0-362 0,1 5-136 15,4 1-6-15,-1 2 24 0,0 3-58 16,4 0-77-16,-5 3-26 0,4 0-6 16,-4 0-4-16,2 0 8 0,-2 0 2 15,0-1-3-15,-3-3 0 0,1 0 3 16,-1-2 6-16,0-1 6 0,0-4 22 0,0-2-22 15,0-1-43-15,0 0 0 0,0-2-46 32,0-4 9-32,1-1-3 0,1-2 38 15,0-1 0-15,1-2-20 0,1 1 0 16,2 2 4-16,-1 1-10 0,4 1 3 0,-1 2 10 16,2 1 15-16,0 2 19 0,-1 1 15 15,3 1-6-15,-1 0 37 0,-1 1 6 16,1 4-9-16,-2 2 3 0,-1 0 6 15,-3-1 18-15,0 3 18 0,-3 0-9 16,-1 0-3-16,-1 2-7 0,-2 0-15 16,-4 2-15-16,0-2-9 0,-2 0-19 15,0 1-15-15,1-2-14 0,-3 0-1 0,1-3-3 0,1-3-36 16,0-1-25-16,0-2-33 16,1-1-38-16,2 0-21 0,1 0-31 0,4-4-87 15,0-2-266-15,4 0-416 0,1-1-267 16,6-3-442-16</inkml:trace>
  <inkml:trace contextRef="#ctx0" brushRef="#br1" timeOffset="78531.989">7189 2167 1983 0,'0'-2'1375'16,"0"1"-1026"-16,1-2-167 0,2 1-28 15,-1-2 33-15,2-1-13 0,-2 0-72 16,3-1-55-16,0 1-23 0,-3-1-5 15,2-2-7-15,-3 0 7 0,-1-1 5 32,0 1 7-32,0 0 3 0,-4 1-3 15,0 0 6-15,-2 1-1 0,1 2 1 16,-3 2 3-16,2 2 9 0,-3 0 0 0,-1 0-6 16,1 0-10-16,4 3-11 0,-3 3-22 15,6 1 0-15,0 2-34 0,2 2-54 0,0-1-26 16,3 3 28-16,6-2 28 0,0 0 18 15,1 0 6-15,2 1-65 0,0-3-46 0,0-1-51 16,3-4-42-16,1-3-149 0,1-1-62 16,-2-5-146-16,0-2-777 0</inkml:trace>
  <inkml:trace contextRef="#ctx0" brushRef="#br1" timeOffset="79252.43">7274 1863 448 0,'-17'-20'2196'0,"14"19"-1440"0,0 1-262 16,-2 0-54-16,4 4-106 0,1 5-122 0,0 1-191 16,0 5-21-16,7 2-37 0,2 2 10 15,0 3-4-15,5 1 3 0,-3 1-2 16,3 4-35-16,-2 1 22 16,0 2 9-16,1-2-9 0,-1-4-10 15,0-3 1-15,-3-3-7 0,-3-4-74 16,0-3-51-16,-3-3-77 0,-1-7-131 15,0-2-184-15,-2-2-98 0,0-9-49 0,0-2 261 16,-5-3 228-16,1-2 126 0,2-2 108 16,-2-2 36-16,3 2 202 0,1 2 68 15,0 2 39-15,0 3-22 0,4 2-19 16,0 4-32 0,0 2-33-16,5 0 8 0,-3 1 10 15,0 2-12-15,2 1-8 0,2 0 24 16,-4 1 18-16,1 0-31 0,-3 0-66 0,0 0-50 15,-2 0-31-15,-1 0-21 0,-1 0-10 16,0-2 43-16,0 2 24 0,-1 0-6 16,-5 0-46-16,2 2-46 0,-3 2-24 15,1 3-12-15,-1-3-3 0,3 3-3 0,2 0-18 16,1-3-12-16,2 2-16 0,-1-1-3 16,3 2 7-16,3 0 2 0,2-2 7 15,1 0 5-15,0 0 4 0,3-4 6 16,-2 0-16-16,1-2-24 0,2 1 6 15,-2-5-46-15,0-2-27 0,-4-3-1 16,2 0-16-16,-3-2-13 0,-3 1 12 16,-1 0 46-16,-2 1 41 0,0 2 59 15,0-1 3-15,-1 4 44 0,-1 1 3 16,0 1 37-16,0 1-3 0,0 1 0 16,2 1-4-1,0 0-18-15,0 0-25 0,2 3-37 16,1 3-19-16,0-2-24 0,1 4 34 15,1 1 9-15,-1 0 12 0,0 0-10 0,0-1-1 0,0 1 42 16,1-4 19-16,-1-1-16 0,-1-3-21 16,0-1 12-16,-2 0-1 0,0 0 11 15,-1 0 23-15,0-3 22 0,0-5 11 16,-1-2-2-16,0-2-31 0,-2-1-21 0,1-2-22 16,1 2-12-16,-2-1-15 0,3 1-3 15,0 0-21-15,0 3-10 0,2 1-26 16,1 5-126-16,1 1-74 0,0 2-45 15,1 1-183-15,4 0-537 0,-2 0-581 16</inkml:trace>
  <inkml:trace contextRef="#ctx0" brushRef="#br1" timeOffset="79536.459">7722 1907 666 0,'3'-1'2366'0,"-1"0"-1850"16,-1-4-266-16,1 3 11 0,0-2-18 15,4 1-57 1,-3-1-66-16,0-1-58 0,-2 1-22 0,3-3-13 0,-4 1-5 0,0-1 3 16,0-2-1-16,0 3 7 0,-1 0 12 15,-3 3 15-15,0-2 24 0,-3 3 16 16,3 1-22-16,-3 1-24 0,2 0-12 16,-1 0-7-1,4 8-8-15,-1 1-25 0,1 4-34 16,2 3-27-16,0-1 9 0,6-1 4 15,0 0 2-15,2-3-24 16,1 2-16-16,2-1-15 0,3-1 3 0,0-2-35 16,-2-1-117-16,0-2-250 0,-1-3-509 15,-1 0-630-15</inkml:trace>
  <inkml:trace contextRef="#ctx0" brushRef="#br1" timeOffset="80180.65">7417 2366 1465 0,'-4'-7'1361'16,"4"7"-877"-16,0 0-75 0,0 0-76 15,0 0-114-15,0 0-83 0,2-2-71 16,0-2-6-16,5-2-3 0,0 0-26 16,0-4-14-16,3 3-14 0,-1 0 0 15,2 0-1-15,-2 2 0 0,0 1-1 0,0 2-2 16,-3 2-13-16,-1-1 11 0,-1 1 1 16,-1 0-9-16,-2 2 12 0,-1 4 64 15,0 0 40-15,0 2-24 0,-2 2-19 16,-1-1-15-16,-1 0-9 0,0-1-10 15,-1-1-2-15,3-3-4 0,-1-1-5 16,2-1-16-16,-1-1-1 0,2-1-54 16,0 0-43-16,0 0-34 0,5-3 34 15,0 2 64-15,2-2 21 0,2 2 1 16,2 0-3-16,1 0 2 0,-1-1-11 16,2 2-1-16,-2 0 25 0,1 0 0 15,-3 0 18-15,0 4 10 0,-3 3 25 16,0 0 33-1,-4 0 9-15,-2 5-9 0,0-3-10 16,0 3-24-16,-8 1-29 0,0-2-23 16,0-1-55-16,-2-1-49 0,-2-1-38 0,0-4-58 15,-2-1-72-15,2-3-125 0,1-5-265 16,-3-5-416-16,7 1-312 0</inkml:trace>
  <inkml:trace contextRef="#ctx0" brushRef="#br1" timeOffset="80373.01">7453 2241 738 0,'-3'-3'1764'0,"3"3"-1099"0,0 0-276 15,0 3-102-15,4 4-74 0,3 4-75 16,1 1-32-16,1 2-29 0,4 6-12 16,-1 1-18-16,2 2-16 0,2 4-13 15,-2-1-15-15,1 0-3 0,-3-2-21 16,-1-4-72-16,-2-2-68 0,-2-5-96 15,-2-6-130-15,0-3-183 0,-1-3-496 16,-3-1-553-16</inkml:trace>
  <inkml:trace contextRef="#ctx0" brushRef="#br1" timeOffset="80848.3">7756 2241 454 0,'-2'0'1762'0,"-2"0"-1155"15,-2 4-142-15,3 0-59 0,-5 2-63 16,4 0-88-16,-1 2-56 0,1 0-70 15,1 3-55-15,0 0-43 0,2 2-31 16,1 1-16-16,0-4-12 0,0 1-9 16,4-2-6-16,0 0-6 0,2-2-10 15,-1 0 6-15,3-4 4 0,-3-1-1 16,4 0-6-16,-3-3-59 0,1 0-26 16,-1-4 3-16,-1-4 38 0,-1 0 46 15,-1-1 19-15,-1 0 32 0,-1-2 3 16,-1 1 41-16,0 0 7 0,0 3 11 15,0 0 32-15,-1-1 0 0,1 3-6 16,-1 0-10-16,1 1-7 0,0 3-12 16,0 2-9-16,0 0-4 0,1 0 32 15,1 3-38-15,2 5-25 0,3 0 0 0,-2 2-12 16,1 0 0-16,1 0-1 0,0 4-30 16,3-4-43-16,-2 0-38 0,1-3-46 31,1-4-36-31,0-3-4 0,-2 0-262 0,-1-1-749 15,2-8-653-15</inkml:trace>
  <inkml:trace contextRef="#ctx0" brushRef="#br1" timeOffset="81083.78">7895 2073 2262 0,'-7'-4'1321'0,"-1"-2"-943"16,2 1-90-16,-1-1-46 0,2 3-54 15,0 3-25-15,5 0-77 0,0 2-80 16,0 5-6-16,6 4-111 0,-1 4 38 16,3 3 42-16,0 2 13 0,2 3-22 15,1 2 9-15,0 4 15 0,-1 0 16 16,1 2 0-16,-1 0 3 0,1-2-3 16,-2-2-55-16,-2-4-53 0,0-2-57 15,-1-5-72-15,-1-5-197 0,-4-8-341 16,-1-2-591-16,0-3-37 0</inkml:trace>
  <inkml:trace contextRef="#ctx0" brushRef="#br1" timeOffset="81239.13">7900 2174 1837 0,'-2'-11'804'0,"0"1"-364"0,0-1-108 0,2 4-78 16,0 4-62-16,0 3-20 0,6 0-37 16,2 0-45-16,2 2-62 0,0 2-28 15,-1 2-31-15,1 1-3 0,0-2-38 16,-2 0-75-16,-1-1-120 0,-1-2-133 15,0-2-234-15,-3 0-346 0,-2 0-76 16,-1-6 393-16</inkml:trace>
  <inkml:trace contextRef="#ctx0" brushRef="#br1" timeOffset="81848.29">7974 2073 151 0,'-4'-11'1201'0,"4"11"-507"16,0 0-115-16,0 0-113 0,2 5-112 15,0 2-129-15,1 4-149 0,1 1-29 16,2 6 0-16,0 1-22 0,1 2-6 0,0 0-6 15,1-1-11-15,-1 0 51 0,0-5-3 16,0 0-18-16,-2-4-32 0,1-3-29 0,-3-2 1 16,0-3-16-16,-1-3-6 0,-1 0-10 15,0-3-6-15,0-5 57 0,0 1 9 0,0-3 22 16,0 0-3-16,2 2-7 0,0-1 39 16,-1 1 11-16,1 2-2 0,1 0 9 15,0 1-3-15,-1 2-7 0,2-1 19 16,-1 0 58-16,1 1-58 0,-1-2-38 15,1 0-21-15,0 0-16 0,0-2-2 16,-1 0-1-16,0 1 0 0,-1-2-16 16,0 0-18-16,-2 0-3 0,0 2 34 15,0 0 3-15,-1 1 37 0,0 3 16 16,0-1-1-16,-1 0 4 0,-3 1 21 0,2 1 3 16,-1 0-13-16,0 1-30 0,0-1-37 15,1 1-9-15,1-2-37 0,1 2-53 16,0 0-21-16,0 0-34 0,0 2-79 15,1-1-51-15,2-1 42 0,3 0-82 16,-2 0-75-16,3 0 32 0,1-1 92 16,-1-4 250-16,1-2 25 0,0-1 126 15,0 0-68-15,-1 0-29 0,-1-1 55 16,-1 1-10-16,-1 0-32 0,3 1-16 16,-3 3 15-16,0 0 14 0,0 3 22 31,-1 1 29-31,-2 0 99 0,3 5 97 15,-1 3-21-15,0 3-74 0,1-1-41 16,-1 3-23-16,0-1-10 0,0 0-31 16,1 2-19-16,0-2-24 0,-2 0-22 15,1-2-22-15,0-4 0 0,0-3-2 16,-2-1-10-16,0-2-3 0,-1 0-1 16,1-2-2-16,0-3-16 0,1-2 1 15,0-2-10-15,-1-2-24 0,2-1-68 0,0-1-75 16,1 1-95-16,-1 2-128 15,0 5-611-15,-2-2-920 0</inkml:trace>
  <inkml:trace contextRef="#ctx0" brushRef="#br1" timeOffset="84320.48">8725 2222 897 0,'-2'-12'1102'16,"1"9"-458"-16,1 1-185 0,-2 1-57 16,2-1-17-16,0 1-59 0,0 1-38 15,0 0-69-15,0 0-65 0,0 1-35 0,0 0-27 16,0 1-10-16,0 3-6 0,0 2-9 16,3 3-3-1,0 4-37-15,1 2-5 0,-1 2-20 16,0 0 0-16,0 0-2 0,1 1-3 15,0 0-16-15,2 1 7 0,-1-5-6 0,1 0-3 16,2-5-19-16,-1-2-5 0,4-4-1 16,-3-1 6-16,3-3-5 0,-2 0-53 15,-1 0-24-15,0-5-17 0,0 2-8 16,-2 0-38-16,-2-3-61 0,-1-1-142 16,-3-1-129-16,0-2-253 0,0 2-736 15</inkml:trace>
  <inkml:trace contextRef="#ctx0" brushRef="#br1" timeOffset="84505.01">8730 2286 2128 0,'-12'-1'1183'15,"12"1"-812"-15,0 0-25 0,0-1-115 16,0 0-110-16,6 0-49 16,0 0-48-16,2-2-2 0,1 1-3 15,3-1-17-15,1-3 0 0,-1 0-2 16,-1 0 0-16,-1-1-56 0,-1-1-118 15,-2-2-97-15,-2 1-40 0,-2-1-143 16,-1 1-333-16,-2 2-746 0</inkml:trace>
  <inkml:trace contextRef="#ctx0" brushRef="#br1" timeOffset="84649.62">8743 2164 1631 0,'-10'-5'1367'0,"9"4"-946"15,1 0-98-15,0 1-65 0,0 0-61 0,2-1-35 16,3 0-48-16,1-2-58 0,2 0-38 15,1-1-18-15,0 0-1 0,0 0-2 16,4 1-77-16,-2 3-81 0,1 0-48 16,1 0-67-16,-2 4-139 15,3 4-331-15,-7-2-709 0</inkml:trace>
  <inkml:trace contextRef="#ctx0" brushRef="#br1" timeOffset="84959.81">8899 2290 1391 0,'-3'6'1468'0,"3"-4"-1046"16,0 1-104-16,0 3-40 0,3 1-49 16,0 5-2-16,0 0-66 0,3 1-59 15,-3 0-25-15,2 0-13 0,0-4-14 0,-2 1-14 16,0-3-11-16,0-2-13 0,-2-3 1 16,1-2-13-16,0 0-1 0,-2 0 1 15,-2-5 15-15,2-2 43 0,2-3 9 16,-2-1 4-16,0-5-20 0,0 1-26 31,0-1-7-31,0 3 0 0,0-1-2 0,1 2-16 16,0 1-2-16,1 1-17 15,1 3-8-15,-1 3-19 0,2 2-24 0,1 2-101 16,0 1-51-16,3 6-25 16,2 1-48-16,0 0-164 0,0 1-197 0,0-3-335 15,-2 0-240-15,1 2 456 0</inkml:trace>
  <inkml:trace contextRef="#ctx0" brushRef="#br1" timeOffset="85193.95">9057 2349 1146 0,'0'4'1067'16,"0"-1"-544"-16,0 2-109 0,1 0-92 15,2 3-94-15,0 1-36 0,0 3-22 0,1 0-27 16,-1-2-3-16,1-3-19 16,-2-1-34-16,-1-5-35 0,-1-1-18 0,0 0-3 15,0-4 43-15,0-2 55 0,0-1-50 16,0-1-9-16,0-2 7 0,-3-1-7 15,2-1-18-15,-1 0-10 0,1-3-2 16,1 0-10-16,0 1-30 0,0 0 0 16,0 4-24-16,1 1-3 0,4 3-13 15,-1 1-85-15,4 1-67 0,0-1-63 16,2 0-73-16,3 2-134 0,-4 2-522 16,7-5-798-16</inkml:trace>
  <inkml:trace contextRef="#ctx0" brushRef="#br1" timeOffset="85627.51">9217 2092 2482 0,'0'0'729'0,"0"1"-354"15,0 3-116-15,0 3-70 0,4 3-27 16,0 3 9-16,1 4-75 0,-1-1-56 15,1 4-12-15,-1-1-3 0,1 0 9 16,-1 1 15-16,-1-2 16 0,0-3-4 16,1-3-61-16,-1-5-29 0,0-4-23 15,-1-3 3-15,1 0 12 0,1-2 34 16,-1-7-8-16,2-3 11 0,1-2 0 16,2 0-11-16,1 1-14 0,1 2 1 15,-2 2 2-15,2 2 5 0,2 3 17 16,0 1 3-16,2 3 31 0,-2 0 46 15,-1 4 12-15,1 2-6 0,-4 2 0 16,-1 2 3-16,-4 2 64 0,1-1-49 16,-4 2-28-16,1 1-18 0,-8-2-16 15,2 2-5-15,-4-2-13 0,1-2-9 16,-1-2-14-16,1 0-1 0,-2-2-20 0,1-3-23 0,1 0-8 16,2-1-7-16,1-2-30 0,1 0-37 15,2-2-47-15,2-1-58 0,0 1-91 16,0-1-107-16,6-1-62 0,2 2-82 15,1-1-60-15,1 1-431 0,2 2 236 0</inkml:trace>
  <inkml:trace contextRef="#ctx0" brushRef="#br1" timeOffset="85881.32">9461 2324 1162 0,'5'-3'651'0,"-3"1"-257"15,2-3-61-15,1 0-11 16,-1-2-37-16,-1 0-14 0,1 1-42 0,-3-1-37 31,2 1-26-31,-2 0-37 0,-1-4-36 16,0 3-6-16,0-2 16 0,0 0 36 15,-1 1-31-15,-4 0-13 0,-2 0 16 16,-1 0 8-16,1 1-34 0,-4 0-27 16,2 1-9-16,0 0-12 0,1 4-13 15,3 2 0-15,2 0-8 0,2 1-16 0,1 6-9 16,0 1-49-16,0 2-46 16,1 2 12-16,3 2 37 0,4 0 19 0,2 0-29 15,-2 1-64-15,4-2-31 0,3-2-4 16,-3-2-25-16,4-5-102 0,2-1-21 15,-1-4 93-15,1-5-308 0,-6-1-576 16,2-13-280-16</inkml:trace>
  <inkml:trace contextRef="#ctx0" brushRef="#br1" timeOffset="86582.26">9568 1903 2639 0,'-2'0'1092'0,"0"0"-703"16,0 7-103-16,2 6-97 0,0 3-91 15,1 7-24-15,-1 4-43 0,5 0-31 16,0 5 0-16,3-1-3 0,2 4 0 16,-1 3-13-16,-1-1 13 0,2 2-18 15,-2-4-16-15,2-5-43 0,0-2-19 0,-4-5-3 16,1-6-19-16,-2-4-56 0,0-7-83 16,-3-6-94-16,-1-1-134 0,-1-9-14 15,0-5 244-15,0-3 70 0,-1-2 48 16,1-2 16-16,0 1 36 0,0 1 88 15,0 1 55-15,2 1 177 0,0 3 56 16,3 2 16-16,-3 5-5 0,1 2 15 16,0 2-31-16,1 2-23 15,0 1-31-15,1 1-57 0,2 0-94 16,0 0-47-16,2 0-3 0,0 1-28 16,2 1 0-16,-1 1-31 0,0-3-31 15,1 0-7-15,-2 0-3 0,-1 0-6 16,-2-3 9-16,1 1 25 0,-6-1 44 0,0 1 34 15,-1 0 50-15,0 1 88 0,-1 0 49 16,-1 0-45-16,-4-1-7 0,2 1-36 0,2-1-23 16,-2 1-34-16,2 1-42 0,1 0-25 15,0 0-9-15,1 0-40 0,0 0-33 16,0 0-62-16,1-2-25 0,3-2 34 16,1-2 9-16,2 1-38 0,1 0-11 15,0-1 26-15,3 3 80 0,0-1 35 0,-1 1 25 16,0 1 44-16,0 1 9 0,0 0 66 15,-2 1 12-15,2 0 9 0,0 2-23 16,-3 2-24-16,0 1-16 0,2 1-9 16,-4 0-16-16,1 1-15 0,-2 2-10 15,1-2-8-15,-3 1-7 0,-2-2 0 16,2 0-10-16,-2-1 11 0,0-3 5 16,0-1 0-16,0-1 1 0,0 0-1 15,0 0 16-15,0-4-1 0,-2-2 10 0,1-2-16 16,-2-2 16-16,2-1-6 0,0-1-4 31,1 0 22-31,0 0-6 0,0 0-25 16,-1 4-24-16,4-1 0 0,1 4-15 15,1 1-4-15,0 1-2 0,0 1-34 16,3 0-79-16,-1 2-43 0,4 0-1 16,-1 0 3-16,0 0-153 0,0 0-167 15,0 0-214-15,0-2-315 0,-4 1-234 16</inkml:trace>
  <inkml:trace contextRef="#ctx0" brushRef="#br1" timeOffset="86806.93">10095 2027 53 0,'4'-2'1733'0,"-3"1"-746"0,-1 1-596 15,2 0-107-15,1 0-24 0,1-1-12 16,-1-1-57-16,-3 0-69 0,2-1-35 16,-1-1-19-16,0-2-12 0,0 2 5 15,0-3-2-15,-1-1-10 0,0 2 10 16,0 3 24-16,-2-1 64 0,-1 4 21 15,1 0 6-15,-4 2-47 0,2 6-30 0,2 5-36 16,0 3-31-16,0 2-30 0,2 0-3 16,0 0-42-16,7-4-80 0,5 1-93 15,2-5-21-15,6-3 28 0,5-6-206 16,4-2-559-16,-7-2-574 0,22-14-261 0</inkml:trace>
  <inkml:trace contextRef="#ctx0" brushRef="#br1" timeOffset="87425.78">10621 1771 425 0,'-8'-4'2873'0,"5"4"-2196"16,2-2-306-16,-1 2-43 0,1-1-70 15,1 1-69-15,0 0-70 0,0 0-119 16,5 0-30-16,4 0 11 0,2 0 18 16,2 0 0-16,-1-1-2 0,2-3 0 15,0 3-21-15,-2 1-40 0,-3 0-22 16,-2 4 19-16,1 3 24 0,-6 0 43 16,1 1 20-16,-3 1 16 0,0 1 22 0,-3 0 0 15,-1 0-3-15,-3-2 6 0,-1-1 0 16,2-1 9-16,-3-1-18 0,5-1-1 15,-3-2 13-15,4-2-24 0,-2 0-28 32,3 0-12-32,2 0-18 0,0 0-13 15,0 0-36-15,0 0-24 0,4 0 9 16,2-2 21-16,3-2 22 0,2 1-22 16,-1 2-25-16,1 0 13 0,-1 1 15 0,-1 0 23 15,-1 0 35-15,2 2 15 16,-6-1 13-16,1 3 30 0,-4 0 73 0,-1 1-12 15,0-1-21-15,-3 3-28 0,-3 2-22 16,-3 0-17-16,-1 0-20 0,0-1-11 16,-2-1-67-16,0-3-61 0,-1-2-27 15,2-2-38-15,0 0-96 0,0-3-254 16,3-4-537-16,3 0-504 0</inkml:trace>
  <inkml:trace contextRef="#ctx0" brushRef="#br1" timeOffset="87584.42">10620 1640 2769 0,'1'0'1126'0,"1"7"-820"0,4 4-79 0,1 7 63 15,1 2-35-15,1 7-17 0,2 3-74 16,-1 1-79-16,0 2-36 0,0-1-49 16,0 2-22-16,-1-1-127 0,-1 0-134 15,-1-6-75-15,-2-8-316 0,1 1-1156 0</inkml:trace>
  <inkml:trace contextRef="#ctx0" brushRef="#br1" timeOffset="88192.6">10913 1834 1115 0,'-6'-5'2059'0,"6"5"-1513"0,0 7-313 16,0 3-111-16,6 4-25 0,-3 2-7 15,0 2-3-15,2 2-62 0,-1 2-25 16,1-1-21-16,-1-4-3 0,-1-4-17 0,0-2-30 15,1-5-67-15,-2-5-43 0,-1-1-21 16,1-1-7-16,-2-11 60 0,0-1 110 16,0-5 27-16,-1-5 2 0,-1-1 10 15,-2-2 16-15,-1 0 16 0,0 0 101 16,-1 1 17-16,2 1 11 0,-2 0-13 0,3 0-1 16,-1 3 3-16,-1 4-17 0,4 3-12 15,1 9-16-15,0 4-12 0,0 1 5 16,8 8-18-16,1 7-34 0,1 2-43 15,4 0-2-15,0 3-1 0,4 2-15 16,-2-1 14-16,4 2 1 0,0-3-1 16,-2 0 1-16,1-1-2 0,-5 0-14 15,-1-3-11-15,-3 0-121 0,-2-2-37 16,-5-3-16 0,-2-3-124-16,-1-4-266 0,-2-3-493 15,-1-1-365-15</inkml:trace>
  <inkml:trace contextRef="#ctx0" brushRef="#br1" timeOffset="88364.43">10996 1902 79 0,'-16'-17'2022'0,"10"6"-1221"0,3 0-281 0,0 0-133 16,3 1-83-16,2 1-74 0,5 1-22 15,4 1-45-15,5 0-68 0,-2 4-61 16,7 3-31-16,-1 0-2 0,-1 2-1 16,2-2-40-16,-1 0-49 0,1 0-22 15,0-7-40-15,-5 0-95 0,3-1-41 16,-6-4-85-16,-2 1-139 0,-4-3-74 15,-3-1-87-15,-3-1-132 0,-1-1 136 16</inkml:trace>
  <inkml:trace contextRef="#ctx0" brushRef="#br1" timeOffset="88558.12">11198 1621 210 0,'-11'-16'446'15,"1"3"277"-15,0 2-97 0,5 5-63 16,-1 0-55-16,3 3-71 0,3 0-96 16,0 2-75-16,0 1-51 0,0 4-48 15,7 6-99-15,-1 5-31 0,4 2-6 16,2 4 0-16,0 2-16 0,6 7 4 15,-4-1 2-15,2 1 16 0,1 2 31 16,-1-2 66-16,1 1-48 0,-3-2-43 0,-2-2-30 16,-2-2-13-16,-1-3-61 0,-4-3-86 15,-1-5-59-15,-4-4-56 0,0-5-215 16,-4-3-647-16,-8-2-762 0</inkml:trace>
  <inkml:trace contextRef="#ctx0" brushRef="#br1" timeOffset="88702.73">11202 1814 2396 0,'0'-14'798'16,"3"9"-426"-16,4 2 4 0,5 1-76 16,0 1-117-16,3 0-60 0,-2 1-58 15,1-1-31-15,0-3-18 0,3 2-16 16,-3-4-44-16,0 3-144 0,2-2-145 16,-1-2-161-16,-4 3-608 0,2-7-647 0</inkml:trace>
  <inkml:trace contextRef="#ctx0" brushRef="#br1" timeOffset="89495.83">11419 1573 1211 0,'-4'-5'824'0,"3"0"-329"0,0 2-112 15,0 0-15-15,0 1-9 0,1 1-9 16,0 1-82-16,0 0-85 0,0 3-56 16,3 3-44-16,4 6-36 15,-2 2-17-15,4 7-5 0,-1 2-7 16,-1 2-15-16,2 4-1 0,2 2-1 16,-2 2 1-16,-1-3-2 0,-1-1-2 0,-1-2-50 15,-2-3-71-15,-2-5-16 0,2-4-32 16,-2-7-53-16,-1-3-77 0,0-5-137 15,-1 0-209-15,0-6 3 0,0-4 68 16,-3-3 114-16,-1-4 308 0,2-1 154 0,1 0 147 16,0 3 195-16,1 2 52 0,0 3 32 15,0 3-9-15,1 1-34 0,1 4-28 16,4 0-12-16,-2 1-60 0,5 1-51 16,-1 0-64-16,0 1-50 0,2 3-50 15,2-2-37-15,-1 3-16 0,2-5 22 16,2 0 0-16,1 0-34 0,-3-4-1 15,2 0-2-15,-1-4 0 0,-3 0-1 16,-1 1-17-16,-1-2-32 0,-4 3 1 0,-3 0 15 16,-1 0 21-16,-1 1 13 0,0 0 30 15,-4 1 1 1,-4-2 3-16,0 1-9 0,-1-2 12 16,2 2 0-16,-1 2-22 0,3 2-13 15,-1 1 2-15,3 0 5 0,3 0-9 0,0 2-31 16,0 1-28-16,0 3-36 0,5-1 27 15,2 0 40-15,1 1 0 0,0 3 6 0,0-1-24 16,3-1-16-16,-2-2-1 0,2 0 20 16,1-2 24-16,1-1 19 0,0 1 9 15,-2-3 7-15,2 0-14 0,-3 0 32 16,-2 0 13-16,1 0 6 0,-3 0-13 16,2-3-12-16,-2 3 0 0,-2 0-6 15,-1 0 2-15,2 4 4 0,-1 1 16 16,-2 4 17-16,0 4 16 0,1-2 28 15,-2 0 39 1,0-2 15-16,-1-1-12 0,0-1 5 0,1-4-25 16,-1 1-24-16,0-3 6 0,0-1-9 15,0 0-18-15,1-6-34 0,-1-1-12 16,1-4-5-16,2 0-7 0,2-5-22 16,-1-1-2-16,4 0-1 0,-1 1-1 0,0 1-13 15,3 1 13-15,1 1-38 0,1 2-29 16,-2 0-34-16,2 1-75 0,-4 2-62 15,-3-1-135-15,-1 2-390 0,-4 1-1526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5780" tIns="42884" rIns="85780" bIns="428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5780" tIns="42884" rIns="85780" bIns="42884" rtlCol="0"/>
          <a:lstStyle>
            <a:lvl1pPr algn="r">
              <a:defRPr sz="1200"/>
            </a:lvl1pPr>
          </a:lstStyle>
          <a:p>
            <a:fld id="{6537D5EA-E63D-4687-A87E-90981F2ADFCA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1812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780" tIns="42884" rIns="85780" bIns="428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5780" tIns="42884" rIns="85780" bIns="428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5780" tIns="42884" rIns="85780" bIns="428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5780" tIns="42884" rIns="85780" bIns="42884" rtlCol="0" anchor="b"/>
          <a:lstStyle>
            <a:lvl1pPr algn="r">
              <a:defRPr sz="1200"/>
            </a:lvl1pPr>
          </a:lstStyle>
          <a:p>
            <a:fld id="{AC258938-BC54-4965-8820-647A75FB9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4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8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9555"/>
            <a:ext cx="82296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rgbClr val="3B3C3E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3pPr>
            <a:lvl4pPr marL="1600200" indent="-228600">
              <a:buFont typeface="Arial" panose="020B0604020202020204" pitchFamily="34" charset="0"/>
              <a:buChar char="−"/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9786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6356350"/>
            <a:ext cx="2895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6356350"/>
            <a:ext cx="2133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9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9555"/>
            <a:ext cx="82296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 marL="742950" indent="-285750">
              <a:buFont typeface="Arial" panose="020B0604020202020204" pitchFamily="34" charset="0"/>
              <a:buChar char="−"/>
              <a:defRPr>
                <a:solidFill>
                  <a:srgbClr val="3B3C3E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B3C3E"/>
                </a:solidFill>
              </a:defRPr>
            </a:lvl3pPr>
            <a:lvl4pPr marL="1600200" indent="-228600">
              <a:buFont typeface="Arial" panose="020B0604020202020204" pitchFamily="34" charset="0"/>
              <a:buChar char="−"/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9786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6356350"/>
            <a:ext cx="2895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6356350"/>
            <a:ext cx="2133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6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D6D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5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3520440" y="4005072"/>
            <a:ext cx="2148840" cy="15179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7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6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0"/>
            <a:ext cx="10370676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649288"/>
            <a:ext cx="4193654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3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F0A5CE-2DD9-4A37-B7CE-878707EF9D4D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427820-A48B-4C1E-9235-86EA54F3F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F0A5CE-2DD9-4A37-B7CE-878707EF9D4D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427820-A48B-4C1E-9235-86EA54F3F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029"/>
            <a:ext cx="8229600" cy="580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98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14" r:id="rId8"/>
    <p:sldLayoutId id="2147483715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rgbClr val="3B3C3E"/>
          </a:solidFill>
          <a:latin typeface="+mj-lt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77797C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648"/>
            <a:ext cx="8229600" cy="701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457200"/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 defTabSz="457200"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457200"/>
            <a:fld id="{051C7006-7120-F341-A188-F97DDD913081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9" r:id="rId3"/>
    <p:sldLayoutId id="2147483710" r:id="rId4"/>
    <p:sldLayoutId id="214748371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+mj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+mj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+mj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+mj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D6D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648"/>
            <a:ext cx="8229600" cy="701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457200"/>
            <a:fld id="{F5BA7003-00DC-104B-92AD-B7A90026C1F9}" type="datetimeFigureOut">
              <a:rPr lang="en-US" smtClean="0">
                <a:solidFill>
                  <a:prstClr val="white"/>
                </a:solidFill>
              </a:rPr>
              <a:pPr defTabSz="457200"/>
              <a:t>3/15/2023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457200"/>
            <a:fld id="{051C7006-7120-F341-A188-F97DDD913081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+mj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+mj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+mj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+mj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emf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.xml"/><Relationship Id="rId11" Type="http://schemas.openxmlformats.org/officeDocument/2006/relationships/image" Target="../media/image9.emf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8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0.emf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12" Type="http://schemas.openxmlformats.org/officeDocument/2006/relationships/customXml" Target="../ink/ink14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11.xml"/><Relationship Id="rId11" Type="http://schemas.openxmlformats.org/officeDocument/2006/relationships/image" Target="../media/image8.emf"/><Relationship Id="rId5" Type="http://schemas.openxmlformats.org/officeDocument/2006/relationships/image" Target="../media/image12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AF9972-29A7-4CE8-ADEE-86650F72B6A6}"/>
                  </a:ext>
                </a:extLst>
              </p14:cNvPr>
              <p14:cNvContentPartPr/>
              <p14:nvPr/>
            </p14:nvContentPartPr>
            <p14:xfrm>
              <a:off x="889560" y="301320"/>
              <a:ext cx="7496640" cy="505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AF9972-29A7-4CE8-ADEE-86650F72B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200" y="291960"/>
                <a:ext cx="7515360" cy="50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A8FDAB-C1F1-8EFD-FA2C-B1DAB65065A8}"/>
                  </a:ext>
                </a:extLst>
              </p14:cNvPr>
              <p14:cNvContentPartPr/>
              <p14:nvPr/>
            </p14:nvContentPartPr>
            <p14:xfrm>
              <a:off x="2201760" y="1045800"/>
              <a:ext cx="758880" cy="143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A8FDAB-C1F1-8EFD-FA2C-B1DAB6506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0" y="1036440"/>
                <a:ext cx="777600" cy="14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80E8B8-E307-7EDF-39E5-61C49C2C5B2D}"/>
                  </a:ext>
                </a:extLst>
              </p14:cNvPr>
              <p14:cNvContentPartPr/>
              <p14:nvPr/>
            </p14:nvContentPartPr>
            <p14:xfrm>
              <a:off x="4033800" y="669960"/>
              <a:ext cx="434520" cy="193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80E8B8-E307-7EDF-39E5-61C49C2C5B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4440" y="660600"/>
                <a:ext cx="453240" cy="19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6D8891-2DC3-4684-AD79-AAB74FE52AEC}"/>
                  </a:ext>
                </a:extLst>
              </p14:cNvPr>
              <p14:cNvContentPartPr/>
              <p14:nvPr/>
            </p14:nvContentPartPr>
            <p14:xfrm>
              <a:off x="4818816" y="30160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6D8891-2DC3-4684-AD79-AAB74FE52A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9816" y="2926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E64F45-6C57-481B-B124-0CC791BA9E8E}"/>
                  </a:ext>
                </a:extLst>
              </p14:cNvPr>
              <p14:cNvContentPartPr/>
              <p14:nvPr/>
            </p14:nvContentPartPr>
            <p14:xfrm>
              <a:off x="2944296" y="411408"/>
              <a:ext cx="997200" cy="55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E64F45-6C57-481B-B124-0CC791BA9E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5296" y="402408"/>
                <a:ext cx="1014840" cy="5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6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C0AF24-A098-4AEA-9744-F906598BEE40}"/>
                  </a:ext>
                </a:extLst>
              </p14:cNvPr>
              <p14:cNvContentPartPr/>
              <p14:nvPr/>
            </p14:nvContentPartPr>
            <p14:xfrm>
              <a:off x="784800" y="96840"/>
              <a:ext cx="5559480" cy="301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C0AF24-A098-4AEA-9744-F906598BEE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87480"/>
                <a:ext cx="5578200" cy="30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C485BA-C258-01D7-7C3C-9847D7B1047E}"/>
                  </a:ext>
                </a:extLst>
              </p14:cNvPr>
              <p14:cNvContentPartPr/>
              <p14:nvPr/>
            </p14:nvContentPartPr>
            <p14:xfrm>
              <a:off x="1102320" y="3370680"/>
              <a:ext cx="7796880" cy="79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C485BA-C258-01D7-7C3C-9847D7B104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960" y="3361320"/>
                <a:ext cx="781560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4F0536-0A28-69C3-2F0D-571ED28964A5}"/>
                  </a:ext>
                </a:extLst>
              </p14:cNvPr>
              <p14:cNvContentPartPr/>
              <p14:nvPr/>
            </p14:nvContentPartPr>
            <p14:xfrm>
              <a:off x="2645280" y="1835640"/>
              <a:ext cx="5650200" cy="71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4F0536-0A28-69C3-2F0D-571ED28964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5920" y="1826280"/>
                <a:ext cx="566892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B53C35-5BE5-4033-B6E6-759283F10EF6}"/>
                  </a:ext>
                </a:extLst>
              </p14:cNvPr>
              <p14:cNvContentPartPr/>
              <p14:nvPr/>
            </p14:nvContentPartPr>
            <p14:xfrm>
              <a:off x="709920" y="559440"/>
              <a:ext cx="3597840" cy="203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B53C35-5BE5-4033-B6E6-759283F10E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560" y="550080"/>
                <a:ext cx="3616560" cy="20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C24F81-16BF-6818-F82F-CB9768333934}"/>
                  </a:ext>
                </a:extLst>
              </p14:cNvPr>
              <p14:cNvContentPartPr/>
              <p14:nvPr/>
            </p14:nvContentPartPr>
            <p14:xfrm>
              <a:off x="867240" y="3115800"/>
              <a:ext cx="7155000" cy="207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C24F81-16BF-6818-F82F-CB97683339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880" y="3106440"/>
                <a:ext cx="7173720" cy="20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F62831-9450-6F16-1012-A965103D719E}"/>
                  </a:ext>
                </a:extLst>
              </p14:cNvPr>
              <p14:cNvContentPartPr/>
              <p14:nvPr/>
            </p14:nvContentPartPr>
            <p14:xfrm>
              <a:off x="2916000" y="1601280"/>
              <a:ext cx="5731200" cy="357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F62831-9450-6F16-1012-A965103D7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6640" y="1591920"/>
                <a:ext cx="5749920" cy="35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63C14E-5A30-A777-15D9-8A6F23285112}"/>
                  </a:ext>
                </a:extLst>
              </p14:cNvPr>
              <p14:cNvContentPartPr/>
              <p14:nvPr/>
            </p14:nvContentPartPr>
            <p14:xfrm>
              <a:off x="2733840" y="1344960"/>
              <a:ext cx="5183640" cy="95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63C14E-5A30-A777-15D9-8A6F232851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480" y="1335600"/>
                <a:ext cx="5202360" cy="9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C641DC-98D7-4684-88B2-1FCA6E4CF45B}"/>
                  </a:ext>
                </a:extLst>
              </p14:cNvPr>
              <p14:cNvContentPartPr/>
              <p14:nvPr/>
            </p14:nvContentPartPr>
            <p14:xfrm>
              <a:off x="10030896" y="928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C641DC-98D7-4684-88B2-1FCA6E4CF4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21896" y="2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5E8A30-4946-4F37-9086-9ACCFA2AA198}"/>
                  </a:ext>
                </a:extLst>
              </p14:cNvPr>
              <p14:cNvContentPartPr/>
              <p14:nvPr/>
            </p14:nvContentPartPr>
            <p14:xfrm>
              <a:off x="3904416" y="457128"/>
              <a:ext cx="613800" cy="447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5E8A30-4946-4F37-9086-9ACCFA2AA1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5416" y="448128"/>
                <a:ext cx="631440" cy="4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1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155142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Title Screens</vt:lpstr>
      <vt:lpstr>Content: Meta Info</vt:lpstr>
      <vt:lpstr>1_Content: Meta Info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Costinett, Daniel</cp:lastModifiedBy>
  <cp:revision>723</cp:revision>
  <cp:lastPrinted>2022-03-21T16:29:46Z</cp:lastPrinted>
  <dcterms:created xsi:type="dcterms:W3CDTF">2013-01-04T20:37:44Z</dcterms:created>
  <dcterms:modified xsi:type="dcterms:W3CDTF">2023-03-15T17:11:26Z</dcterms:modified>
</cp:coreProperties>
</file>