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9A874-5679-4297-8F69-60B36028C2FB}" v="68" dt="2025-04-06T05:12:44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sti Bulea" userId="b18338bce9994185" providerId="LiveId" clId="{9839A874-5679-4297-8F69-60B36028C2FB}"/>
    <pc:docChg chg="custSel addSld modSld">
      <pc:chgData name="Cossti Bulea" userId="b18338bce9994185" providerId="LiveId" clId="{9839A874-5679-4297-8F69-60B36028C2FB}" dt="2025-04-06T05:15:16.792" v="648" actId="1440"/>
      <pc:docMkLst>
        <pc:docMk/>
      </pc:docMkLst>
      <pc:sldChg chg="addSp modSp new mod setBg">
        <pc:chgData name="Cossti Bulea" userId="b18338bce9994185" providerId="LiveId" clId="{9839A874-5679-4297-8F69-60B36028C2FB}" dt="2025-04-06T04:17:55.444" v="94" actId="26606"/>
        <pc:sldMkLst>
          <pc:docMk/>
          <pc:sldMk cId="1261794697" sldId="256"/>
        </pc:sldMkLst>
        <pc:spChg chg="mod">
          <ac:chgData name="Cossti Bulea" userId="b18338bce9994185" providerId="LiveId" clId="{9839A874-5679-4297-8F69-60B36028C2FB}" dt="2025-04-06T04:17:55.444" v="94" actId="26606"/>
          <ac:spMkLst>
            <pc:docMk/>
            <pc:sldMk cId="1261794697" sldId="256"/>
            <ac:spMk id="2" creationId="{7C2AA1C5-0999-A135-FC4D-B7C46A68E0C0}"/>
          </ac:spMkLst>
        </pc:spChg>
        <pc:spChg chg="mod">
          <ac:chgData name="Cossti Bulea" userId="b18338bce9994185" providerId="LiveId" clId="{9839A874-5679-4297-8F69-60B36028C2FB}" dt="2025-04-06T04:17:55.444" v="94" actId="26606"/>
          <ac:spMkLst>
            <pc:docMk/>
            <pc:sldMk cId="1261794697" sldId="256"/>
            <ac:spMk id="3" creationId="{01977A9F-74C4-8E2D-DC34-17180033C895}"/>
          </ac:spMkLst>
        </pc:spChg>
        <pc:spChg chg="add">
          <ac:chgData name="Cossti Bulea" userId="b18338bce9994185" providerId="LiveId" clId="{9839A874-5679-4297-8F69-60B36028C2FB}" dt="2025-04-06T04:17:55.444" v="94" actId="26606"/>
          <ac:spMkLst>
            <pc:docMk/>
            <pc:sldMk cId="1261794697" sldId="256"/>
            <ac:spMk id="9" creationId="{9B7AD9F6-8CE7-4299-8FC6-328F4DCD3FF9}"/>
          </ac:spMkLst>
        </pc:spChg>
        <pc:spChg chg="add">
          <ac:chgData name="Cossti Bulea" userId="b18338bce9994185" providerId="LiveId" clId="{9839A874-5679-4297-8F69-60B36028C2FB}" dt="2025-04-06T04:17:55.444" v="94" actId="26606"/>
          <ac:spMkLst>
            <pc:docMk/>
            <pc:sldMk cId="1261794697" sldId="256"/>
            <ac:spMk id="11" creationId="{F49775AF-8896-43EE-92C6-83497D6DC56F}"/>
          </ac:spMkLst>
        </pc:spChg>
        <pc:picChg chg="add">
          <ac:chgData name="Cossti Bulea" userId="b18338bce9994185" providerId="LiveId" clId="{9839A874-5679-4297-8F69-60B36028C2FB}" dt="2025-04-06T04:17:55.444" v="94" actId="26606"/>
          <ac:picMkLst>
            <pc:docMk/>
            <pc:sldMk cId="1261794697" sldId="256"/>
            <ac:picMk id="5" creationId="{1353E8F8-DEAE-4FA7-B3C6-ED406DC45A66}"/>
          </ac:picMkLst>
        </pc:picChg>
      </pc:sldChg>
      <pc:sldChg chg="addSp delSp modSp new mod setBg">
        <pc:chgData name="Cossti Bulea" userId="b18338bce9994185" providerId="LiveId" clId="{9839A874-5679-4297-8F69-60B36028C2FB}" dt="2025-04-06T04:28:36.168" v="288" actId="26606"/>
        <pc:sldMkLst>
          <pc:docMk/>
          <pc:sldMk cId="770963120" sldId="257"/>
        </pc:sldMkLst>
        <pc:spChg chg="mod">
          <ac:chgData name="Cossti Bulea" userId="b18338bce9994185" providerId="LiveId" clId="{9839A874-5679-4297-8F69-60B36028C2FB}" dt="2025-04-06T04:18:25.672" v="107" actId="20577"/>
          <ac:spMkLst>
            <pc:docMk/>
            <pc:sldMk cId="770963120" sldId="257"/>
            <ac:spMk id="2" creationId="{205075CF-D065-CF32-BBF5-5E6BA6B28BCA}"/>
          </ac:spMkLst>
        </pc:spChg>
        <pc:spChg chg="del mod">
          <ac:chgData name="Cossti Bulea" userId="b18338bce9994185" providerId="LiveId" clId="{9839A874-5679-4297-8F69-60B36028C2FB}" dt="2025-04-06T04:28:36.168" v="288" actId="26606"/>
          <ac:spMkLst>
            <pc:docMk/>
            <pc:sldMk cId="770963120" sldId="257"/>
            <ac:spMk id="3" creationId="{AC51B491-D788-5649-E038-27002E63D2D5}"/>
          </ac:spMkLst>
        </pc:spChg>
        <pc:spChg chg="add">
          <ac:chgData name="Cossti Bulea" userId="b18338bce9994185" providerId="LiveId" clId="{9839A874-5679-4297-8F69-60B36028C2FB}" dt="2025-04-06T04:18:01.836" v="95" actId="26606"/>
          <ac:spMkLst>
            <pc:docMk/>
            <pc:sldMk cId="770963120" sldId="257"/>
            <ac:spMk id="8" creationId="{100EDD19-6802-4EC3-95CE-CFFAB042CFD6}"/>
          </ac:spMkLst>
        </pc:spChg>
        <pc:spChg chg="add">
          <ac:chgData name="Cossti Bulea" userId="b18338bce9994185" providerId="LiveId" clId="{9839A874-5679-4297-8F69-60B36028C2FB}" dt="2025-04-06T04:18:01.836" v="95" actId="26606"/>
          <ac:spMkLst>
            <pc:docMk/>
            <pc:sldMk cId="770963120" sldId="257"/>
            <ac:spMk id="10" creationId="{DB17E863-922E-4C26-BD64-E8FD41D28661}"/>
          </ac:spMkLst>
        </pc:spChg>
        <pc:graphicFrameChg chg="add">
          <ac:chgData name="Cossti Bulea" userId="b18338bce9994185" providerId="LiveId" clId="{9839A874-5679-4297-8F69-60B36028C2FB}" dt="2025-04-06T04:28:36.168" v="288" actId="26606"/>
          <ac:graphicFrameMkLst>
            <pc:docMk/>
            <pc:sldMk cId="770963120" sldId="257"/>
            <ac:graphicFrameMk id="12" creationId="{9B0564A3-9035-83DF-C4E6-2DE83C24D178}"/>
          </ac:graphicFrameMkLst>
        </pc:graphicFrameChg>
      </pc:sldChg>
      <pc:sldChg chg="addSp delSp modSp new mod setBg">
        <pc:chgData name="Cossti Bulea" userId="b18338bce9994185" providerId="LiveId" clId="{9839A874-5679-4297-8F69-60B36028C2FB}" dt="2025-04-06T04:34:33.915" v="407" actId="20577"/>
        <pc:sldMkLst>
          <pc:docMk/>
          <pc:sldMk cId="51744024" sldId="258"/>
        </pc:sldMkLst>
        <pc:spChg chg="mod">
          <ac:chgData name="Cossti Bulea" userId="b18338bce9994185" providerId="LiveId" clId="{9839A874-5679-4297-8F69-60B36028C2FB}" dt="2025-04-06T04:24:37.900" v="108"/>
          <ac:spMkLst>
            <pc:docMk/>
            <pc:sldMk cId="51744024" sldId="258"/>
            <ac:spMk id="2" creationId="{FE0831F3-63BD-6112-6BA5-759CD34C8352}"/>
          </ac:spMkLst>
        </pc:spChg>
        <pc:spChg chg="del mod">
          <ac:chgData name="Cossti Bulea" userId="b18338bce9994185" providerId="LiveId" clId="{9839A874-5679-4297-8F69-60B36028C2FB}" dt="2025-04-06T04:33:43.153" v="369" actId="26606"/>
          <ac:spMkLst>
            <pc:docMk/>
            <pc:sldMk cId="51744024" sldId="258"/>
            <ac:spMk id="3" creationId="{F5D1CF0B-7965-B963-F8DC-08BCCF6E2E2A}"/>
          </ac:spMkLst>
        </pc:spChg>
        <pc:spChg chg="add del">
          <ac:chgData name="Cossti Bulea" userId="b18338bce9994185" providerId="LiveId" clId="{9839A874-5679-4297-8F69-60B36028C2FB}" dt="2025-04-06T04:33:43.153" v="369" actId="26606"/>
          <ac:spMkLst>
            <pc:docMk/>
            <pc:sldMk cId="51744024" sldId="258"/>
            <ac:spMk id="8" creationId="{100EDD19-6802-4EC3-95CE-CFFAB042CFD6}"/>
          </ac:spMkLst>
        </pc:spChg>
        <pc:spChg chg="add del">
          <ac:chgData name="Cossti Bulea" userId="b18338bce9994185" providerId="LiveId" clId="{9839A874-5679-4297-8F69-60B36028C2FB}" dt="2025-04-06T04:33:43.153" v="369" actId="26606"/>
          <ac:spMkLst>
            <pc:docMk/>
            <pc:sldMk cId="51744024" sldId="258"/>
            <ac:spMk id="10" creationId="{DB17E863-922E-4C26-BD64-E8FD41D28661}"/>
          </ac:spMkLst>
        </pc:spChg>
        <pc:spChg chg="add">
          <ac:chgData name="Cossti Bulea" userId="b18338bce9994185" providerId="LiveId" clId="{9839A874-5679-4297-8F69-60B36028C2FB}" dt="2025-04-06T04:33:43.153" v="369" actId="26606"/>
          <ac:spMkLst>
            <pc:docMk/>
            <pc:sldMk cId="51744024" sldId="258"/>
            <ac:spMk id="16" creationId="{35DB3719-6FDC-4E5D-891D-FF40B7300F64}"/>
          </ac:spMkLst>
        </pc:spChg>
        <pc:spChg chg="add">
          <ac:chgData name="Cossti Bulea" userId="b18338bce9994185" providerId="LiveId" clId="{9839A874-5679-4297-8F69-60B36028C2FB}" dt="2025-04-06T04:33:43.153" v="369" actId="26606"/>
          <ac:spMkLst>
            <pc:docMk/>
            <pc:sldMk cId="51744024" sldId="258"/>
            <ac:spMk id="18" creationId="{E0CBAC23-2E3F-4A90-BA59-F8299F6A5439}"/>
          </ac:spMkLst>
        </pc:spChg>
        <pc:graphicFrameChg chg="add mod">
          <ac:chgData name="Cossti Bulea" userId="b18338bce9994185" providerId="LiveId" clId="{9839A874-5679-4297-8F69-60B36028C2FB}" dt="2025-04-06T04:34:33.915" v="407" actId="20577"/>
          <ac:graphicFrameMkLst>
            <pc:docMk/>
            <pc:sldMk cId="51744024" sldId="258"/>
            <ac:graphicFrameMk id="12" creationId="{95457FBC-7300-CD39-94B6-7CBE5F02BF1B}"/>
          </ac:graphicFrameMkLst>
        </pc:graphicFrameChg>
      </pc:sldChg>
      <pc:sldChg chg="addSp delSp modSp new mod setBg">
        <pc:chgData name="Cossti Bulea" userId="b18338bce9994185" providerId="LiveId" clId="{9839A874-5679-4297-8F69-60B36028C2FB}" dt="2025-04-06T05:12:44.172" v="637" actId="1076"/>
        <pc:sldMkLst>
          <pc:docMk/>
          <pc:sldMk cId="4008340732" sldId="259"/>
        </pc:sldMkLst>
        <pc:spChg chg="mod">
          <ac:chgData name="Cossti Bulea" userId="b18338bce9994185" providerId="LiveId" clId="{9839A874-5679-4297-8F69-60B36028C2FB}" dt="2025-04-06T04:24:53.872" v="124" actId="20577"/>
          <ac:spMkLst>
            <pc:docMk/>
            <pc:sldMk cId="4008340732" sldId="259"/>
            <ac:spMk id="2" creationId="{C99A8C2D-B6B2-3C8E-2D1D-F38E364E5E06}"/>
          </ac:spMkLst>
        </pc:spChg>
        <pc:spChg chg="del mod">
          <ac:chgData name="Cossti Bulea" userId="b18338bce9994185" providerId="LiveId" clId="{9839A874-5679-4297-8F69-60B36028C2FB}" dt="2025-04-06T04:47:51.188" v="627" actId="26606"/>
          <ac:spMkLst>
            <pc:docMk/>
            <pc:sldMk cId="4008340732" sldId="259"/>
            <ac:spMk id="3" creationId="{8A033645-5C07-C5B6-F446-534E1467552D}"/>
          </ac:spMkLst>
        </pc:spChg>
        <pc:spChg chg="add">
          <ac:chgData name="Cossti Bulea" userId="b18338bce9994185" providerId="LiveId" clId="{9839A874-5679-4297-8F69-60B36028C2FB}" dt="2025-04-06T04:18:06.998" v="97" actId="26606"/>
          <ac:spMkLst>
            <pc:docMk/>
            <pc:sldMk cId="4008340732" sldId="259"/>
            <ac:spMk id="8" creationId="{100EDD19-6802-4EC3-95CE-CFFAB042CFD6}"/>
          </ac:spMkLst>
        </pc:spChg>
        <pc:spChg chg="add">
          <ac:chgData name="Cossti Bulea" userId="b18338bce9994185" providerId="LiveId" clId="{9839A874-5679-4297-8F69-60B36028C2FB}" dt="2025-04-06T04:18:06.998" v="97" actId="26606"/>
          <ac:spMkLst>
            <pc:docMk/>
            <pc:sldMk cId="4008340732" sldId="259"/>
            <ac:spMk id="10" creationId="{DB17E863-922E-4C26-BD64-E8FD41D28661}"/>
          </ac:spMkLst>
        </pc:spChg>
        <pc:graphicFrameChg chg="add">
          <ac:chgData name="Cossti Bulea" userId="b18338bce9994185" providerId="LiveId" clId="{9839A874-5679-4297-8F69-60B36028C2FB}" dt="2025-04-06T04:47:51.188" v="627" actId="26606"/>
          <ac:graphicFrameMkLst>
            <pc:docMk/>
            <pc:sldMk cId="4008340732" sldId="259"/>
            <ac:graphicFrameMk id="12" creationId="{F84811B2-288C-43DD-FC8C-B14EAE793D16}"/>
          </ac:graphicFrameMkLst>
        </pc:graphicFrameChg>
        <pc:picChg chg="add mod">
          <ac:chgData name="Cossti Bulea" userId="b18338bce9994185" providerId="LiveId" clId="{9839A874-5679-4297-8F69-60B36028C2FB}" dt="2025-04-06T05:12:02.896" v="632" actId="1076"/>
          <ac:picMkLst>
            <pc:docMk/>
            <pc:sldMk cId="4008340732" sldId="259"/>
            <ac:picMk id="1026" creationId="{6CA19F44-00F6-B56F-F6C2-83B37BFD14B4}"/>
          </ac:picMkLst>
        </pc:picChg>
        <pc:picChg chg="add mod">
          <ac:chgData name="Cossti Bulea" userId="b18338bce9994185" providerId="LiveId" clId="{9839A874-5679-4297-8F69-60B36028C2FB}" dt="2025-04-06T05:12:44.172" v="637" actId="1076"/>
          <ac:picMkLst>
            <pc:docMk/>
            <pc:sldMk cId="4008340732" sldId="259"/>
            <ac:picMk id="1028" creationId="{7FFB3F4F-7629-D079-BDA3-68377239BE3D}"/>
          </ac:picMkLst>
        </pc:picChg>
      </pc:sldChg>
      <pc:sldChg chg="addSp delSp modSp new mod setBg">
        <pc:chgData name="Cossti Bulea" userId="b18338bce9994185" providerId="LiveId" clId="{9839A874-5679-4297-8F69-60B36028C2FB}" dt="2025-04-06T04:37:31.185" v="521" actId="20577"/>
        <pc:sldMkLst>
          <pc:docMk/>
          <pc:sldMk cId="1828539491" sldId="260"/>
        </pc:sldMkLst>
        <pc:spChg chg="mod">
          <ac:chgData name="Cossti Bulea" userId="b18338bce9994185" providerId="LiveId" clId="{9839A874-5679-4297-8F69-60B36028C2FB}" dt="2025-04-06T04:25:04.434" v="136" actId="20577"/>
          <ac:spMkLst>
            <pc:docMk/>
            <pc:sldMk cId="1828539491" sldId="260"/>
            <ac:spMk id="2" creationId="{5E6ED5AF-E09F-236C-C168-8978751F34EE}"/>
          </ac:spMkLst>
        </pc:spChg>
        <pc:spChg chg="del mod">
          <ac:chgData name="Cossti Bulea" userId="b18338bce9994185" providerId="LiveId" clId="{9839A874-5679-4297-8F69-60B36028C2FB}" dt="2025-04-06T04:36:40.427" v="501" actId="26606"/>
          <ac:spMkLst>
            <pc:docMk/>
            <pc:sldMk cId="1828539491" sldId="260"/>
            <ac:spMk id="3" creationId="{5A48F8D0-9FE4-ED95-963C-E39AB7465EE6}"/>
          </ac:spMkLst>
        </pc:spChg>
        <pc:spChg chg="add del">
          <ac:chgData name="Cossti Bulea" userId="b18338bce9994185" providerId="LiveId" clId="{9839A874-5679-4297-8F69-60B36028C2FB}" dt="2025-04-06T04:36:40.427" v="501" actId="26606"/>
          <ac:spMkLst>
            <pc:docMk/>
            <pc:sldMk cId="1828539491" sldId="260"/>
            <ac:spMk id="8" creationId="{100EDD19-6802-4EC3-95CE-CFFAB042CFD6}"/>
          </ac:spMkLst>
        </pc:spChg>
        <pc:spChg chg="add del">
          <ac:chgData name="Cossti Bulea" userId="b18338bce9994185" providerId="LiveId" clId="{9839A874-5679-4297-8F69-60B36028C2FB}" dt="2025-04-06T04:36:40.427" v="501" actId="26606"/>
          <ac:spMkLst>
            <pc:docMk/>
            <pc:sldMk cId="1828539491" sldId="260"/>
            <ac:spMk id="10" creationId="{DB17E863-922E-4C26-BD64-E8FD41D28661}"/>
          </ac:spMkLst>
        </pc:spChg>
        <pc:spChg chg="add">
          <ac:chgData name="Cossti Bulea" userId="b18338bce9994185" providerId="LiveId" clId="{9839A874-5679-4297-8F69-60B36028C2FB}" dt="2025-04-06T04:36:40.427" v="501" actId="26606"/>
          <ac:spMkLst>
            <pc:docMk/>
            <pc:sldMk cId="1828539491" sldId="260"/>
            <ac:spMk id="16" creationId="{35DB3719-6FDC-4E5D-891D-FF40B7300F64}"/>
          </ac:spMkLst>
        </pc:spChg>
        <pc:spChg chg="add">
          <ac:chgData name="Cossti Bulea" userId="b18338bce9994185" providerId="LiveId" clId="{9839A874-5679-4297-8F69-60B36028C2FB}" dt="2025-04-06T04:36:40.427" v="501" actId="26606"/>
          <ac:spMkLst>
            <pc:docMk/>
            <pc:sldMk cId="1828539491" sldId="260"/>
            <ac:spMk id="18" creationId="{E0CBAC23-2E3F-4A90-BA59-F8299F6A5439}"/>
          </ac:spMkLst>
        </pc:spChg>
        <pc:graphicFrameChg chg="add mod">
          <ac:chgData name="Cossti Bulea" userId="b18338bce9994185" providerId="LiveId" clId="{9839A874-5679-4297-8F69-60B36028C2FB}" dt="2025-04-06T04:37:31.185" v="521" actId="20577"/>
          <ac:graphicFrameMkLst>
            <pc:docMk/>
            <pc:sldMk cId="1828539491" sldId="260"/>
            <ac:graphicFrameMk id="12" creationId="{D03489E6-92E8-B116-5888-38F58879962D}"/>
          </ac:graphicFrameMkLst>
        </pc:graphicFrameChg>
      </pc:sldChg>
      <pc:sldChg chg="addSp delSp modSp new mod setBg">
        <pc:chgData name="Cossti Bulea" userId="b18338bce9994185" providerId="LiveId" clId="{9839A874-5679-4297-8F69-60B36028C2FB}" dt="2025-04-06T05:15:16.792" v="648" actId="1440"/>
        <pc:sldMkLst>
          <pc:docMk/>
          <pc:sldMk cId="3184284830" sldId="261"/>
        </pc:sldMkLst>
        <pc:spChg chg="mod">
          <ac:chgData name="Cossti Bulea" userId="b18338bce9994185" providerId="LiveId" clId="{9839A874-5679-4297-8F69-60B36028C2FB}" dt="2025-04-06T04:25:09.607" v="140" actId="20577"/>
          <ac:spMkLst>
            <pc:docMk/>
            <pc:sldMk cId="3184284830" sldId="261"/>
            <ac:spMk id="2" creationId="{43C41A3E-7B82-44F3-CA01-87BC9472F14C}"/>
          </ac:spMkLst>
        </pc:spChg>
        <pc:spChg chg="del">
          <ac:chgData name="Cossti Bulea" userId="b18338bce9994185" providerId="LiveId" clId="{9839A874-5679-4297-8F69-60B36028C2FB}" dt="2025-04-06T04:18:13.067" v="99" actId="26606"/>
          <ac:spMkLst>
            <pc:docMk/>
            <pc:sldMk cId="3184284830" sldId="261"/>
            <ac:spMk id="3" creationId="{C4E6C0C1-4C85-C127-AAAF-45CD26889331}"/>
          </ac:spMkLst>
        </pc:spChg>
        <pc:spChg chg="add">
          <ac:chgData name="Cossti Bulea" userId="b18338bce9994185" providerId="LiveId" clId="{9839A874-5679-4297-8F69-60B36028C2FB}" dt="2025-04-06T04:18:13.067" v="99" actId="26606"/>
          <ac:spMkLst>
            <pc:docMk/>
            <pc:sldMk cId="3184284830" sldId="261"/>
            <ac:spMk id="8" creationId="{943CAA20-3569-4189-9E48-239A229A86CA}"/>
          </ac:spMkLst>
        </pc:spChg>
        <pc:spChg chg="add">
          <ac:chgData name="Cossti Bulea" userId="b18338bce9994185" providerId="LiveId" clId="{9839A874-5679-4297-8F69-60B36028C2FB}" dt="2025-04-06T04:18:13.067" v="99" actId="26606"/>
          <ac:spMkLst>
            <pc:docMk/>
            <pc:sldMk cId="3184284830" sldId="261"/>
            <ac:spMk id="10" creationId="{DA542B6D-E775-4832-91DC-2D20F857813A}"/>
          </ac:spMkLst>
        </pc:spChg>
        <pc:picChg chg="add mod">
          <ac:chgData name="Cossti Bulea" userId="b18338bce9994185" providerId="LiveId" clId="{9839A874-5679-4297-8F69-60B36028C2FB}" dt="2025-04-06T05:14:20.072" v="640" actId="1440"/>
          <ac:picMkLst>
            <pc:docMk/>
            <pc:sldMk cId="3184284830" sldId="261"/>
            <ac:picMk id="4" creationId="{1D429A91-77C1-4A2A-23FB-8319BEABB927}"/>
          </ac:picMkLst>
        </pc:picChg>
        <pc:picChg chg="add mod">
          <ac:chgData name="Cossti Bulea" userId="b18338bce9994185" providerId="LiveId" clId="{9839A874-5679-4297-8F69-60B36028C2FB}" dt="2025-04-06T05:14:52.523" v="644" actId="1076"/>
          <ac:picMkLst>
            <pc:docMk/>
            <pc:sldMk cId="3184284830" sldId="261"/>
            <ac:picMk id="6" creationId="{31F6593A-D8BC-D5F6-1477-5B7091260475}"/>
          </ac:picMkLst>
        </pc:picChg>
        <pc:picChg chg="add mod">
          <ac:chgData name="Cossti Bulea" userId="b18338bce9994185" providerId="LiveId" clId="{9839A874-5679-4297-8F69-60B36028C2FB}" dt="2025-04-06T05:15:16.792" v="648" actId="1440"/>
          <ac:picMkLst>
            <pc:docMk/>
            <pc:sldMk cId="3184284830" sldId="261"/>
            <ac:picMk id="9" creationId="{139637FB-A4D4-3449-F0E5-730D675AC34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1BF86-E0EF-4250-81F0-DD24611762C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667E5-803B-4185-B778-F06FB63AF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Developers struggles</a:t>
          </a:r>
        </a:p>
      </dgm:t>
    </dgm:pt>
    <dgm:pt modelId="{710B4FFE-26AE-4179-8702-7B949614A35A}" type="parTrans" cxnId="{E99F9803-7202-4934-A920-6146A6122C6D}">
      <dgm:prSet/>
      <dgm:spPr/>
      <dgm:t>
        <a:bodyPr/>
        <a:lstStyle/>
        <a:p>
          <a:endParaRPr lang="en-US"/>
        </a:p>
      </dgm:t>
    </dgm:pt>
    <dgm:pt modelId="{0271D23A-4062-413D-99C2-FBA38EB3253E}" type="sibTrans" cxnId="{E99F9803-7202-4934-A920-6146A6122C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170BEC-4031-4A23-A937-CCBB992C37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Organizing the workflow</a:t>
          </a:r>
        </a:p>
      </dgm:t>
    </dgm:pt>
    <dgm:pt modelId="{F34CC411-1FDF-40E7-BC5D-D2279082F88D}" type="parTrans" cxnId="{FC497A1E-58F1-4F6F-ADF3-3FC23D15D2B3}">
      <dgm:prSet/>
      <dgm:spPr/>
      <dgm:t>
        <a:bodyPr/>
        <a:lstStyle/>
        <a:p>
          <a:endParaRPr lang="en-US"/>
        </a:p>
      </dgm:t>
    </dgm:pt>
    <dgm:pt modelId="{70F3633C-331E-416A-A02D-B2B0D0089A42}" type="sibTrans" cxnId="{FC497A1E-58F1-4F6F-ADF3-3FC23D15D2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90E8C5-BAEC-4B34-9344-522848309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navigation within files</a:t>
          </a:r>
        </a:p>
      </dgm:t>
    </dgm:pt>
    <dgm:pt modelId="{09027AE4-3903-424C-BE89-DA29996CADC0}" type="parTrans" cxnId="{379A7E94-5655-4C68-B612-D4EABC297106}">
      <dgm:prSet/>
      <dgm:spPr/>
      <dgm:t>
        <a:bodyPr/>
        <a:lstStyle/>
        <a:p>
          <a:endParaRPr lang="en-US"/>
        </a:p>
      </dgm:t>
    </dgm:pt>
    <dgm:pt modelId="{E4FDD62E-F52E-4F5A-B83C-2CB03935CC51}" type="sibTrans" cxnId="{379A7E94-5655-4C68-B612-D4EABC2971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728752-4362-4DED-AC79-E84E539EDB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Automated GitHub Issues Update</a:t>
          </a:r>
        </a:p>
      </dgm:t>
    </dgm:pt>
    <dgm:pt modelId="{9C76F308-A8D6-4453-9D0C-1759A0B527CC}" type="parTrans" cxnId="{73117740-3EEA-42B5-B1EE-7E4DA6459DCA}">
      <dgm:prSet/>
      <dgm:spPr/>
      <dgm:t>
        <a:bodyPr/>
        <a:lstStyle/>
        <a:p>
          <a:endParaRPr lang="en-US"/>
        </a:p>
      </dgm:t>
    </dgm:pt>
    <dgm:pt modelId="{3D8CBCF2-58E2-40BB-9406-2EF293AD8508}" type="sibTrans" cxnId="{73117740-3EEA-42B5-B1EE-7E4DA6459DCA}">
      <dgm:prSet/>
      <dgm:spPr/>
      <dgm:t>
        <a:bodyPr/>
        <a:lstStyle/>
        <a:p>
          <a:endParaRPr lang="en-US"/>
        </a:p>
      </dgm:t>
    </dgm:pt>
    <dgm:pt modelId="{766019AE-5751-4E86-BDCA-570866F7366A}" type="pres">
      <dgm:prSet presAssocID="{B6B1BF86-E0EF-4250-81F0-DD24611762CA}" presName="root" presStyleCnt="0">
        <dgm:presLayoutVars>
          <dgm:dir/>
          <dgm:resizeHandles val="exact"/>
        </dgm:presLayoutVars>
      </dgm:prSet>
      <dgm:spPr/>
    </dgm:pt>
    <dgm:pt modelId="{A1FE62E6-422B-4CA3-9F5A-AE168011EEF3}" type="pres">
      <dgm:prSet presAssocID="{B6B1BF86-E0EF-4250-81F0-DD24611762CA}" presName="container" presStyleCnt="0">
        <dgm:presLayoutVars>
          <dgm:dir/>
          <dgm:resizeHandles val="exact"/>
        </dgm:presLayoutVars>
      </dgm:prSet>
      <dgm:spPr/>
    </dgm:pt>
    <dgm:pt modelId="{DCED4256-16FA-4A82-A0C2-25BB03D79DF9}" type="pres">
      <dgm:prSet presAssocID="{C89667E5-803B-4185-B778-F06FB63AF16C}" presName="compNode" presStyleCnt="0"/>
      <dgm:spPr/>
    </dgm:pt>
    <dgm:pt modelId="{212847E8-C4FC-4CC2-A883-3FB8D9892E2F}" type="pres">
      <dgm:prSet presAssocID="{C89667E5-803B-4185-B778-F06FB63AF16C}" presName="iconBgRect" presStyleLbl="bgShp" presStyleIdx="0" presStyleCnt="4"/>
      <dgm:spPr/>
    </dgm:pt>
    <dgm:pt modelId="{4FD6EF46-0EDD-4B12-82F8-343F5FCEA188}" type="pres">
      <dgm:prSet presAssocID="{C89667E5-803B-4185-B778-F06FB63AF1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D0F1E02-0311-48C2-B4E8-4F81E18F0F26}" type="pres">
      <dgm:prSet presAssocID="{C89667E5-803B-4185-B778-F06FB63AF16C}" presName="spaceRect" presStyleCnt="0"/>
      <dgm:spPr/>
    </dgm:pt>
    <dgm:pt modelId="{B13CD52B-3D49-443B-90D0-28B109A71319}" type="pres">
      <dgm:prSet presAssocID="{C89667E5-803B-4185-B778-F06FB63AF16C}" presName="textRect" presStyleLbl="revTx" presStyleIdx="0" presStyleCnt="4">
        <dgm:presLayoutVars>
          <dgm:chMax val="1"/>
          <dgm:chPref val="1"/>
        </dgm:presLayoutVars>
      </dgm:prSet>
      <dgm:spPr/>
    </dgm:pt>
    <dgm:pt modelId="{D85CC162-B074-43E4-9FEA-DCBB6134180A}" type="pres">
      <dgm:prSet presAssocID="{0271D23A-4062-413D-99C2-FBA38EB3253E}" presName="sibTrans" presStyleLbl="sibTrans2D1" presStyleIdx="0" presStyleCnt="0"/>
      <dgm:spPr/>
    </dgm:pt>
    <dgm:pt modelId="{45BC27FC-0456-43C7-8411-C86E81A92E6E}" type="pres">
      <dgm:prSet presAssocID="{67170BEC-4031-4A23-A937-CCBB992C37A5}" presName="compNode" presStyleCnt="0"/>
      <dgm:spPr/>
    </dgm:pt>
    <dgm:pt modelId="{CA87F9B2-287A-477D-AE14-A7CE091CD26B}" type="pres">
      <dgm:prSet presAssocID="{67170BEC-4031-4A23-A937-CCBB992C37A5}" presName="iconBgRect" presStyleLbl="bgShp" presStyleIdx="1" presStyleCnt="4"/>
      <dgm:spPr/>
    </dgm:pt>
    <dgm:pt modelId="{7B850BBD-8473-4E17-93C4-9BFC82045A3F}" type="pres">
      <dgm:prSet presAssocID="{67170BEC-4031-4A23-A937-CCBB992C37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BAB476-573C-436B-A738-692408EE4144}" type="pres">
      <dgm:prSet presAssocID="{67170BEC-4031-4A23-A937-CCBB992C37A5}" presName="spaceRect" presStyleCnt="0"/>
      <dgm:spPr/>
    </dgm:pt>
    <dgm:pt modelId="{5661FD9B-222A-4845-A43B-8859ECECC1D9}" type="pres">
      <dgm:prSet presAssocID="{67170BEC-4031-4A23-A937-CCBB992C37A5}" presName="textRect" presStyleLbl="revTx" presStyleIdx="1" presStyleCnt="4">
        <dgm:presLayoutVars>
          <dgm:chMax val="1"/>
          <dgm:chPref val="1"/>
        </dgm:presLayoutVars>
      </dgm:prSet>
      <dgm:spPr/>
    </dgm:pt>
    <dgm:pt modelId="{BAFA7368-E9A5-4365-9604-07D9A6AD7D28}" type="pres">
      <dgm:prSet presAssocID="{70F3633C-331E-416A-A02D-B2B0D0089A42}" presName="sibTrans" presStyleLbl="sibTrans2D1" presStyleIdx="0" presStyleCnt="0"/>
      <dgm:spPr/>
    </dgm:pt>
    <dgm:pt modelId="{0258564B-A9FA-4BFC-A328-B27737D3C580}" type="pres">
      <dgm:prSet presAssocID="{0A90E8C5-BAEC-4B34-9344-52284830983E}" presName="compNode" presStyleCnt="0"/>
      <dgm:spPr/>
    </dgm:pt>
    <dgm:pt modelId="{0148932D-FF80-463F-B36E-9FC0B1FD233C}" type="pres">
      <dgm:prSet presAssocID="{0A90E8C5-BAEC-4B34-9344-52284830983E}" presName="iconBgRect" presStyleLbl="bgShp" presStyleIdx="2" presStyleCnt="4"/>
      <dgm:spPr/>
    </dgm:pt>
    <dgm:pt modelId="{0BC307DD-BEEC-4EF3-A448-AC2CEE0F7CEF}" type="pres">
      <dgm:prSet presAssocID="{0A90E8C5-BAEC-4B34-9344-5228483098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E8A8268-DC5F-439D-9ABA-F3AA54F0C439}" type="pres">
      <dgm:prSet presAssocID="{0A90E8C5-BAEC-4B34-9344-52284830983E}" presName="spaceRect" presStyleCnt="0"/>
      <dgm:spPr/>
    </dgm:pt>
    <dgm:pt modelId="{F72E7B54-4C17-400A-B257-8E7984CF17E5}" type="pres">
      <dgm:prSet presAssocID="{0A90E8C5-BAEC-4B34-9344-52284830983E}" presName="textRect" presStyleLbl="revTx" presStyleIdx="2" presStyleCnt="4">
        <dgm:presLayoutVars>
          <dgm:chMax val="1"/>
          <dgm:chPref val="1"/>
        </dgm:presLayoutVars>
      </dgm:prSet>
      <dgm:spPr/>
    </dgm:pt>
    <dgm:pt modelId="{A948F62D-E566-43CA-B3A0-DFC7E14E8152}" type="pres">
      <dgm:prSet presAssocID="{E4FDD62E-F52E-4F5A-B83C-2CB03935CC51}" presName="sibTrans" presStyleLbl="sibTrans2D1" presStyleIdx="0" presStyleCnt="0"/>
      <dgm:spPr/>
    </dgm:pt>
    <dgm:pt modelId="{5DC3E27D-927E-4615-8FB3-F5B992CEA5ED}" type="pres">
      <dgm:prSet presAssocID="{26728752-4362-4DED-AC79-E84E539EDB26}" presName="compNode" presStyleCnt="0"/>
      <dgm:spPr/>
    </dgm:pt>
    <dgm:pt modelId="{9DB32673-8F5C-43A7-8996-E524967DD7E9}" type="pres">
      <dgm:prSet presAssocID="{26728752-4362-4DED-AC79-E84E539EDB26}" presName="iconBgRect" presStyleLbl="bgShp" presStyleIdx="3" presStyleCnt="4"/>
      <dgm:spPr/>
    </dgm:pt>
    <dgm:pt modelId="{1A64BED2-65E5-4BB1-90D3-49FA931DD9AF}" type="pres">
      <dgm:prSet presAssocID="{26728752-4362-4DED-AC79-E84E539EDB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CE7630-B5A5-4D53-8E92-4530E6CC4A4E}" type="pres">
      <dgm:prSet presAssocID="{26728752-4362-4DED-AC79-E84E539EDB26}" presName="spaceRect" presStyleCnt="0"/>
      <dgm:spPr/>
    </dgm:pt>
    <dgm:pt modelId="{BCA21BD3-189D-4A72-B63A-3BC1413D9D71}" type="pres">
      <dgm:prSet presAssocID="{26728752-4362-4DED-AC79-E84E539EDB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9F9803-7202-4934-A920-6146A6122C6D}" srcId="{B6B1BF86-E0EF-4250-81F0-DD24611762CA}" destId="{C89667E5-803B-4185-B778-F06FB63AF16C}" srcOrd="0" destOrd="0" parTransId="{710B4FFE-26AE-4179-8702-7B949614A35A}" sibTransId="{0271D23A-4062-413D-99C2-FBA38EB3253E}"/>
    <dgm:cxn modelId="{81C69708-6245-4BFA-9291-4969690403E8}" type="presOf" srcId="{E4FDD62E-F52E-4F5A-B83C-2CB03935CC51}" destId="{A948F62D-E566-43CA-B3A0-DFC7E14E8152}" srcOrd="0" destOrd="0" presId="urn:microsoft.com/office/officeart/2018/2/layout/IconCircleList"/>
    <dgm:cxn modelId="{CAA38512-11FC-4601-9B1A-3BB37EA1F368}" type="presOf" srcId="{0271D23A-4062-413D-99C2-FBA38EB3253E}" destId="{D85CC162-B074-43E4-9FEA-DCBB6134180A}" srcOrd="0" destOrd="0" presId="urn:microsoft.com/office/officeart/2018/2/layout/IconCircleList"/>
    <dgm:cxn modelId="{FC497A1E-58F1-4F6F-ADF3-3FC23D15D2B3}" srcId="{B6B1BF86-E0EF-4250-81F0-DD24611762CA}" destId="{67170BEC-4031-4A23-A937-CCBB992C37A5}" srcOrd="1" destOrd="0" parTransId="{F34CC411-1FDF-40E7-BC5D-D2279082F88D}" sibTransId="{70F3633C-331E-416A-A02D-B2B0D0089A42}"/>
    <dgm:cxn modelId="{0CD5D923-B3BB-4930-89F8-E196E9C2248F}" type="presOf" srcId="{26728752-4362-4DED-AC79-E84E539EDB26}" destId="{BCA21BD3-189D-4A72-B63A-3BC1413D9D71}" srcOrd="0" destOrd="0" presId="urn:microsoft.com/office/officeart/2018/2/layout/IconCircleList"/>
    <dgm:cxn modelId="{73117740-3EEA-42B5-B1EE-7E4DA6459DCA}" srcId="{B6B1BF86-E0EF-4250-81F0-DD24611762CA}" destId="{26728752-4362-4DED-AC79-E84E539EDB26}" srcOrd="3" destOrd="0" parTransId="{9C76F308-A8D6-4453-9D0C-1759A0B527CC}" sibTransId="{3D8CBCF2-58E2-40BB-9406-2EF293AD8508}"/>
    <dgm:cxn modelId="{70D9D844-E597-4E3A-AE94-1710AE5E3D63}" type="presOf" srcId="{B6B1BF86-E0EF-4250-81F0-DD24611762CA}" destId="{766019AE-5751-4E86-BDCA-570866F7366A}" srcOrd="0" destOrd="0" presId="urn:microsoft.com/office/officeart/2018/2/layout/IconCircleList"/>
    <dgm:cxn modelId="{B557F044-8280-4FF3-B5F5-87361AFC392C}" type="presOf" srcId="{70F3633C-331E-416A-A02D-B2B0D0089A42}" destId="{BAFA7368-E9A5-4365-9604-07D9A6AD7D28}" srcOrd="0" destOrd="0" presId="urn:microsoft.com/office/officeart/2018/2/layout/IconCircleList"/>
    <dgm:cxn modelId="{379A7E94-5655-4C68-B612-D4EABC297106}" srcId="{B6B1BF86-E0EF-4250-81F0-DD24611762CA}" destId="{0A90E8C5-BAEC-4B34-9344-52284830983E}" srcOrd="2" destOrd="0" parTransId="{09027AE4-3903-424C-BE89-DA29996CADC0}" sibTransId="{E4FDD62E-F52E-4F5A-B83C-2CB03935CC51}"/>
    <dgm:cxn modelId="{D6C4DF99-1329-420C-92E7-F7032567D848}" type="presOf" srcId="{C89667E5-803B-4185-B778-F06FB63AF16C}" destId="{B13CD52B-3D49-443B-90D0-28B109A71319}" srcOrd="0" destOrd="0" presId="urn:microsoft.com/office/officeart/2018/2/layout/IconCircleList"/>
    <dgm:cxn modelId="{611977B5-6DB9-4117-B326-FD4B3CD369CB}" type="presOf" srcId="{67170BEC-4031-4A23-A937-CCBB992C37A5}" destId="{5661FD9B-222A-4845-A43B-8859ECECC1D9}" srcOrd="0" destOrd="0" presId="urn:microsoft.com/office/officeart/2018/2/layout/IconCircleList"/>
    <dgm:cxn modelId="{044C51CA-0C7E-480E-9BE9-520C05C208A3}" type="presOf" srcId="{0A90E8C5-BAEC-4B34-9344-52284830983E}" destId="{F72E7B54-4C17-400A-B257-8E7984CF17E5}" srcOrd="0" destOrd="0" presId="urn:microsoft.com/office/officeart/2018/2/layout/IconCircleList"/>
    <dgm:cxn modelId="{33927B14-6CC8-4AFA-992C-EF6388E0C193}" type="presParOf" srcId="{766019AE-5751-4E86-BDCA-570866F7366A}" destId="{A1FE62E6-422B-4CA3-9F5A-AE168011EEF3}" srcOrd="0" destOrd="0" presId="urn:microsoft.com/office/officeart/2018/2/layout/IconCircleList"/>
    <dgm:cxn modelId="{A53A4594-BFAC-4F86-ACFB-49DC7BECFD21}" type="presParOf" srcId="{A1FE62E6-422B-4CA3-9F5A-AE168011EEF3}" destId="{DCED4256-16FA-4A82-A0C2-25BB03D79DF9}" srcOrd="0" destOrd="0" presId="urn:microsoft.com/office/officeart/2018/2/layout/IconCircleList"/>
    <dgm:cxn modelId="{8E08257A-88AE-4898-9C94-C25B5FF87B65}" type="presParOf" srcId="{DCED4256-16FA-4A82-A0C2-25BB03D79DF9}" destId="{212847E8-C4FC-4CC2-A883-3FB8D9892E2F}" srcOrd="0" destOrd="0" presId="urn:microsoft.com/office/officeart/2018/2/layout/IconCircleList"/>
    <dgm:cxn modelId="{1E6BDB67-AE7D-4B62-9743-68C716BDD5AB}" type="presParOf" srcId="{DCED4256-16FA-4A82-A0C2-25BB03D79DF9}" destId="{4FD6EF46-0EDD-4B12-82F8-343F5FCEA188}" srcOrd="1" destOrd="0" presId="urn:microsoft.com/office/officeart/2018/2/layout/IconCircleList"/>
    <dgm:cxn modelId="{B2F663C5-1A90-47C8-89C8-C2392A12F86F}" type="presParOf" srcId="{DCED4256-16FA-4A82-A0C2-25BB03D79DF9}" destId="{BD0F1E02-0311-48C2-B4E8-4F81E18F0F26}" srcOrd="2" destOrd="0" presId="urn:microsoft.com/office/officeart/2018/2/layout/IconCircleList"/>
    <dgm:cxn modelId="{973AE055-01D8-4EA3-AD88-D1C446FA0BA1}" type="presParOf" srcId="{DCED4256-16FA-4A82-A0C2-25BB03D79DF9}" destId="{B13CD52B-3D49-443B-90D0-28B109A71319}" srcOrd="3" destOrd="0" presId="urn:microsoft.com/office/officeart/2018/2/layout/IconCircleList"/>
    <dgm:cxn modelId="{20129561-378A-41D2-B250-78900D9D9C31}" type="presParOf" srcId="{A1FE62E6-422B-4CA3-9F5A-AE168011EEF3}" destId="{D85CC162-B074-43E4-9FEA-DCBB6134180A}" srcOrd="1" destOrd="0" presId="urn:microsoft.com/office/officeart/2018/2/layout/IconCircleList"/>
    <dgm:cxn modelId="{7CD16A20-3682-41C0-B9AE-D24B5E2D5331}" type="presParOf" srcId="{A1FE62E6-422B-4CA3-9F5A-AE168011EEF3}" destId="{45BC27FC-0456-43C7-8411-C86E81A92E6E}" srcOrd="2" destOrd="0" presId="urn:microsoft.com/office/officeart/2018/2/layout/IconCircleList"/>
    <dgm:cxn modelId="{0E7A22D2-9D11-4478-942A-048E96E0A5C4}" type="presParOf" srcId="{45BC27FC-0456-43C7-8411-C86E81A92E6E}" destId="{CA87F9B2-287A-477D-AE14-A7CE091CD26B}" srcOrd="0" destOrd="0" presId="urn:microsoft.com/office/officeart/2018/2/layout/IconCircleList"/>
    <dgm:cxn modelId="{085D08B0-66D0-4018-B87F-E23D53897BD8}" type="presParOf" srcId="{45BC27FC-0456-43C7-8411-C86E81A92E6E}" destId="{7B850BBD-8473-4E17-93C4-9BFC82045A3F}" srcOrd="1" destOrd="0" presId="urn:microsoft.com/office/officeart/2018/2/layout/IconCircleList"/>
    <dgm:cxn modelId="{8036141E-0FA1-4392-BD72-232AB5CB55E7}" type="presParOf" srcId="{45BC27FC-0456-43C7-8411-C86E81A92E6E}" destId="{5FBAB476-573C-436B-A738-692408EE4144}" srcOrd="2" destOrd="0" presId="urn:microsoft.com/office/officeart/2018/2/layout/IconCircleList"/>
    <dgm:cxn modelId="{6B5833B6-C49B-412B-982A-4830692180E5}" type="presParOf" srcId="{45BC27FC-0456-43C7-8411-C86E81A92E6E}" destId="{5661FD9B-222A-4845-A43B-8859ECECC1D9}" srcOrd="3" destOrd="0" presId="urn:microsoft.com/office/officeart/2018/2/layout/IconCircleList"/>
    <dgm:cxn modelId="{B8B93D12-131F-494E-ADA9-95378048979F}" type="presParOf" srcId="{A1FE62E6-422B-4CA3-9F5A-AE168011EEF3}" destId="{BAFA7368-E9A5-4365-9604-07D9A6AD7D28}" srcOrd="3" destOrd="0" presId="urn:microsoft.com/office/officeart/2018/2/layout/IconCircleList"/>
    <dgm:cxn modelId="{8FDEB8BC-208F-4B72-8943-330FCF44F397}" type="presParOf" srcId="{A1FE62E6-422B-4CA3-9F5A-AE168011EEF3}" destId="{0258564B-A9FA-4BFC-A328-B27737D3C580}" srcOrd="4" destOrd="0" presId="urn:microsoft.com/office/officeart/2018/2/layout/IconCircleList"/>
    <dgm:cxn modelId="{89CF4A31-10EA-4408-9418-81BF0DD95A84}" type="presParOf" srcId="{0258564B-A9FA-4BFC-A328-B27737D3C580}" destId="{0148932D-FF80-463F-B36E-9FC0B1FD233C}" srcOrd="0" destOrd="0" presId="urn:microsoft.com/office/officeart/2018/2/layout/IconCircleList"/>
    <dgm:cxn modelId="{C2D4D872-EC85-4C9D-9C3F-3E46AA1AD2AB}" type="presParOf" srcId="{0258564B-A9FA-4BFC-A328-B27737D3C580}" destId="{0BC307DD-BEEC-4EF3-A448-AC2CEE0F7CEF}" srcOrd="1" destOrd="0" presId="urn:microsoft.com/office/officeart/2018/2/layout/IconCircleList"/>
    <dgm:cxn modelId="{2D896DC8-60E2-43DC-A286-8CA6CB1508F3}" type="presParOf" srcId="{0258564B-A9FA-4BFC-A328-B27737D3C580}" destId="{AE8A8268-DC5F-439D-9ABA-F3AA54F0C439}" srcOrd="2" destOrd="0" presId="urn:microsoft.com/office/officeart/2018/2/layout/IconCircleList"/>
    <dgm:cxn modelId="{9539E81C-BB3C-4E46-897B-BAA3ABD58D82}" type="presParOf" srcId="{0258564B-A9FA-4BFC-A328-B27737D3C580}" destId="{F72E7B54-4C17-400A-B257-8E7984CF17E5}" srcOrd="3" destOrd="0" presId="urn:microsoft.com/office/officeart/2018/2/layout/IconCircleList"/>
    <dgm:cxn modelId="{BB17F5C6-D5CE-43F9-A5DA-16A9589C690F}" type="presParOf" srcId="{A1FE62E6-422B-4CA3-9F5A-AE168011EEF3}" destId="{A948F62D-E566-43CA-B3A0-DFC7E14E8152}" srcOrd="5" destOrd="0" presId="urn:microsoft.com/office/officeart/2018/2/layout/IconCircleList"/>
    <dgm:cxn modelId="{91EE2A65-FAC2-46DD-A3AA-B0DFE86A6DC9}" type="presParOf" srcId="{A1FE62E6-422B-4CA3-9F5A-AE168011EEF3}" destId="{5DC3E27D-927E-4615-8FB3-F5B992CEA5ED}" srcOrd="6" destOrd="0" presId="urn:microsoft.com/office/officeart/2018/2/layout/IconCircleList"/>
    <dgm:cxn modelId="{47190290-423A-4C66-B400-38DE1AA8D4DE}" type="presParOf" srcId="{5DC3E27D-927E-4615-8FB3-F5B992CEA5ED}" destId="{9DB32673-8F5C-43A7-8996-E524967DD7E9}" srcOrd="0" destOrd="0" presId="urn:microsoft.com/office/officeart/2018/2/layout/IconCircleList"/>
    <dgm:cxn modelId="{B2362D7B-6EF8-4724-9B95-23343E1AB4DB}" type="presParOf" srcId="{5DC3E27D-927E-4615-8FB3-F5B992CEA5ED}" destId="{1A64BED2-65E5-4BB1-90D3-49FA931DD9AF}" srcOrd="1" destOrd="0" presId="urn:microsoft.com/office/officeart/2018/2/layout/IconCircleList"/>
    <dgm:cxn modelId="{BAD8266A-BC69-4D4B-9F5F-00E7891B63F4}" type="presParOf" srcId="{5DC3E27D-927E-4615-8FB3-F5B992CEA5ED}" destId="{0ECE7630-B5A5-4D53-8E92-4530E6CC4A4E}" srcOrd="2" destOrd="0" presId="urn:microsoft.com/office/officeart/2018/2/layout/IconCircleList"/>
    <dgm:cxn modelId="{07E38AB6-F8CC-47E2-97F8-13D679CF6162}" type="presParOf" srcId="{5DC3E27D-927E-4615-8FB3-F5B992CEA5ED}" destId="{BCA21BD3-189D-4A72-B63A-3BC1413D9D7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0BBD93-A135-462E-9057-D681AA78C0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F141AEF-A5D6-4715-ABB6-6FF62A838C90}">
      <dgm:prSet/>
      <dgm:spPr/>
      <dgm:t>
        <a:bodyPr/>
        <a:lstStyle/>
        <a:p>
          <a:pPr>
            <a:defRPr cap="all"/>
          </a:pPr>
          <a:r>
            <a:rPr lang="en-US" dirty="0"/>
            <a:t>UI: Tayfun</a:t>
          </a:r>
        </a:p>
      </dgm:t>
    </dgm:pt>
    <dgm:pt modelId="{AFABEA0C-8B28-4502-8285-EC29DC887EF2}" type="parTrans" cxnId="{B2B80D86-2497-4EFF-958C-5A56BCAD46E3}">
      <dgm:prSet/>
      <dgm:spPr/>
      <dgm:t>
        <a:bodyPr/>
        <a:lstStyle/>
        <a:p>
          <a:endParaRPr lang="en-US"/>
        </a:p>
      </dgm:t>
    </dgm:pt>
    <dgm:pt modelId="{12D72CB9-7939-4590-A33E-6A5824475894}" type="sibTrans" cxnId="{B2B80D86-2497-4EFF-958C-5A56BCAD46E3}">
      <dgm:prSet/>
      <dgm:spPr/>
      <dgm:t>
        <a:bodyPr/>
        <a:lstStyle/>
        <a:p>
          <a:endParaRPr lang="en-US"/>
        </a:p>
      </dgm:t>
    </dgm:pt>
    <dgm:pt modelId="{C4BD8994-2C35-4DA1-80EB-20E18DB05265}">
      <dgm:prSet/>
      <dgm:spPr/>
      <dgm:t>
        <a:bodyPr/>
        <a:lstStyle/>
        <a:p>
          <a:pPr>
            <a:defRPr cap="all"/>
          </a:pPr>
          <a:r>
            <a:rPr lang="en-US" dirty="0"/>
            <a:t>Core Logic </a:t>
          </a:r>
        </a:p>
        <a:p>
          <a:pPr>
            <a:defRPr cap="all"/>
          </a:pPr>
          <a:r>
            <a:rPr lang="en-US" dirty="0"/>
            <a:t>(Psi Parsing): David</a:t>
          </a:r>
        </a:p>
      </dgm:t>
    </dgm:pt>
    <dgm:pt modelId="{77F1CAA3-9E4C-43FF-882A-4412113BB6DE}" type="parTrans" cxnId="{73BB9AC3-66ED-42F3-848D-46D378616A58}">
      <dgm:prSet/>
      <dgm:spPr/>
      <dgm:t>
        <a:bodyPr/>
        <a:lstStyle/>
        <a:p>
          <a:endParaRPr lang="en-US"/>
        </a:p>
      </dgm:t>
    </dgm:pt>
    <dgm:pt modelId="{F97C52AB-C32E-489B-87A8-DD6463F2FDE3}" type="sibTrans" cxnId="{73BB9AC3-66ED-42F3-848D-46D378616A58}">
      <dgm:prSet/>
      <dgm:spPr/>
      <dgm:t>
        <a:bodyPr/>
        <a:lstStyle/>
        <a:p>
          <a:endParaRPr lang="en-US"/>
        </a:p>
      </dgm:t>
    </dgm:pt>
    <dgm:pt modelId="{7FF20E08-D067-43E6-93A6-B4C4A23D4BFB}">
      <dgm:prSet/>
      <dgm:spPr/>
      <dgm:t>
        <a:bodyPr/>
        <a:lstStyle/>
        <a:p>
          <a:pPr>
            <a:defRPr cap="all"/>
          </a:pPr>
          <a:r>
            <a:rPr lang="en-US" dirty="0"/>
            <a:t>GitHub Issues</a:t>
          </a:r>
        </a:p>
        <a:p>
          <a:pPr>
            <a:defRPr cap="all"/>
          </a:pPr>
          <a:r>
            <a:rPr lang="en-US" dirty="0"/>
            <a:t>(API HANDLING): Costin</a:t>
          </a:r>
        </a:p>
      </dgm:t>
    </dgm:pt>
    <dgm:pt modelId="{091FA1F1-C009-499B-8EC1-0402C2E45094}" type="parTrans" cxnId="{3853D54C-FA9D-4A79-BAB7-21DCA6166A1C}">
      <dgm:prSet/>
      <dgm:spPr/>
      <dgm:t>
        <a:bodyPr/>
        <a:lstStyle/>
        <a:p>
          <a:endParaRPr lang="en-US"/>
        </a:p>
      </dgm:t>
    </dgm:pt>
    <dgm:pt modelId="{97DC7D97-D3D1-4EF0-BEEE-3B6659106936}" type="sibTrans" cxnId="{3853D54C-FA9D-4A79-BAB7-21DCA6166A1C}">
      <dgm:prSet/>
      <dgm:spPr/>
      <dgm:t>
        <a:bodyPr/>
        <a:lstStyle/>
        <a:p>
          <a:endParaRPr lang="en-US"/>
        </a:p>
      </dgm:t>
    </dgm:pt>
    <dgm:pt modelId="{631E1A6D-2E63-41C9-89F6-1BB701641613}" type="pres">
      <dgm:prSet presAssocID="{220BBD93-A135-462E-9057-D681AA78C0F2}" presName="root" presStyleCnt="0">
        <dgm:presLayoutVars>
          <dgm:dir/>
          <dgm:resizeHandles val="exact"/>
        </dgm:presLayoutVars>
      </dgm:prSet>
      <dgm:spPr/>
    </dgm:pt>
    <dgm:pt modelId="{36DE1711-8334-4B76-B707-AD475FCAEE51}" type="pres">
      <dgm:prSet presAssocID="{8F141AEF-A5D6-4715-ABB6-6FF62A838C90}" presName="compNode" presStyleCnt="0"/>
      <dgm:spPr/>
    </dgm:pt>
    <dgm:pt modelId="{B7E437D4-FB95-4B4B-AA63-44C65E77E4DB}" type="pres">
      <dgm:prSet presAssocID="{8F141AEF-A5D6-4715-ABB6-6FF62A838C90}" presName="iconBgRect" presStyleLbl="bgShp" presStyleIdx="0" presStyleCnt="3"/>
      <dgm:spPr/>
    </dgm:pt>
    <dgm:pt modelId="{DB0E267B-43C1-4CBE-BF28-21C2B5F944A0}" type="pres">
      <dgm:prSet presAssocID="{8F141AEF-A5D6-4715-ABB6-6FF62A838C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F2AAE2A-9CF2-454F-B286-B073A20FF0BD}" type="pres">
      <dgm:prSet presAssocID="{8F141AEF-A5D6-4715-ABB6-6FF62A838C90}" presName="spaceRect" presStyleCnt="0"/>
      <dgm:spPr/>
    </dgm:pt>
    <dgm:pt modelId="{2FBD77FD-81F4-46DF-8B4E-39157B3483A0}" type="pres">
      <dgm:prSet presAssocID="{8F141AEF-A5D6-4715-ABB6-6FF62A838C90}" presName="textRect" presStyleLbl="revTx" presStyleIdx="0" presStyleCnt="3">
        <dgm:presLayoutVars>
          <dgm:chMax val="1"/>
          <dgm:chPref val="1"/>
        </dgm:presLayoutVars>
      </dgm:prSet>
      <dgm:spPr/>
    </dgm:pt>
    <dgm:pt modelId="{1BB760DE-E26B-4980-84E3-3E5EEE1FA9AB}" type="pres">
      <dgm:prSet presAssocID="{12D72CB9-7939-4590-A33E-6A5824475894}" presName="sibTrans" presStyleCnt="0"/>
      <dgm:spPr/>
    </dgm:pt>
    <dgm:pt modelId="{0C64D324-C3E0-4605-9717-0B68DBEA07B5}" type="pres">
      <dgm:prSet presAssocID="{C4BD8994-2C35-4DA1-80EB-20E18DB05265}" presName="compNode" presStyleCnt="0"/>
      <dgm:spPr/>
    </dgm:pt>
    <dgm:pt modelId="{A1A268A9-93C5-4DB0-AFBD-89A620F40464}" type="pres">
      <dgm:prSet presAssocID="{C4BD8994-2C35-4DA1-80EB-20E18DB05265}" presName="iconBgRect" presStyleLbl="bgShp" presStyleIdx="1" presStyleCnt="3"/>
      <dgm:spPr/>
    </dgm:pt>
    <dgm:pt modelId="{905440C1-BA05-4C71-9416-8A6150015283}" type="pres">
      <dgm:prSet presAssocID="{C4BD8994-2C35-4DA1-80EB-20E18DB052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2694091-0B99-4F9A-AC23-B4751ABCB817}" type="pres">
      <dgm:prSet presAssocID="{C4BD8994-2C35-4DA1-80EB-20E18DB05265}" presName="spaceRect" presStyleCnt="0"/>
      <dgm:spPr/>
    </dgm:pt>
    <dgm:pt modelId="{5F6A8148-9694-4FE1-A34B-989FB282B6E8}" type="pres">
      <dgm:prSet presAssocID="{C4BD8994-2C35-4DA1-80EB-20E18DB05265}" presName="textRect" presStyleLbl="revTx" presStyleIdx="1" presStyleCnt="3">
        <dgm:presLayoutVars>
          <dgm:chMax val="1"/>
          <dgm:chPref val="1"/>
        </dgm:presLayoutVars>
      </dgm:prSet>
      <dgm:spPr/>
    </dgm:pt>
    <dgm:pt modelId="{FE344587-F614-4418-B535-DD6D5DA1BF44}" type="pres">
      <dgm:prSet presAssocID="{F97C52AB-C32E-489B-87A8-DD6463F2FDE3}" presName="sibTrans" presStyleCnt="0"/>
      <dgm:spPr/>
    </dgm:pt>
    <dgm:pt modelId="{DC0BC556-2715-4873-BA59-CFAFB65CF7DC}" type="pres">
      <dgm:prSet presAssocID="{7FF20E08-D067-43E6-93A6-B4C4A23D4BFB}" presName="compNode" presStyleCnt="0"/>
      <dgm:spPr/>
    </dgm:pt>
    <dgm:pt modelId="{AD3C0650-A9C3-4CF7-A345-50E90751B136}" type="pres">
      <dgm:prSet presAssocID="{7FF20E08-D067-43E6-93A6-B4C4A23D4BFB}" presName="iconBgRect" presStyleLbl="bgShp" presStyleIdx="2" presStyleCnt="3"/>
      <dgm:spPr/>
    </dgm:pt>
    <dgm:pt modelId="{27F71171-4081-4153-B88C-1FBFB9B21043}" type="pres">
      <dgm:prSet presAssocID="{7FF20E08-D067-43E6-93A6-B4C4A23D4B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E61E1BAC-F77C-44A6-A6A5-7D3CDA1AFB61}" type="pres">
      <dgm:prSet presAssocID="{7FF20E08-D067-43E6-93A6-B4C4A23D4BFB}" presName="spaceRect" presStyleCnt="0"/>
      <dgm:spPr/>
    </dgm:pt>
    <dgm:pt modelId="{54C9AFEB-DF07-408E-94F6-3D25A789E34D}" type="pres">
      <dgm:prSet presAssocID="{7FF20E08-D067-43E6-93A6-B4C4A23D4B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53D54C-FA9D-4A79-BAB7-21DCA6166A1C}" srcId="{220BBD93-A135-462E-9057-D681AA78C0F2}" destId="{7FF20E08-D067-43E6-93A6-B4C4A23D4BFB}" srcOrd="2" destOrd="0" parTransId="{091FA1F1-C009-499B-8EC1-0402C2E45094}" sibTransId="{97DC7D97-D3D1-4EF0-BEEE-3B6659106936}"/>
    <dgm:cxn modelId="{AB150C53-D96D-43AB-B3F7-BBCF9A69D3E2}" type="presOf" srcId="{C4BD8994-2C35-4DA1-80EB-20E18DB05265}" destId="{5F6A8148-9694-4FE1-A34B-989FB282B6E8}" srcOrd="0" destOrd="0" presId="urn:microsoft.com/office/officeart/2018/5/layout/IconCircleLabelList"/>
    <dgm:cxn modelId="{C7AB1780-30C3-45DE-B9AC-B4B4393ECF99}" type="presOf" srcId="{7FF20E08-D067-43E6-93A6-B4C4A23D4BFB}" destId="{54C9AFEB-DF07-408E-94F6-3D25A789E34D}" srcOrd="0" destOrd="0" presId="urn:microsoft.com/office/officeart/2018/5/layout/IconCircleLabelList"/>
    <dgm:cxn modelId="{6A039B83-B697-42E0-A8FC-47E7B1475692}" type="presOf" srcId="{220BBD93-A135-462E-9057-D681AA78C0F2}" destId="{631E1A6D-2E63-41C9-89F6-1BB701641613}" srcOrd="0" destOrd="0" presId="urn:microsoft.com/office/officeart/2018/5/layout/IconCircleLabelList"/>
    <dgm:cxn modelId="{B2B80D86-2497-4EFF-958C-5A56BCAD46E3}" srcId="{220BBD93-A135-462E-9057-D681AA78C0F2}" destId="{8F141AEF-A5D6-4715-ABB6-6FF62A838C90}" srcOrd="0" destOrd="0" parTransId="{AFABEA0C-8B28-4502-8285-EC29DC887EF2}" sibTransId="{12D72CB9-7939-4590-A33E-6A5824475894}"/>
    <dgm:cxn modelId="{73BB9AC3-66ED-42F3-848D-46D378616A58}" srcId="{220BBD93-A135-462E-9057-D681AA78C0F2}" destId="{C4BD8994-2C35-4DA1-80EB-20E18DB05265}" srcOrd="1" destOrd="0" parTransId="{77F1CAA3-9E4C-43FF-882A-4412113BB6DE}" sibTransId="{F97C52AB-C32E-489B-87A8-DD6463F2FDE3}"/>
    <dgm:cxn modelId="{C9551CDB-A9BB-49B2-BD9D-5486C597EEB0}" type="presOf" srcId="{8F141AEF-A5D6-4715-ABB6-6FF62A838C90}" destId="{2FBD77FD-81F4-46DF-8B4E-39157B3483A0}" srcOrd="0" destOrd="0" presId="urn:microsoft.com/office/officeart/2018/5/layout/IconCircleLabelList"/>
    <dgm:cxn modelId="{A76C6884-CBE0-4D57-ADD4-873C64328E9C}" type="presParOf" srcId="{631E1A6D-2E63-41C9-89F6-1BB701641613}" destId="{36DE1711-8334-4B76-B707-AD475FCAEE51}" srcOrd="0" destOrd="0" presId="urn:microsoft.com/office/officeart/2018/5/layout/IconCircleLabelList"/>
    <dgm:cxn modelId="{4ECC60B7-F4D0-467B-A97D-66F6E0DD3445}" type="presParOf" srcId="{36DE1711-8334-4B76-B707-AD475FCAEE51}" destId="{B7E437D4-FB95-4B4B-AA63-44C65E77E4DB}" srcOrd="0" destOrd="0" presId="urn:microsoft.com/office/officeart/2018/5/layout/IconCircleLabelList"/>
    <dgm:cxn modelId="{06309205-9597-468D-8623-9955DB5F1A4C}" type="presParOf" srcId="{36DE1711-8334-4B76-B707-AD475FCAEE51}" destId="{DB0E267B-43C1-4CBE-BF28-21C2B5F944A0}" srcOrd="1" destOrd="0" presId="urn:microsoft.com/office/officeart/2018/5/layout/IconCircleLabelList"/>
    <dgm:cxn modelId="{51F4AE60-62CE-4BAF-97FF-84C45B0D5F2C}" type="presParOf" srcId="{36DE1711-8334-4B76-B707-AD475FCAEE51}" destId="{FF2AAE2A-9CF2-454F-B286-B073A20FF0BD}" srcOrd="2" destOrd="0" presId="urn:microsoft.com/office/officeart/2018/5/layout/IconCircleLabelList"/>
    <dgm:cxn modelId="{A4AA1680-BFE7-4DC9-A174-3495DB5E0D04}" type="presParOf" srcId="{36DE1711-8334-4B76-B707-AD475FCAEE51}" destId="{2FBD77FD-81F4-46DF-8B4E-39157B3483A0}" srcOrd="3" destOrd="0" presId="urn:microsoft.com/office/officeart/2018/5/layout/IconCircleLabelList"/>
    <dgm:cxn modelId="{B717317B-21AF-45FD-AB3D-9F84D667EDB5}" type="presParOf" srcId="{631E1A6D-2E63-41C9-89F6-1BB701641613}" destId="{1BB760DE-E26B-4980-84E3-3E5EEE1FA9AB}" srcOrd="1" destOrd="0" presId="urn:microsoft.com/office/officeart/2018/5/layout/IconCircleLabelList"/>
    <dgm:cxn modelId="{C6C5C66F-1CBA-48E8-A086-41DFB4CB8514}" type="presParOf" srcId="{631E1A6D-2E63-41C9-89F6-1BB701641613}" destId="{0C64D324-C3E0-4605-9717-0B68DBEA07B5}" srcOrd="2" destOrd="0" presId="urn:microsoft.com/office/officeart/2018/5/layout/IconCircleLabelList"/>
    <dgm:cxn modelId="{77F5F681-D795-45BB-A5C0-550B6B8964BA}" type="presParOf" srcId="{0C64D324-C3E0-4605-9717-0B68DBEA07B5}" destId="{A1A268A9-93C5-4DB0-AFBD-89A620F40464}" srcOrd="0" destOrd="0" presId="urn:microsoft.com/office/officeart/2018/5/layout/IconCircleLabelList"/>
    <dgm:cxn modelId="{CF499A3A-094F-4D8D-86B1-F6D2CA3480C4}" type="presParOf" srcId="{0C64D324-C3E0-4605-9717-0B68DBEA07B5}" destId="{905440C1-BA05-4C71-9416-8A6150015283}" srcOrd="1" destOrd="0" presId="urn:microsoft.com/office/officeart/2018/5/layout/IconCircleLabelList"/>
    <dgm:cxn modelId="{4958962D-E495-4BE9-8FA2-7EC4B9527AE1}" type="presParOf" srcId="{0C64D324-C3E0-4605-9717-0B68DBEA07B5}" destId="{C2694091-0B99-4F9A-AC23-B4751ABCB817}" srcOrd="2" destOrd="0" presId="urn:microsoft.com/office/officeart/2018/5/layout/IconCircleLabelList"/>
    <dgm:cxn modelId="{C900300C-A1F2-4EC6-AAC1-55FD7C381F71}" type="presParOf" srcId="{0C64D324-C3E0-4605-9717-0B68DBEA07B5}" destId="{5F6A8148-9694-4FE1-A34B-989FB282B6E8}" srcOrd="3" destOrd="0" presId="urn:microsoft.com/office/officeart/2018/5/layout/IconCircleLabelList"/>
    <dgm:cxn modelId="{A3B96B93-6A58-4A96-8ABA-A10B0B5A5855}" type="presParOf" srcId="{631E1A6D-2E63-41C9-89F6-1BB701641613}" destId="{FE344587-F614-4418-B535-DD6D5DA1BF44}" srcOrd="3" destOrd="0" presId="urn:microsoft.com/office/officeart/2018/5/layout/IconCircleLabelList"/>
    <dgm:cxn modelId="{FBFA5A58-795F-4AF1-8B22-B7F66C18D764}" type="presParOf" srcId="{631E1A6D-2E63-41C9-89F6-1BB701641613}" destId="{DC0BC556-2715-4873-BA59-CFAFB65CF7DC}" srcOrd="4" destOrd="0" presId="urn:microsoft.com/office/officeart/2018/5/layout/IconCircleLabelList"/>
    <dgm:cxn modelId="{AA6D1DD8-D4FE-4C4C-A554-2F9C3DE81D3D}" type="presParOf" srcId="{DC0BC556-2715-4873-BA59-CFAFB65CF7DC}" destId="{AD3C0650-A9C3-4CF7-A345-50E90751B136}" srcOrd="0" destOrd="0" presId="urn:microsoft.com/office/officeart/2018/5/layout/IconCircleLabelList"/>
    <dgm:cxn modelId="{A0A4D65F-39B2-4335-A6BE-AA0DDFFD81CA}" type="presParOf" srcId="{DC0BC556-2715-4873-BA59-CFAFB65CF7DC}" destId="{27F71171-4081-4153-B88C-1FBFB9B21043}" srcOrd="1" destOrd="0" presId="urn:microsoft.com/office/officeart/2018/5/layout/IconCircleLabelList"/>
    <dgm:cxn modelId="{238FCC9D-393E-478C-9246-405E0CA6C367}" type="presParOf" srcId="{DC0BC556-2715-4873-BA59-CFAFB65CF7DC}" destId="{E61E1BAC-F77C-44A6-A6A5-7D3CDA1AFB61}" srcOrd="2" destOrd="0" presId="urn:microsoft.com/office/officeart/2018/5/layout/IconCircleLabelList"/>
    <dgm:cxn modelId="{B3E5F91E-FBE5-4F01-99A0-3A6E4907E770}" type="presParOf" srcId="{DC0BC556-2715-4873-BA59-CFAFB65CF7DC}" destId="{54C9AFEB-DF07-408E-94F6-3D25A789E3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E85AB5-F5AE-422A-8C62-4CE7E18CB76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376F1E-31A4-4698-9050-A13019723DED}">
      <dgm:prSet/>
      <dgm:spPr/>
      <dgm:t>
        <a:bodyPr/>
        <a:lstStyle/>
        <a:p>
          <a:r>
            <a:rPr lang="en-US"/>
            <a:t>JetBrains Plugin Template</a:t>
          </a:r>
        </a:p>
      </dgm:t>
    </dgm:pt>
    <dgm:pt modelId="{0DE56276-3DE7-44D8-949A-6BF680EFEEFD}" type="parTrans" cxnId="{DB924C35-910C-4479-BF37-3A226C70C6D9}">
      <dgm:prSet/>
      <dgm:spPr/>
      <dgm:t>
        <a:bodyPr/>
        <a:lstStyle/>
        <a:p>
          <a:endParaRPr lang="en-US"/>
        </a:p>
      </dgm:t>
    </dgm:pt>
    <dgm:pt modelId="{EB3E2530-6DA7-471C-A103-5B2FEA883198}" type="sibTrans" cxnId="{DB924C35-910C-4479-BF37-3A226C70C6D9}">
      <dgm:prSet/>
      <dgm:spPr/>
      <dgm:t>
        <a:bodyPr/>
        <a:lstStyle/>
        <a:p>
          <a:endParaRPr lang="en-US"/>
        </a:p>
      </dgm:t>
    </dgm:pt>
    <dgm:pt modelId="{C63F5D7A-2992-43BE-8C29-67F18EA6949B}">
      <dgm:prSet/>
      <dgm:spPr/>
      <dgm:t>
        <a:bodyPr/>
        <a:lstStyle/>
        <a:p>
          <a:r>
            <a:rPr lang="en-US"/>
            <a:t>Coroutines &amp; Channels</a:t>
          </a:r>
        </a:p>
      </dgm:t>
    </dgm:pt>
    <dgm:pt modelId="{7E3ABBD7-C18D-44BA-BFA7-E1A4D7CA7ABB}" type="parTrans" cxnId="{688D8AD3-E950-430E-BCB0-8F395AC58542}">
      <dgm:prSet/>
      <dgm:spPr/>
      <dgm:t>
        <a:bodyPr/>
        <a:lstStyle/>
        <a:p>
          <a:endParaRPr lang="en-US"/>
        </a:p>
      </dgm:t>
    </dgm:pt>
    <dgm:pt modelId="{E975CE20-4E8D-4E73-8FC3-A12EF48D2B9F}" type="sibTrans" cxnId="{688D8AD3-E950-430E-BCB0-8F395AC58542}">
      <dgm:prSet/>
      <dgm:spPr/>
      <dgm:t>
        <a:bodyPr/>
        <a:lstStyle/>
        <a:p>
          <a:endParaRPr lang="en-US"/>
        </a:p>
      </dgm:t>
    </dgm:pt>
    <dgm:pt modelId="{A5DA294F-A974-40CA-B52B-E6140988DE0B}">
      <dgm:prSet/>
      <dgm:spPr/>
      <dgm:t>
        <a:bodyPr/>
        <a:lstStyle/>
        <a:p>
          <a:r>
            <a:rPr lang="en-US"/>
            <a:t>PSI</a:t>
          </a:r>
        </a:p>
      </dgm:t>
    </dgm:pt>
    <dgm:pt modelId="{ED579938-22CF-4D46-A703-AE98C44AF3BD}" type="parTrans" cxnId="{6B3FCAD8-8E4C-4DD6-832D-F038A4E171C1}">
      <dgm:prSet/>
      <dgm:spPr/>
      <dgm:t>
        <a:bodyPr/>
        <a:lstStyle/>
        <a:p>
          <a:endParaRPr lang="en-US"/>
        </a:p>
      </dgm:t>
    </dgm:pt>
    <dgm:pt modelId="{2EA21F90-533A-475E-86CB-CCC9789FBCAA}" type="sibTrans" cxnId="{6B3FCAD8-8E4C-4DD6-832D-F038A4E171C1}">
      <dgm:prSet/>
      <dgm:spPr/>
      <dgm:t>
        <a:bodyPr/>
        <a:lstStyle/>
        <a:p>
          <a:endParaRPr lang="en-US"/>
        </a:p>
      </dgm:t>
    </dgm:pt>
    <dgm:pt modelId="{AD0FC404-5E0A-4E5E-AD78-90FD555BFE6D}">
      <dgm:prSet/>
      <dgm:spPr/>
      <dgm:t>
        <a:bodyPr/>
        <a:lstStyle/>
        <a:p>
          <a:r>
            <a:rPr lang="en-US"/>
            <a:t>GitHub API</a:t>
          </a:r>
        </a:p>
      </dgm:t>
    </dgm:pt>
    <dgm:pt modelId="{2667F65A-CAD0-4119-B4AE-770DC5D8DA47}" type="parTrans" cxnId="{C9136C51-2113-42D8-BEA8-67EB6E68DF8D}">
      <dgm:prSet/>
      <dgm:spPr/>
      <dgm:t>
        <a:bodyPr/>
        <a:lstStyle/>
        <a:p>
          <a:endParaRPr lang="en-US"/>
        </a:p>
      </dgm:t>
    </dgm:pt>
    <dgm:pt modelId="{71B71DCC-5B8E-4785-A1E2-8F4927A38357}" type="sibTrans" cxnId="{C9136C51-2113-42D8-BEA8-67EB6E68DF8D}">
      <dgm:prSet/>
      <dgm:spPr/>
      <dgm:t>
        <a:bodyPr/>
        <a:lstStyle/>
        <a:p>
          <a:endParaRPr lang="en-US"/>
        </a:p>
      </dgm:t>
    </dgm:pt>
    <dgm:pt modelId="{EB6A5036-7F15-448A-BB0F-6E717D57999D}" type="pres">
      <dgm:prSet presAssocID="{EAE85AB5-F5AE-422A-8C62-4CE7E18CB76C}" presName="matrix" presStyleCnt="0">
        <dgm:presLayoutVars>
          <dgm:chMax val="1"/>
          <dgm:dir/>
          <dgm:resizeHandles val="exact"/>
        </dgm:presLayoutVars>
      </dgm:prSet>
      <dgm:spPr/>
    </dgm:pt>
    <dgm:pt modelId="{83A43FCD-7BFA-4A8C-AB46-E03063968D24}" type="pres">
      <dgm:prSet presAssocID="{EAE85AB5-F5AE-422A-8C62-4CE7E18CB76C}" presName="diamond" presStyleLbl="bgShp" presStyleIdx="0" presStyleCnt="1"/>
      <dgm:spPr/>
    </dgm:pt>
    <dgm:pt modelId="{EF50EFCA-55CF-4279-AEA0-5DBA88D7A9E9}" type="pres">
      <dgm:prSet presAssocID="{EAE85AB5-F5AE-422A-8C62-4CE7E18CB76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6946FC-0791-46C7-9AD1-0FA15780E576}" type="pres">
      <dgm:prSet presAssocID="{EAE85AB5-F5AE-422A-8C62-4CE7E18CB76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F183501-A0BF-4B7F-B300-176C396524DC}" type="pres">
      <dgm:prSet presAssocID="{EAE85AB5-F5AE-422A-8C62-4CE7E18CB76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A95214-1E49-4C65-9F10-51808AA5A166}" type="pres">
      <dgm:prSet presAssocID="{EAE85AB5-F5AE-422A-8C62-4CE7E18CB76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924C35-910C-4479-BF37-3A226C70C6D9}" srcId="{EAE85AB5-F5AE-422A-8C62-4CE7E18CB76C}" destId="{E5376F1E-31A4-4698-9050-A13019723DED}" srcOrd="0" destOrd="0" parTransId="{0DE56276-3DE7-44D8-949A-6BF680EFEEFD}" sibTransId="{EB3E2530-6DA7-471C-A103-5B2FEA883198}"/>
    <dgm:cxn modelId="{D3F3203F-A732-4D39-9234-E5F2BCC485B0}" type="presOf" srcId="{AD0FC404-5E0A-4E5E-AD78-90FD555BFE6D}" destId="{D2A95214-1E49-4C65-9F10-51808AA5A166}" srcOrd="0" destOrd="0" presId="urn:microsoft.com/office/officeart/2005/8/layout/matrix3"/>
    <dgm:cxn modelId="{87130740-F2A6-425F-B3E4-F54404E8C63C}" type="presOf" srcId="{A5DA294F-A974-40CA-B52B-E6140988DE0B}" destId="{7F183501-A0BF-4B7F-B300-176C396524DC}" srcOrd="0" destOrd="0" presId="urn:microsoft.com/office/officeart/2005/8/layout/matrix3"/>
    <dgm:cxn modelId="{C9136C51-2113-42D8-BEA8-67EB6E68DF8D}" srcId="{EAE85AB5-F5AE-422A-8C62-4CE7E18CB76C}" destId="{AD0FC404-5E0A-4E5E-AD78-90FD555BFE6D}" srcOrd="3" destOrd="0" parTransId="{2667F65A-CAD0-4119-B4AE-770DC5D8DA47}" sibTransId="{71B71DCC-5B8E-4785-A1E2-8F4927A38357}"/>
    <dgm:cxn modelId="{DE0DC49B-E3E7-459C-BE09-E2234755C73B}" type="presOf" srcId="{E5376F1E-31A4-4698-9050-A13019723DED}" destId="{EF50EFCA-55CF-4279-AEA0-5DBA88D7A9E9}" srcOrd="0" destOrd="0" presId="urn:microsoft.com/office/officeart/2005/8/layout/matrix3"/>
    <dgm:cxn modelId="{346500BD-E128-4059-ABCF-902529BEC968}" type="presOf" srcId="{C63F5D7A-2992-43BE-8C29-67F18EA6949B}" destId="{736946FC-0791-46C7-9AD1-0FA15780E576}" srcOrd="0" destOrd="0" presId="urn:microsoft.com/office/officeart/2005/8/layout/matrix3"/>
    <dgm:cxn modelId="{15927DC8-9C4F-4B47-8BCA-51F043EBDF0A}" type="presOf" srcId="{EAE85AB5-F5AE-422A-8C62-4CE7E18CB76C}" destId="{EB6A5036-7F15-448A-BB0F-6E717D57999D}" srcOrd="0" destOrd="0" presId="urn:microsoft.com/office/officeart/2005/8/layout/matrix3"/>
    <dgm:cxn modelId="{688D8AD3-E950-430E-BCB0-8F395AC58542}" srcId="{EAE85AB5-F5AE-422A-8C62-4CE7E18CB76C}" destId="{C63F5D7A-2992-43BE-8C29-67F18EA6949B}" srcOrd="1" destOrd="0" parTransId="{7E3ABBD7-C18D-44BA-BFA7-E1A4D7CA7ABB}" sibTransId="{E975CE20-4E8D-4E73-8FC3-A12EF48D2B9F}"/>
    <dgm:cxn modelId="{6B3FCAD8-8E4C-4DD6-832D-F038A4E171C1}" srcId="{EAE85AB5-F5AE-422A-8C62-4CE7E18CB76C}" destId="{A5DA294F-A974-40CA-B52B-E6140988DE0B}" srcOrd="2" destOrd="0" parTransId="{ED579938-22CF-4D46-A703-AE98C44AF3BD}" sibTransId="{2EA21F90-533A-475E-86CB-CCC9789FBCAA}"/>
    <dgm:cxn modelId="{B8303CC7-2AC1-4C18-B73E-BD2F885EB348}" type="presParOf" srcId="{EB6A5036-7F15-448A-BB0F-6E717D57999D}" destId="{83A43FCD-7BFA-4A8C-AB46-E03063968D24}" srcOrd="0" destOrd="0" presId="urn:microsoft.com/office/officeart/2005/8/layout/matrix3"/>
    <dgm:cxn modelId="{3DD3C84E-7D06-455D-BA1A-A0528EEC6432}" type="presParOf" srcId="{EB6A5036-7F15-448A-BB0F-6E717D57999D}" destId="{EF50EFCA-55CF-4279-AEA0-5DBA88D7A9E9}" srcOrd="1" destOrd="0" presId="urn:microsoft.com/office/officeart/2005/8/layout/matrix3"/>
    <dgm:cxn modelId="{B9C4009E-7398-42DA-B888-37BF907358BB}" type="presParOf" srcId="{EB6A5036-7F15-448A-BB0F-6E717D57999D}" destId="{736946FC-0791-46C7-9AD1-0FA15780E576}" srcOrd="2" destOrd="0" presId="urn:microsoft.com/office/officeart/2005/8/layout/matrix3"/>
    <dgm:cxn modelId="{EE1A83FF-9B02-4C14-8962-3D9649068FE2}" type="presParOf" srcId="{EB6A5036-7F15-448A-BB0F-6E717D57999D}" destId="{7F183501-A0BF-4B7F-B300-176C396524DC}" srcOrd="3" destOrd="0" presId="urn:microsoft.com/office/officeart/2005/8/layout/matrix3"/>
    <dgm:cxn modelId="{0B4A1AD0-7E19-49F9-80A7-27652F5E886F}" type="presParOf" srcId="{EB6A5036-7F15-448A-BB0F-6E717D57999D}" destId="{D2A95214-1E49-4C65-9F10-51808AA5A16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E85D38-42B8-4F84-A793-B8B1880161D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02C5AE-2173-4DAD-B63A-4AD5543E4D82}">
      <dgm:prSet/>
      <dgm:spPr/>
      <dgm:t>
        <a:bodyPr/>
        <a:lstStyle/>
        <a:p>
          <a:r>
            <a:rPr lang="en-US" dirty="0"/>
            <a:t>Priority</a:t>
          </a:r>
        </a:p>
      </dgm:t>
    </dgm:pt>
    <dgm:pt modelId="{F7EED1C7-64FE-4206-8A64-8286E386DC52}" type="parTrans" cxnId="{2AF0F269-4DD4-4F82-9D3D-D40972D98425}">
      <dgm:prSet/>
      <dgm:spPr/>
      <dgm:t>
        <a:bodyPr/>
        <a:lstStyle/>
        <a:p>
          <a:endParaRPr lang="en-US"/>
        </a:p>
      </dgm:t>
    </dgm:pt>
    <dgm:pt modelId="{8402396D-7A30-4C54-B6B9-5C67B1292972}" type="sibTrans" cxnId="{2AF0F269-4DD4-4F82-9D3D-D40972D98425}">
      <dgm:prSet/>
      <dgm:spPr/>
      <dgm:t>
        <a:bodyPr/>
        <a:lstStyle/>
        <a:p>
          <a:endParaRPr lang="en-US"/>
        </a:p>
      </dgm:t>
    </dgm:pt>
    <dgm:pt modelId="{31E7AF8F-9724-4D50-A60C-2092975E8FCB}">
      <dgm:prSet/>
      <dgm:spPr/>
      <dgm:t>
        <a:bodyPr/>
        <a:lstStyle/>
        <a:p>
          <a:r>
            <a:rPr lang="en-US"/>
            <a:t>Live Update</a:t>
          </a:r>
        </a:p>
      </dgm:t>
    </dgm:pt>
    <dgm:pt modelId="{4F7EE45B-FDD5-4763-B52E-06CE7C3432E1}" type="parTrans" cxnId="{A4DB5881-EA13-4E98-A26F-5FD6EE02E415}">
      <dgm:prSet/>
      <dgm:spPr/>
      <dgm:t>
        <a:bodyPr/>
        <a:lstStyle/>
        <a:p>
          <a:endParaRPr lang="en-US"/>
        </a:p>
      </dgm:t>
    </dgm:pt>
    <dgm:pt modelId="{ED2BBD77-8C09-4F70-8757-8DB695078B8C}" type="sibTrans" cxnId="{A4DB5881-EA13-4E98-A26F-5FD6EE02E415}">
      <dgm:prSet/>
      <dgm:spPr/>
      <dgm:t>
        <a:bodyPr/>
        <a:lstStyle/>
        <a:p>
          <a:endParaRPr lang="en-US"/>
        </a:p>
      </dgm:t>
    </dgm:pt>
    <dgm:pt modelId="{A710AFE0-F387-417B-B6CD-CEFA546DB51D}">
      <dgm:prSet/>
      <dgm:spPr/>
      <dgm:t>
        <a:bodyPr/>
        <a:lstStyle/>
        <a:p>
          <a:r>
            <a:rPr lang="en-US"/>
            <a:t>More interactive and responsive</a:t>
          </a:r>
        </a:p>
      </dgm:t>
    </dgm:pt>
    <dgm:pt modelId="{32B8C64D-6203-40B8-AA0E-DCEE11230B59}" type="parTrans" cxnId="{92F2638E-B2D4-4211-A805-1ED11B53B831}">
      <dgm:prSet/>
      <dgm:spPr/>
      <dgm:t>
        <a:bodyPr/>
        <a:lstStyle/>
        <a:p>
          <a:endParaRPr lang="en-US"/>
        </a:p>
      </dgm:t>
    </dgm:pt>
    <dgm:pt modelId="{7658591E-558B-4F75-839A-44700C936D9F}" type="sibTrans" cxnId="{92F2638E-B2D4-4211-A805-1ED11B53B831}">
      <dgm:prSet/>
      <dgm:spPr/>
      <dgm:t>
        <a:bodyPr/>
        <a:lstStyle/>
        <a:p>
          <a:endParaRPr lang="en-US"/>
        </a:p>
      </dgm:t>
    </dgm:pt>
    <dgm:pt modelId="{A1FC3A54-3571-460E-9CF1-4F0BADBC142E}">
      <dgm:prSet/>
      <dgm:spPr/>
      <dgm:t>
        <a:bodyPr/>
        <a:lstStyle/>
        <a:p>
          <a:r>
            <a:rPr lang="en-US"/>
            <a:t>Better Automation on GitHub Issues</a:t>
          </a:r>
        </a:p>
      </dgm:t>
    </dgm:pt>
    <dgm:pt modelId="{DE9777B8-9289-41DD-AA53-3D4787647DB4}" type="parTrans" cxnId="{BB6841F1-76DC-4B11-9EF0-4387AA0ED38D}">
      <dgm:prSet/>
      <dgm:spPr/>
      <dgm:t>
        <a:bodyPr/>
        <a:lstStyle/>
        <a:p>
          <a:endParaRPr lang="en-US"/>
        </a:p>
      </dgm:t>
    </dgm:pt>
    <dgm:pt modelId="{616A2619-D1BE-4991-AD27-BB1D0C9E36DC}" type="sibTrans" cxnId="{BB6841F1-76DC-4B11-9EF0-4387AA0ED38D}">
      <dgm:prSet/>
      <dgm:spPr/>
      <dgm:t>
        <a:bodyPr/>
        <a:lstStyle/>
        <a:p>
          <a:endParaRPr lang="en-US"/>
        </a:p>
      </dgm:t>
    </dgm:pt>
    <dgm:pt modelId="{6756094D-3B51-4259-978A-5E193204AA5A}" type="pres">
      <dgm:prSet presAssocID="{DBE85D38-42B8-4F84-A793-B8B1880161DD}" presName="linear" presStyleCnt="0">
        <dgm:presLayoutVars>
          <dgm:dir/>
          <dgm:animLvl val="lvl"/>
          <dgm:resizeHandles val="exact"/>
        </dgm:presLayoutVars>
      </dgm:prSet>
      <dgm:spPr/>
    </dgm:pt>
    <dgm:pt modelId="{4209E482-F0CF-44B9-83BF-FD040B35B321}" type="pres">
      <dgm:prSet presAssocID="{1702C5AE-2173-4DAD-B63A-4AD5543E4D82}" presName="parentLin" presStyleCnt="0"/>
      <dgm:spPr/>
    </dgm:pt>
    <dgm:pt modelId="{B819EE9B-AF03-46B5-B8A3-2B1F0B4318EF}" type="pres">
      <dgm:prSet presAssocID="{1702C5AE-2173-4DAD-B63A-4AD5543E4D82}" presName="parentLeftMargin" presStyleLbl="node1" presStyleIdx="0" presStyleCnt="4"/>
      <dgm:spPr/>
    </dgm:pt>
    <dgm:pt modelId="{784DE814-A514-4AEF-A6A0-6559CC1D2101}" type="pres">
      <dgm:prSet presAssocID="{1702C5AE-2173-4DAD-B63A-4AD5543E4D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74330-9E89-4270-8CC3-8E6F3578CB5A}" type="pres">
      <dgm:prSet presAssocID="{1702C5AE-2173-4DAD-B63A-4AD5543E4D82}" presName="negativeSpace" presStyleCnt="0"/>
      <dgm:spPr/>
    </dgm:pt>
    <dgm:pt modelId="{E30E9F74-CC03-45BD-A476-5F3215A7D3E0}" type="pres">
      <dgm:prSet presAssocID="{1702C5AE-2173-4DAD-B63A-4AD5543E4D82}" presName="childText" presStyleLbl="conFgAcc1" presStyleIdx="0" presStyleCnt="4">
        <dgm:presLayoutVars>
          <dgm:bulletEnabled val="1"/>
        </dgm:presLayoutVars>
      </dgm:prSet>
      <dgm:spPr/>
    </dgm:pt>
    <dgm:pt modelId="{B1C85264-FCD9-4D6A-8653-BA794BC22B84}" type="pres">
      <dgm:prSet presAssocID="{8402396D-7A30-4C54-B6B9-5C67B1292972}" presName="spaceBetweenRectangles" presStyleCnt="0"/>
      <dgm:spPr/>
    </dgm:pt>
    <dgm:pt modelId="{2A216B2D-0C38-48DC-868F-4EC9BDE92ACA}" type="pres">
      <dgm:prSet presAssocID="{31E7AF8F-9724-4D50-A60C-2092975E8FCB}" presName="parentLin" presStyleCnt="0"/>
      <dgm:spPr/>
    </dgm:pt>
    <dgm:pt modelId="{FBB584BD-3257-408F-8F4A-BD55A64E0291}" type="pres">
      <dgm:prSet presAssocID="{31E7AF8F-9724-4D50-A60C-2092975E8FCB}" presName="parentLeftMargin" presStyleLbl="node1" presStyleIdx="0" presStyleCnt="4"/>
      <dgm:spPr/>
    </dgm:pt>
    <dgm:pt modelId="{07EC2189-A96F-472D-A85D-ABA232AA9535}" type="pres">
      <dgm:prSet presAssocID="{31E7AF8F-9724-4D50-A60C-2092975E8F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39C2B2-9636-46F0-BE2A-665A88FF96B0}" type="pres">
      <dgm:prSet presAssocID="{31E7AF8F-9724-4D50-A60C-2092975E8FCB}" presName="negativeSpace" presStyleCnt="0"/>
      <dgm:spPr/>
    </dgm:pt>
    <dgm:pt modelId="{543FB5B2-4DE4-4F93-8482-24C8FF9F15E6}" type="pres">
      <dgm:prSet presAssocID="{31E7AF8F-9724-4D50-A60C-2092975E8FCB}" presName="childText" presStyleLbl="conFgAcc1" presStyleIdx="1" presStyleCnt="4">
        <dgm:presLayoutVars>
          <dgm:bulletEnabled val="1"/>
        </dgm:presLayoutVars>
      </dgm:prSet>
      <dgm:spPr/>
    </dgm:pt>
    <dgm:pt modelId="{A8AA84E0-F28E-41B8-8B59-472FDFAD4E1E}" type="pres">
      <dgm:prSet presAssocID="{ED2BBD77-8C09-4F70-8757-8DB695078B8C}" presName="spaceBetweenRectangles" presStyleCnt="0"/>
      <dgm:spPr/>
    </dgm:pt>
    <dgm:pt modelId="{51DC3397-B134-440C-B473-38EE5C661443}" type="pres">
      <dgm:prSet presAssocID="{A710AFE0-F387-417B-B6CD-CEFA546DB51D}" presName="parentLin" presStyleCnt="0"/>
      <dgm:spPr/>
    </dgm:pt>
    <dgm:pt modelId="{8B9BB9A3-D354-49D5-BE72-2D02A134E00B}" type="pres">
      <dgm:prSet presAssocID="{A710AFE0-F387-417B-B6CD-CEFA546DB51D}" presName="parentLeftMargin" presStyleLbl="node1" presStyleIdx="1" presStyleCnt="4"/>
      <dgm:spPr/>
    </dgm:pt>
    <dgm:pt modelId="{2AEFF883-1512-417A-8F9D-7524402A7C6A}" type="pres">
      <dgm:prSet presAssocID="{A710AFE0-F387-417B-B6CD-CEFA546DB5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8A9A0E-C9A7-41DC-9A45-11B138F2F7AD}" type="pres">
      <dgm:prSet presAssocID="{A710AFE0-F387-417B-B6CD-CEFA546DB51D}" presName="negativeSpace" presStyleCnt="0"/>
      <dgm:spPr/>
    </dgm:pt>
    <dgm:pt modelId="{E076FE09-F120-4A54-A0C5-1446C9227775}" type="pres">
      <dgm:prSet presAssocID="{A710AFE0-F387-417B-B6CD-CEFA546DB51D}" presName="childText" presStyleLbl="conFgAcc1" presStyleIdx="2" presStyleCnt="4">
        <dgm:presLayoutVars>
          <dgm:bulletEnabled val="1"/>
        </dgm:presLayoutVars>
      </dgm:prSet>
      <dgm:spPr/>
    </dgm:pt>
    <dgm:pt modelId="{9CEA1411-0861-49D7-880F-5A29DF4278FF}" type="pres">
      <dgm:prSet presAssocID="{7658591E-558B-4F75-839A-44700C936D9F}" presName="spaceBetweenRectangles" presStyleCnt="0"/>
      <dgm:spPr/>
    </dgm:pt>
    <dgm:pt modelId="{2EBA1FB2-6B04-4056-B4D8-7CF70EEE3890}" type="pres">
      <dgm:prSet presAssocID="{A1FC3A54-3571-460E-9CF1-4F0BADBC142E}" presName="parentLin" presStyleCnt="0"/>
      <dgm:spPr/>
    </dgm:pt>
    <dgm:pt modelId="{04DF25FB-D922-41D4-B4AA-1EA121A3B37E}" type="pres">
      <dgm:prSet presAssocID="{A1FC3A54-3571-460E-9CF1-4F0BADBC142E}" presName="parentLeftMargin" presStyleLbl="node1" presStyleIdx="2" presStyleCnt="4"/>
      <dgm:spPr/>
    </dgm:pt>
    <dgm:pt modelId="{EB7DB5FF-F07A-4A56-90CC-F4EEAF7E95DE}" type="pres">
      <dgm:prSet presAssocID="{A1FC3A54-3571-460E-9CF1-4F0BADBC142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A2AE4A-AAA4-4BFB-80B3-391685F0D785}" type="pres">
      <dgm:prSet presAssocID="{A1FC3A54-3571-460E-9CF1-4F0BADBC142E}" presName="negativeSpace" presStyleCnt="0"/>
      <dgm:spPr/>
    </dgm:pt>
    <dgm:pt modelId="{65096CAD-9883-4111-83E5-45A59BC2C978}" type="pres">
      <dgm:prSet presAssocID="{A1FC3A54-3571-460E-9CF1-4F0BADBC14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B53516-AAAB-4F4A-804F-2907D037BC66}" type="presOf" srcId="{31E7AF8F-9724-4D50-A60C-2092975E8FCB}" destId="{07EC2189-A96F-472D-A85D-ABA232AA9535}" srcOrd="1" destOrd="0" presId="urn:microsoft.com/office/officeart/2005/8/layout/list1"/>
    <dgm:cxn modelId="{F0FEE42B-77C8-4FDA-A8AB-52820B31BC80}" type="presOf" srcId="{1702C5AE-2173-4DAD-B63A-4AD5543E4D82}" destId="{784DE814-A514-4AEF-A6A0-6559CC1D2101}" srcOrd="1" destOrd="0" presId="urn:microsoft.com/office/officeart/2005/8/layout/list1"/>
    <dgm:cxn modelId="{920EE941-E004-4BF0-91D2-CFC64CF5BD85}" type="presOf" srcId="{A710AFE0-F387-417B-B6CD-CEFA546DB51D}" destId="{8B9BB9A3-D354-49D5-BE72-2D02A134E00B}" srcOrd="0" destOrd="0" presId="urn:microsoft.com/office/officeart/2005/8/layout/list1"/>
    <dgm:cxn modelId="{2AF0F269-4DD4-4F82-9D3D-D40972D98425}" srcId="{DBE85D38-42B8-4F84-A793-B8B1880161DD}" destId="{1702C5AE-2173-4DAD-B63A-4AD5543E4D82}" srcOrd="0" destOrd="0" parTransId="{F7EED1C7-64FE-4206-8A64-8286E386DC52}" sibTransId="{8402396D-7A30-4C54-B6B9-5C67B1292972}"/>
    <dgm:cxn modelId="{BF603050-75C7-4304-88B4-CBA4ED5AFDA0}" type="presOf" srcId="{31E7AF8F-9724-4D50-A60C-2092975E8FCB}" destId="{FBB584BD-3257-408F-8F4A-BD55A64E0291}" srcOrd="0" destOrd="0" presId="urn:microsoft.com/office/officeart/2005/8/layout/list1"/>
    <dgm:cxn modelId="{30AD1171-8F3E-4E80-BD83-CAD1B601F810}" type="presOf" srcId="{1702C5AE-2173-4DAD-B63A-4AD5543E4D82}" destId="{B819EE9B-AF03-46B5-B8A3-2B1F0B4318EF}" srcOrd="0" destOrd="0" presId="urn:microsoft.com/office/officeart/2005/8/layout/list1"/>
    <dgm:cxn modelId="{A1CD3A51-F07B-4573-9CF9-3DF1168C91E1}" type="presOf" srcId="{A1FC3A54-3571-460E-9CF1-4F0BADBC142E}" destId="{04DF25FB-D922-41D4-B4AA-1EA121A3B37E}" srcOrd="0" destOrd="0" presId="urn:microsoft.com/office/officeart/2005/8/layout/list1"/>
    <dgm:cxn modelId="{34EF797C-12F3-46BF-B271-557482EF166E}" type="presOf" srcId="{A710AFE0-F387-417B-B6CD-CEFA546DB51D}" destId="{2AEFF883-1512-417A-8F9D-7524402A7C6A}" srcOrd="1" destOrd="0" presId="urn:microsoft.com/office/officeart/2005/8/layout/list1"/>
    <dgm:cxn modelId="{A4DB5881-EA13-4E98-A26F-5FD6EE02E415}" srcId="{DBE85D38-42B8-4F84-A793-B8B1880161DD}" destId="{31E7AF8F-9724-4D50-A60C-2092975E8FCB}" srcOrd="1" destOrd="0" parTransId="{4F7EE45B-FDD5-4763-B52E-06CE7C3432E1}" sibTransId="{ED2BBD77-8C09-4F70-8757-8DB695078B8C}"/>
    <dgm:cxn modelId="{92F2638E-B2D4-4211-A805-1ED11B53B831}" srcId="{DBE85D38-42B8-4F84-A793-B8B1880161DD}" destId="{A710AFE0-F387-417B-B6CD-CEFA546DB51D}" srcOrd="2" destOrd="0" parTransId="{32B8C64D-6203-40B8-AA0E-DCEE11230B59}" sibTransId="{7658591E-558B-4F75-839A-44700C936D9F}"/>
    <dgm:cxn modelId="{2C6355B6-E9D4-433A-AF81-1355EF5C4B3B}" type="presOf" srcId="{DBE85D38-42B8-4F84-A793-B8B1880161DD}" destId="{6756094D-3B51-4259-978A-5E193204AA5A}" srcOrd="0" destOrd="0" presId="urn:microsoft.com/office/officeart/2005/8/layout/list1"/>
    <dgm:cxn modelId="{EF13FBD8-B429-48C9-AD8D-906D60B049D9}" type="presOf" srcId="{A1FC3A54-3571-460E-9CF1-4F0BADBC142E}" destId="{EB7DB5FF-F07A-4A56-90CC-F4EEAF7E95DE}" srcOrd="1" destOrd="0" presId="urn:microsoft.com/office/officeart/2005/8/layout/list1"/>
    <dgm:cxn modelId="{BB6841F1-76DC-4B11-9EF0-4387AA0ED38D}" srcId="{DBE85D38-42B8-4F84-A793-B8B1880161DD}" destId="{A1FC3A54-3571-460E-9CF1-4F0BADBC142E}" srcOrd="3" destOrd="0" parTransId="{DE9777B8-9289-41DD-AA53-3D4787647DB4}" sibTransId="{616A2619-D1BE-4991-AD27-BB1D0C9E36DC}"/>
    <dgm:cxn modelId="{99675AD4-B21A-49C3-A861-7EDEA7B634FC}" type="presParOf" srcId="{6756094D-3B51-4259-978A-5E193204AA5A}" destId="{4209E482-F0CF-44B9-83BF-FD040B35B321}" srcOrd="0" destOrd="0" presId="urn:microsoft.com/office/officeart/2005/8/layout/list1"/>
    <dgm:cxn modelId="{81C56C61-0D95-4454-B77A-4034B699CEB7}" type="presParOf" srcId="{4209E482-F0CF-44B9-83BF-FD040B35B321}" destId="{B819EE9B-AF03-46B5-B8A3-2B1F0B4318EF}" srcOrd="0" destOrd="0" presId="urn:microsoft.com/office/officeart/2005/8/layout/list1"/>
    <dgm:cxn modelId="{45728A61-CB8B-45FE-A764-27A819ED5E1D}" type="presParOf" srcId="{4209E482-F0CF-44B9-83BF-FD040B35B321}" destId="{784DE814-A514-4AEF-A6A0-6559CC1D2101}" srcOrd="1" destOrd="0" presId="urn:microsoft.com/office/officeart/2005/8/layout/list1"/>
    <dgm:cxn modelId="{6BF43A44-5EEB-43CB-A24A-DD45F7EB8E59}" type="presParOf" srcId="{6756094D-3B51-4259-978A-5E193204AA5A}" destId="{DE674330-9E89-4270-8CC3-8E6F3578CB5A}" srcOrd="1" destOrd="0" presId="urn:microsoft.com/office/officeart/2005/8/layout/list1"/>
    <dgm:cxn modelId="{7B5E2650-7343-4402-A314-680777FBBD1A}" type="presParOf" srcId="{6756094D-3B51-4259-978A-5E193204AA5A}" destId="{E30E9F74-CC03-45BD-A476-5F3215A7D3E0}" srcOrd="2" destOrd="0" presId="urn:microsoft.com/office/officeart/2005/8/layout/list1"/>
    <dgm:cxn modelId="{4E0E81DE-09DD-4BC4-9CD8-63B8059211AA}" type="presParOf" srcId="{6756094D-3B51-4259-978A-5E193204AA5A}" destId="{B1C85264-FCD9-4D6A-8653-BA794BC22B84}" srcOrd="3" destOrd="0" presId="urn:microsoft.com/office/officeart/2005/8/layout/list1"/>
    <dgm:cxn modelId="{1C4328F9-5D8C-48FB-BE05-6EEFDDEEE695}" type="presParOf" srcId="{6756094D-3B51-4259-978A-5E193204AA5A}" destId="{2A216B2D-0C38-48DC-868F-4EC9BDE92ACA}" srcOrd="4" destOrd="0" presId="urn:microsoft.com/office/officeart/2005/8/layout/list1"/>
    <dgm:cxn modelId="{0D8C6C51-ED74-40DB-B20C-7E7A02396A61}" type="presParOf" srcId="{2A216B2D-0C38-48DC-868F-4EC9BDE92ACA}" destId="{FBB584BD-3257-408F-8F4A-BD55A64E0291}" srcOrd="0" destOrd="0" presId="urn:microsoft.com/office/officeart/2005/8/layout/list1"/>
    <dgm:cxn modelId="{590B8549-7F9F-4E72-A501-05C2505C46C1}" type="presParOf" srcId="{2A216B2D-0C38-48DC-868F-4EC9BDE92ACA}" destId="{07EC2189-A96F-472D-A85D-ABA232AA9535}" srcOrd="1" destOrd="0" presId="urn:microsoft.com/office/officeart/2005/8/layout/list1"/>
    <dgm:cxn modelId="{4363AC2A-1550-46D7-AEB1-FA7F0CE54CE4}" type="presParOf" srcId="{6756094D-3B51-4259-978A-5E193204AA5A}" destId="{3F39C2B2-9636-46F0-BE2A-665A88FF96B0}" srcOrd="5" destOrd="0" presId="urn:microsoft.com/office/officeart/2005/8/layout/list1"/>
    <dgm:cxn modelId="{87EF10E8-0827-4CC3-8F9C-6FD5FE02973B}" type="presParOf" srcId="{6756094D-3B51-4259-978A-5E193204AA5A}" destId="{543FB5B2-4DE4-4F93-8482-24C8FF9F15E6}" srcOrd="6" destOrd="0" presId="urn:microsoft.com/office/officeart/2005/8/layout/list1"/>
    <dgm:cxn modelId="{F382BCFD-BC4D-44B4-86BD-B2DF347F0634}" type="presParOf" srcId="{6756094D-3B51-4259-978A-5E193204AA5A}" destId="{A8AA84E0-F28E-41B8-8B59-472FDFAD4E1E}" srcOrd="7" destOrd="0" presId="urn:microsoft.com/office/officeart/2005/8/layout/list1"/>
    <dgm:cxn modelId="{3DCBFA9C-056F-44FE-9F4A-4F1F246556D5}" type="presParOf" srcId="{6756094D-3B51-4259-978A-5E193204AA5A}" destId="{51DC3397-B134-440C-B473-38EE5C661443}" srcOrd="8" destOrd="0" presId="urn:microsoft.com/office/officeart/2005/8/layout/list1"/>
    <dgm:cxn modelId="{D19773A8-DCA7-45A3-A879-4239CDD35F04}" type="presParOf" srcId="{51DC3397-B134-440C-B473-38EE5C661443}" destId="{8B9BB9A3-D354-49D5-BE72-2D02A134E00B}" srcOrd="0" destOrd="0" presId="urn:microsoft.com/office/officeart/2005/8/layout/list1"/>
    <dgm:cxn modelId="{009E397F-3DF3-4BC5-996C-C80367A9E45F}" type="presParOf" srcId="{51DC3397-B134-440C-B473-38EE5C661443}" destId="{2AEFF883-1512-417A-8F9D-7524402A7C6A}" srcOrd="1" destOrd="0" presId="urn:microsoft.com/office/officeart/2005/8/layout/list1"/>
    <dgm:cxn modelId="{DA9A469C-C1E1-4431-8B98-C872F93AAE81}" type="presParOf" srcId="{6756094D-3B51-4259-978A-5E193204AA5A}" destId="{C48A9A0E-C9A7-41DC-9A45-11B138F2F7AD}" srcOrd="9" destOrd="0" presId="urn:microsoft.com/office/officeart/2005/8/layout/list1"/>
    <dgm:cxn modelId="{D2CD473A-DAF4-4C34-B3C2-7B427A885EA0}" type="presParOf" srcId="{6756094D-3B51-4259-978A-5E193204AA5A}" destId="{E076FE09-F120-4A54-A0C5-1446C9227775}" srcOrd="10" destOrd="0" presId="urn:microsoft.com/office/officeart/2005/8/layout/list1"/>
    <dgm:cxn modelId="{4EB518A2-51B7-4499-B10E-7523AC3266D0}" type="presParOf" srcId="{6756094D-3B51-4259-978A-5E193204AA5A}" destId="{9CEA1411-0861-49D7-880F-5A29DF4278FF}" srcOrd="11" destOrd="0" presId="urn:microsoft.com/office/officeart/2005/8/layout/list1"/>
    <dgm:cxn modelId="{8CB07944-7D45-4D8F-92C3-BD946377F79B}" type="presParOf" srcId="{6756094D-3B51-4259-978A-5E193204AA5A}" destId="{2EBA1FB2-6B04-4056-B4D8-7CF70EEE3890}" srcOrd="12" destOrd="0" presId="urn:microsoft.com/office/officeart/2005/8/layout/list1"/>
    <dgm:cxn modelId="{39EC073F-EEC0-4BD9-AEA8-D788F39B8FAF}" type="presParOf" srcId="{2EBA1FB2-6B04-4056-B4D8-7CF70EEE3890}" destId="{04DF25FB-D922-41D4-B4AA-1EA121A3B37E}" srcOrd="0" destOrd="0" presId="urn:microsoft.com/office/officeart/2005/8/layout/list1"/>
    <dgm:cxn modelId="{2FFFEBA6-B185-4EF6-89C3-0025B5D6A7E6}" type="presParOf" srcId="{2EBA1FB2-6B04-4056-B4D8-7CF70EEE3890}" destId="{EB7DB5FF-F07A-4A56-90CC-F4EEAF7E95DE}" srcOrd="1" destOrd="0" presId="urn:microsoft.com/office/officeart/2005/8/layout/list1"/>
    <dgm:cxn modelId="{D2413EBD-0488-4305-B037-1B9E4AD41707}" type="presParOf" srcId="{6756094D-3B51-4259-978A-5E193204AA5A}" destId="{F7A2AE4A-AAA4-4BFB-80B3-391685F0D785}" srcOrd="13" destOrd="0" presId="urn:microsoft.com/office/officeart/2005/8/layout/list1"/>
    <dgm:cxn modelId="{29EACC53-AB58-41D2-8B11-554145C58631}" type="presParOf" srcId="{6756094D-3B51-4259-978A-5E193204AA5A}" destId="{65096CAD-9883-4111-83E5-45A59BC2C9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847E8-C4FC-4CC2-A883-3FB8D9892E2F}">
      <dsp:nvSpPr>
        <dsp:cNvPr id="0" name=""/>
        <dsp:cNvSpPr/>
      </dsp:nvSpPr>
      <dsp:spPr>
        <a:xfrm>
          <a:off x="212335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6EF46-0EDD-4B12-82F8-343F5FCEA188}">
      <dsp:nvSpPr>
        <dsp:cNvPr id="0" name=""/>
        <dsp:cNvSpPr/>
      </dsp:nvSpPr>
      <dsp:spPr>
        <a:xfrm>
          <a:off x="492877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D52B-3D49-443B-90D0-28B109A71319}">
      <dsp:nvSpPr>
        <dsp:cNvPr id="0" name=""/>
        <dsp:cNvSpPr/>
      </dsp:nvSpPr>
      <dsp:spPr>
        <a:xfrm>
          <a:off x="1834517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Developers struggles</a:t>
          </a:r>
        </a:p>
      </dsp:txBody>
      <dsp:txXfrm>
        <a:off x="1834517" y="428648"/>
        <a:ext cx="3148942" cy="1335915"/>
      </dsp:txXfrm>
    </dsp:sp>
    <dsp:sp modelId="{CA87F9B2-287A-477D-AE14-A7CE091CD26B}">
      <dsp:nvSpPr>
        <dsp:cNvPr id="0" name=""/>
        <dsp:cNvSpPr/>
      </dsp:nvSpPr>
      <dsp:spPr>
        <a:xfrm>
          <a:off x="5532139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50BBD-8473-4E17-93C4-9BFC82045A3F}">
      <dsp:nvSpPr>
        <dsp:cNvPr id="0" name=""/>
        <dsp:cNvSpPr/>
      </dsp:nvSpPr>
      <dsp:spPr>
        <a:xfrm>
          <a:off x="5812681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1FD9B-222A-4845-A43B-8859ECECC1D9}">
      <dsp:nvSpPr>
        <dsp:cNvPr id="0" name=""/>
        <dsp:cNvSpPr/>
      </dsp:nvSpPr>
      <dsp:spPr>
        <a:xfrm>
          <a:off x="7154322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Organizing the workflow</a:t>
          </a:r>
        </a:p>
      </dsp:txBody>
      <dsp:txXfrm>
        <a:off x="7154322" y="428648"/>
        <a:ext cx="3148942" cy="1335915"/>
      </dsp:txXfrm>
    </dsp:sp>
    <dsp:sp modelId="{0148932D-FF80-463F-B36E-9FC0B1FD233C}">
      <dsp:nvSpPr>
        <dsp:cNvPr id="0" name=""/>
        <dsp:cNvSpPr/>
      </dsp:nvSpPr>
      <dsp:spPr>
        <a:xfrm>
          <a:off x="212335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307DD-BEEC-4EF3-A448-AC2CEE0F7CEF}">
      <dsp:nvSpPr>
        <dsp:cNvPr id="0" name=""/>
        <dsp:cNvSpPr/>
      </dsp:nvSpPr>
      <dsp:spPr>
        <a:xfrm>
          <a:off x="492877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E7B54-4C17-400A-B257-8E7984CF17E5}">
      <dsp:nvSpPr>
        <dsp:cNvPr id="0" name=""/>
        <dsp:cNvSpPr/>
      </dsp:nvSpPr>
      <dsp:spPr>
        <a:xfrm>
          <a:off x="1834517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Easy navigation within files</a:t>
          </a:r>
        </a:p>
      </dsp:txBody>
      <dsp:txXfrm>
        <a:off x="1834517" y="2487396"/>
        <a:ext cx="3148942" cy="1335915"/>
      </dsp:txXfrm>
    </dsp:sp>
    <dsp:sp modelId="{9DB32673-8F5C-43A7-8996-E524967DD7E9}">
      <dsp:nvSpPr>
        <dsp:cNvPr id="0" name=""/>
        <dsp:cNvSpPr/>
      </dsp:nvSpPr>
      <dsp:spPr>
        <a:xfrm>
          <a:off x="5532139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4BED2-65E5-4BB1-90D3-49FA931DD9AF}">
      <dsp:nvSpPr>
        <dsp:cNvPr id="0" name=""/>
        <dsp:cNvSpPr/>
      </dsp:nvSpPr>
      <dsp:spPr>
        <a:xfrm>
          <a:off x="5812681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21BD3-189D-4A72-B63A-3BC1413D9D71}">
      <dsp:nvSpPr>
        <dsp:cNvPr id="0" name=""/>
        <dsp:cNvSpPr/>
      </dsp:nvSpPr>
      <dsp:spPr>
        <a:xfrm>
          <a:off x="7154322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Automated GitHub Issues Update</a:t>
          </a:r>
        </a:p>
      </dsp:txBody>
      <dsp:txXfrm>
        <a:off x="7154322" y="2487396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437D4-FB95-4B4B-AA63-44C65E77E4DB}">
      <dsp:nvSpPr>
        <dsp:cNvPr id="0" name=""/>
        <dsp:cNvSpPr/>
      </dsp:nvSpPr>
      <dsp:spPr>
        <a:xfrm>
          <a:off x="679050" y="376937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E267B-43C1-4CBE-BF28-21C2B5F944A0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D77FD-81F4-46DF-8B4E-39157B3483A0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UI: Tayfun</a:t>
          </a:r>
        </a:p>
      </dsp:txBody>
      <dsp:txXfrm>
        <a:off x="75768" y="2851938"/>
        <a:ext cx="3093750" cy="720000"/>
      </dsp:txXfrm>
    </dsp:sp>
    <dsp:sp modelId="{A1A268A9-93C5-4DB0-AFBD-89A620F40464}">
      <dsp:nvSpPr>
        <dsp:cNvPr id="0" name=""/>
        <dsp:cNvSpPr/>
      </dsp:nvSpPr>
      <dsp:spPr>
        <a:xfrm>
          <a:off x="4314206" y="376937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440C1-BA05-4C71-9416-8A6150015283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A8148-9694-4FE1-A34B-989FB282B6E8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Core Logic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(Psi Parsing): David</a:t>
          </a:r>
        </a:p>
      </dsp:txBody>
      <dsp:txXfrm>
        <a:off x="3710925" y="2851938"/>
        <a:ext cx="3093750" cy="720000"/>
      </dsp:txXfrm>
    </dsp:sp>
    <dsp:sp modelId="{AD3C0650-A9C3-4CF7-A345-50E90751B136}">
      <dsp:nvSpPr>
        <dsp:cNvPr id="0" name=""/>
        <dsp:cNvSpPr/>
      </dsp:nvSpPr>
      <dsp:spPr>
        <a:xfrm>
          <a:off x="7949362" y="376937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71171-4081-4153-B88C-1FBFB9B21043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9AFEB-DF07-408E-94F6-3D25A789E34D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GitHub Issues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(API HANDLING): Costin</a:t>
          </a:r>
        </a:p>
      </dsp:txBody>
      <dsp:txXfrm>
        <a:off x="7346081" y="2851938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43FCD-7BFA-4A8C-AB46-E03063968D24}">
      <dsp:nvSpPr>
        <dsp:cNvPr id="0" name=""/>
        <dsp:cNvSpPr/>
      </dsp:nvSpPr>
      <dsp:spPr>
        <a:xfrm>
          <a:off x="3131820" y="0"/>
          <a:ext cx="4251960" cy="425196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0EFCA-55CF-4279-AEA0-5DBA88D7A9E9}">
      <dsp:nvSpPr>
        <dsp:cNvPr id="0" name=""/>
        <dsp:cNvSpPr/>
      </dsp:nvSpPr>
      <dsp:spPr>
        <a:xfrm>
          <a:off x="3535756" y="403936"/>
          <a:ext cx="1658264" cy="165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JetBrains Plugin Template</a:t>
          </a:r>
        </a:p>
      </dsp:txBody>
      <dsp:txXfrm>
        <a:off x="3616706" y="484886"/>
        <a:ext cx="1496364" cy="1496364"/>
      </dsp:txXfrm>
    </dsp:sp>
    <dsp:sp modelId="{736946FC-0791-46C7-9AD1-0FA15780E576}">
      <dsp:nvSpPr>
        <dsp:cNvPr id="0" name=""/>
        <dsp:cNvSpPr/>
      </dsp:nvSpPr>
      <dsp:spPr>
        <a:xfrm>
          <a:off x="5321579" y="403936"/>
          <a:ext cx="1658264" cy="165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Coroutines &amp; Channels</a:t>
          </a:r>
        </a:p>
      </dsp:txBody>
      <dsp:txXfrm>
        <a:off x="5402529" y="484886"/>
        <a:ext cx="1496364" cy="1496364"/>
      </dsp:txXfrm>
    </dsp:sp>
    <dsp:sp modelId="{7F183501-A0BF-4B7F-B300-176C396524DC}">
      <dsp:nvSpPr>
        <dsp:cNvPr id="0" name=""/>
        <dsp:cNvSpPr/>
      </dsp:nvSpPr>
      <dsp:spPr>
        <a:xfrm>
          <a:off x="3535756" y="2189759"/>
          <a:ext cx="1658264" cy="165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PSI</a:t>
          </a:r>
        </a:p>
      </dsp:txBody>
      <dsp:txXfrm>
        <a:off x="3616706" y="2270709"/>
        <a:ext cx="1496364" cy="1496364"/>
      </dsp:txXfrm>
    </dsp:sp>
    <dsp:sp modelId="{D2A95214-1E49-4C65-9F10-51808AA5A166}">
      <dsp:nvSpPr>
        <dsp:cNvPr id="0" name=""/>
        <dsp:cNvSpPr/>
      </dsp:nvSpPr>
      <dsp:spPr>
        <a:xfrm>
          <a:off x="5321579" y="2189759"/>
          <a:ext cx="1658264" cy="165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GitHub API</a:t>
          </a:r>
        </a:p>
      </dsp:txBody>
      <dsp:txXfrm>
        <a:off x="5402529" y="2270709"/>
        <a:ext cx="1496364" cy="1496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E9F74-CC03-45BD-A476-5F3215A7D3E0}">
      <dsp:nvSpPr>
        <dsp:cNvPr id="0" name=""/>
        <dsp:cNvSpPr/>
      </dsp:nvSpPr>
      <dsp:spPr>
        <a:xfrm>
          <a:off x="0" y="362717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DE814-A514-4AEF-A6A0-6559CC1D2101}">
      <dsp:nvSpPr>
        <dsp:cNvPr id="0" name=""/>
        <dsp:cNvSpPr/>
      </dsp:nvSpPr>
      <dsp:spPr>
        <a:xfrm>
          <a:off x="525780" y="37997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Priority</a:t>
          </a:r>
        </a:p>
      </dsp:txBody>
      <dsp:txXfrm>
        <a:off x="557483" y="69700"/>
        <a:ext cx="7297514" cy="586034"/>
      </dsp:txXfrm>
    </dsp:sp>
    <dsp:sp modelId="{543FB5B2-4DE4-4F93-8482-24C8FF9F15E6}">
      <dsp:nvSpPr>
        <dsp:cNvPr id="0" name=""/>
        <dsp:cNvSpPr/>
      </dsp:nvSpPr>
      <dsp:spPr>
        <a:xfrm>
          <a:off x="0" y="1360637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C2189-A96F-472D-A85D-ABA232AA9535}">
      <dsp:nvSpPr>
        <dsp:cNvPr id="0" name=""/>
        <dsp:cNvSpPr/>
      </dsp:nvSpPr>
      <dsp:spPr>
        <a:xfrm>
          <a:off x="525780" y="1035917"/>
          <a:ext cx="7360920" cy="6494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Live Update</a:t>
          </a:r>
        </a:p>
      </dsp:txBody>
      <dsp:txXfrm>
        <a:off x="557483" y="1067620"/>
        <a:ext cx="7297514" cy="586034"/>
      </dsp:txXfrm>
    </dsp:sp>
    <dsp:sp modelId="{E076FE09-F120-4A54-A0C5-1446C9227775}">
      <dsp:nvSpPr>
        <dsp:cNvPr id="0" name=""/>
        <dsp:cNvSpPr/>
      </dsp:nvSpPr>
      <dsp:spPr>
        <a:xfrm>
          <a:off x="0" y="2358558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FF883-1512-417A-8F9D-7524402A7C6A}">
      <dsp:nvSpPr>
        <dsp:cNvPr id="0" name=""/>
        <dsp:cNvSpPr/>
      </dsp:nvSpPr>
      <dsp:spPr>
        <a:xfrm>
          <a:off x="525780" y="2033837"/>
          <a:ext cx="7360920" cy="6494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More interactive and responsive</a:t>
          </a:r>
        </a:p>
      </dsp:txBody>
      <dsp:txXfrm>
        <a:off x="557483" y="2065540"/>
        <a:ext cx="7297514" cy="586034"/>
      </dsp:txXfrm>
    </dsp:sp>
    <dsp:sp modelId="{65096CAD-9883-4111-83E5-45A59BC2C978}">
      <dsp:nvSpPr>
        <dsp:cNvPr id="0" name=""/>
        <dsp:cNvSpPr/>
      </dsp:nvSpPr>
      <dsp:spPr>
        <a:xfrm>
          <a:off x="0" y="3356478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DB5FF-F07A-4A56-90CC-F4EEAF7E95DE}">
      <dsp:nvSpPr>
        <dsp:cNvPr id="0" name=""/>
        <dsp:cNvSpPr/>
      </dsp:nvSpPr>
      <dsp:spPr>
        <a:xfrm>
          <a:off x="525780" y="3031757"/>
          <a:ext cx="7360920" cy="649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Better Automation on GitHub Issues</a:t>
          </a:r>
        </a:p>
      </dsp:txBody>
      <dsp:txXfrm>
        <a:off x="557483" y="3063460"/>
        <a:ext cx="72975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5458-B004-78C2-6B0D-03F00A69B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13439-F550-DCA7-9C96-3391CE57E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F050-EFB2-7380-48BC-29A05205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5DF1-95E5-4BAC-72CD-7AFFE0C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A757-DFE7-ED05-5957-6BAD8894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4050-D3A4-DB22-CEED-6E33B8DE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AAF59-85BC-2C08-A7E5-5D5E91B5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AC084-D631-685B-6A7E-884DF66E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EA8F-06FE-9F85-A212-EBC21E62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D870F-47F9-0CD5-2ABA-7B25D41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45951-D8DB-3067-EC53-0D3818F2F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171E6-6A70-7EE8-59FF-F3F26B2B4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C9A7-EDF4-A029-0502-ECCD385E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B716-C48A-6754-0506-70FBE8E9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9A07-8658-2BC6-11F8-3D082D66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D1CD-CAED-9C0B-D300-64E91DCF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9BAC-6EA2-7A87-DC7C-0C0577EB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B2D0-81AC-BE13-2BA4-07703777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7466-FD22-CB06-433A-77AC7577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11A6-3976-F9B4-79F0-D4F2851E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1D9B-B64F-696C-F7AF-39D89883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2EB7-CD76-BE10-1B24-F636C9E67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078B-A260-8676-0C0F-DC2DA307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E48C-2C38-01EE-AF3E-5DB220BD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543E-F0EE-5928-666E-B0A33EF2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A9D3-D753-C2FF-C2CA-1EE4B54D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3F71-08A8-ADC6-F61C-B0B912714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6931F-FFE5-B964-4C4D-7C63721B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E0790-BB0B-E28D-F510-1F28CAE1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54E4F-9C8E-A8AC-A68D-EB78549B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A9B8-B701-9081-4616-39499A80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83A7-158F-F995-91D5-A788CADF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2B3D6-C312-38CD-BD73-ABCB1160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B2647-AB91-AE29-01C9-0B159C641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82D0B-D1E8-096A-39AD-4BE1790D8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7B429-F420-C182-065E-1536A1A55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DECEF-E162-8F4B-DD80-48FD53BF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FA8F8-9407-F880-55BB-B580DD65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6B733-7FAE-38C3-11CC-39D4788E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2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2425-1DEB-7E3D-DF01-F406313C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CB820-BB8F-A36F-5F72-A14556E4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72AF4-30AB-339F-D30F-8DDE44DD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044DF-B5E3-DA7A-47F5-9A6C3EF2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7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FA764-8918-BCF3-78AC-F39FADCA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432B5-D4C8-C93D-4776-61B15583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563D3-471F-261C-8D0C-F82AC2A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AD2A-63D0-49CC-234D-54429761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479B-1B1B-6BA9-2A6A-8B204D44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41A2-3BB3-0A2A-9CA3-3921C3B8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085B-7F15-3815-60B8-A95F4467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5264-36E7-CF39-16C4-3FA1236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0CCAE-168D-C1A2-D7DB-7CDAFB50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AA64-0C9F-6292-6A24-8E185999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54C96-C7AD-4DE5-7450-A61ECC67E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8E586-BEFB-F9D6-E06E-791BDC3DF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01485-63A7-4AFD-1591-D71B4084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1D3EA-FC50-EBC7-4E41-84B90CC0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EBD74-7BC3-CBDE-97FA-D60AFC92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2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C45F6-04D0-6E8F-AEAC-6575AD92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6CCB-7705-F88F-0413-4E3C07B1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5E9D-AFC7-4B44-BA02-CB0CFDB8C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BD0C6-DF30-4906-9FD6-2CA014F1E421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64E8-E981-EFF7-3745-1A59C81FB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8183-5155-CD70-5E02-5C4F310EB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D7C015-7753-496F-B005-F6D30723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AA1C5-0999-A135-FC4D-B7C46A68E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TODO Organizer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77A9F-74C4-8E2D-DC34-17180033C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Project by:</a:t>
            </a:r>
            <a:br>
              <a:rPr lang="en-US" sz="2200"/>
            </a:br>
            <a:r>
              <a:rPr lang="en-US" sz="2200" err="1"/>
              <a:t>Besoi</a:t>
            </a:r>
            <a:r>
              <a:rPr lang="en-US" sz="2200"/>
              <a:t> David</a:t>
            </a:r>
          </a:p>
          <a:p>
            <a:pPr algn="l"/>
            <a:r>
              <a:rPr lang="en-US" sz="2200"/>
              <a:t>Bolat Tayfun</a:t>
            </a:r>
          </a:p>
          <a:p>
            <a:pPr algn="l"/>
            <a:r>
              <a:rPr lang="en-US" sz="2200" err="1"/>
              <a:t>Grasu</a:t>
            </a:r>
            <a:r>
              <a:rPr lang="en-US" sz="2200"/>
              <a:t> Costin-Alexandru</a:t>
            </a:r>
          </a:p>
        </p:txBody>
      </p:sp>
      <p:pic>
        <p:nvPicPr>
          <p:cNvPr id="5" name="Picture 4" descr="A page in a planner">
            <a:extLst>
              <a:ext uri="{FF2B5EF4-FFF2-40B4-BE49-F238E27FC236}">
                <a16:creationId xmlns:a16="http://schemas.microsoft.com/office/drawing/2014/main" id="{1353E8F8-DEAE-4FA7-B3C6-ED406DC4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13" r="337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075CF-D065-CF32-BBF5-5E6BA6B2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Our Idea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B0564A3-9035-83DF-C4E6-2DE83C24D1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96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831F3-63BD-6112-6BA5-759CD34C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Task Distribution and Responsibilities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5457FBC-7300-CD39-94B6-7CBE5F02B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58414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4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A8C2D-B6B2-3C8E-2D1D-F38E364E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How we did it?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84811B2-288C-43DD-FC8C-B14EAE793D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Kotlin brand assets | Kotlin Documentation">
            <a:extLst>
              <a:ext uri="{FF2B5EF4-FFF2-40B4-BE49-F238E27FC236}">
                <a16:creationId xmlns:a16="http://schemas.microsoft.com/office/drawing/2014/main" id="{6CA19F44-00F6-B56F-F6C2-83B37BFD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597"/>
            <a:ext cx="4156030" cy="233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le embraces Kotlin language - SD Times">
            <a:extLst>
              <a:ext uri="{FF2B5EF4-FFF2-40B4-BE49-F238E27FC236}">
                <a16:creationId xmlns:a16="http://schemas.microsoft.com/office/drawing/2014/main" id="{7FFB3F4F-7629-D079-BDA3-68377239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0" y="1902475"/>
            <a:ext cx="2074846" cy="214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4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D5AF-E09F-236C-C168-8978751F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Future Ideas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03489E6-92E8-B116-5888-38F588799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26080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53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41A3E-7B82-44F3-CA01-87BC9472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29A91-77C1-4A2A-23FB-8319BEAB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017" y="701738"/>
            <a:ext cx="5877745" cy="18957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6593A-D8BC-D5F6-1477-5B7091260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897" y="4836233"/>
            <a:ext cx="6507983" cy="17034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9637FB-A4D4-3449-F0E5-730D675AC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52" y="2867351"/>
            <a:ext cx="5344271" cy="15813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428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TODO Organizer</vt:lpstr>
      <vt:lpstr>Our Idea</vt:lpstr>
      <vt:lpstr>Task Distribution and Responsibilities</vt:lpstr>
      <vt:lpstr>How we did it?</vt:lpstr>
      <vt:lpstr>Future Ideas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Cossti Bulea</dc:creator>
  <cp:lastModifiedBy>Cossti Bulea</cp:lastModifiedBy>
  <cp:revision>1</cp:revision>
  <dcterms:created xsi:type="dcterms:W3CDTF">2025-04-06T04:16:36Z</dcterms:created>
  <dcterms:modified xsi:type="dcterms:W3CDTF">2025-04-06T05:15:19Z</dcterms:modified>
</cp:coreProperties>
</file>