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92" d="100"/>
          <a:sy n="92" d="100"/>
        </p:scale>
        <p:origin x="24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FDE47-BBEA-365C-2688-429DEA6B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61572B-EA4A-2395-FFFC-D595BF57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E97E106-383F-3E8C-42DD-EB94CAD7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AAEA9B-338E-0421-5D9E-C2FD27D8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505B71-2466-0756-BC2A-0048AEE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112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1E5C2-2115-926A-505E-5AA14E08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33B7626-159D-E0F3-CF5B-E98DA0438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FE4ADB3-3D3F-395B-4212-54C4D9FB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AAF69A-21AA-66DF-F0ED-72AEA4F6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B81F85-1371-91DE-1A8B-3FAD5A4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469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BE25B-76D0-5BE8-359C-7813BBCA1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5B4AF04-6D7E-6862-6E63-3DBC387AF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D20A57-58E3-21BB-EEAF-21514254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C670DA-EBEE-144E-6B8F-D1E67917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03FF-A9A2-707A-9E22-B89FDBCA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888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85078-725D-9572-8C73-2CD311C9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4642FB-E7D9-6F21-4E27-5ACFE3AB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F257D5B-D6AA-9CE7-F5F2-DC34214A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B07DDE-1F3A-D17A-438C-50B7A90F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D657E3-24FB-16A5-9F2A-1F3378E7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943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CDF19-6A97-8A8A-F0C1-DBBD2F00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B3AF8C7-2A11-427F-362F-A4BC8C98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500378-BBDA-4EA0-B09B-08D5CAEA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44B3C71-2EB3-53CF-B0CC-BBD7AFA4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3577E5-5046-94DE-D6DD-A2942DB0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228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D960B-036E-74C3-8EC5-7320E1F9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97B7E9-0840-BA45-8B7A-6C2C83955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394C5E0-8454-D95C-39AA-E52F1B8E5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1E109D-B499-33D0-75E4-A80E45D4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732144-6E11-1178-F9B2-B3E88B09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8BCEE9-0E1D-0777-B735-0C285263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57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1F878-DB86-0E9F-FD26-1653EA77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D1A5B3-B857-9C90-58F3-AA6ABB33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FDD031-718D-8B50-A545-DAB6ECCA0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8BF3FF9-11E9-C18F-82BB-E9000BF86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F82C6A1-FEA1-D488-534B-FA09BAFD1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E57D695-2F61-45A9-A125-1C15A67F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1779299-A9EC-A3C4-30E9-22F48DBB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B60E2CD-A1CB-D26B-3F28-B330454D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758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F4CE7-0357-4BFF-3E0E-4BE790E6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AFA76F9-034A-447D-65F5-5603EEC5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B899F4D-E4F5-A374-7403-3A631C6F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1CA157-8A4F-EAE0-4646-E8CE26DA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3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EA8EBF0-98D1-6351-50B1-E222A483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C678A4A-DD6B-E41B-CFEF-4465F529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C1608F-F5E9-BFB1-6337-D922BBD4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8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314F2-28E3-9E13-3EAA-340DC301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994FF2-6BB6-C5AE-65C0-41CCDCF0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D0BC291-5605-355A-22DC-50D50C16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8A5D59F-E3A2-BB9C-4BE0-43C667A0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7101BAB-E8CB-3FF9-DBC1-E13D441F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B8EA7A-5D28-92E3-2DF8-14388367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16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21BE4-F87A-A2A4-D1EA-4F8AA996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9118C35-E8DC-DC55-D03C-D2F31DF1C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A0E107-932D-8024-2B2E-15481F4E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1367193-D308-7B8F-1373-6FE1B710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D7B14D0-E4CF-2996-3971-18ED2FEC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994DA8F-B21E-3595-AC04-CDCE9A24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89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D47496C-B42F-A152-D105-E227779F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373840F-6424-EC2E-1513-BDFC11BCF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A5C862-A626-F599-D7B5-82B27CD5C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80876-8454-41DC-80D8-47533C0FCAFC}" type="datetimeFigureOut">
              <a:rPr lang="pt-PT" smtClean="0"/>
              <a:t>31/05/2024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2190D6A-FB55-3BBB-D499-06A088A27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826A927-2051-081E-FE10-EE03D68EB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D1C4D-BA90-42B7-B871-05BA074425A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858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4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2" name="Freeform: Shape 4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C8B27F-219F-5FF9-935F-9D8DFA9C8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t-PT" sz="7200" dirty="0" err="1"/>
              <a:t>PetroManager</a:t>
            </a:r>
            <a:endParaRPr lang="pt-PT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F4F38C-DB79-45F5-9E48-1C2E195EC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t-PT" sz="1500" dirty="0"/>
              <a:t>BD-P3G1	</a:t>
            </a:r>
          </a:p>
          <a:p>
            <a:r>
              <a:rPr lang="pt-PT" sz="1500" dirty="0"/>
              <a:t>Diogo Costa 112714 // Diogo Sampaio 112641</a:t>
            </a:r>
          </a:p>
        </p:txBody>
      </p:sp>
      <p:sp>
        <p:nvSpPr>
          <p:cNvPr id="63" name="Rectangle 4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10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CEA455-2917-54C3-CA6A-C29ECF83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/>
              <a:t>Análise de requisitos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30C828-9FCA-621E-5BF6-C6BAA84280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5269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pt-PT" altLang="pt-PT" sz="2400" b="1" dirty="0">
                <a:latin typeface="Arial" panose="020B0604020202020204" pitchFamily="34" charset="0"/>
              </a:rPr>
              <a:t>Gestão de Postos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pt-PT" altLang="pt-PT" sz="2000" dirty="0">
                <a:latin typeface="Arial" panose="020B0604020202020204" pitchFamily="34" charset="0"/>
              </a:rPr>
              <a:t>Registo de postos de combustível com ID, cidade, contato, horários de abertura e fecho, e ID do gerente.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pt-PT" sz="2000" dirty="0">
                <a:latin typeface="Arial" panose="020B0604020202020204" pitchFamily="34" charset="0"/>
              </a:rPr>
              <a:t>Cada posto deve ter um gerente designado, e os funcionários devem ser associados aos postos onde trabalham.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pt-PT" sz="2000" dirty="0">
                <a:latin typeface="Arial" panose="020B0604020202020204" pitchFamily="34" charset="0"/>
              </a:rPr>
              <a:t>Registar os horários de abertura e fecho dos postos para gerenciamento operacional.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pt-PT" sz="2400" dirty="0"/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pt-PT" altLang="pt-PT" sz="2400" b="1" dirty="0">
                <a:latin typeface="Arial" panose="020B0604020202020204" pitchFamily="34" charset="0"/>
              </a:rPr>
              <a:t>Gestão de Funcionários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pt-PT" altLang="pt-PT" sz="2000" dirty="0">
                <a:latin typeface="Arial" panose="020B0604020202020204" pitchFamily="34" charset="0"/>
              </a:rPr>
              <a:t>Registo de funcionários com ID, nome, salário, contato, e-mail e associação a um posto.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pt-PT" altLang="pt-PT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pt-PT" altLang="pt-PT" sz="2400" b="1" dirty="0">
                <a:latin typeface="Arial" panose="020B0604020202020204" pitchFamily="34" charset="0"/>
              </a:rPr>
              <a:t>Gestão de Clientes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pt-PT" altLang="pt-PT" sz="2000" dirty="0">
                <a:latin typeface="Arial" panose="020B0604020202020204" pitchFamily="34" charset="0"/>
              </a:rPr>
              <a:t>Registo de clientes com NIF, nome, contato e idade.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pt-PT" altLang="pt-PT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DA6244-AE5D-3509-55FA-803FF868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/>
              <a:t>Análise de requisitos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rcador de Posição de Conteúdo 2">
            <a:extLst>
              <a:ext uri="{FF2B5EF4-FFF2-40B4-BE49-F238E27FC236}">
                <a16:creationId xmlns:a16="http://schemas.microsoft.com/office/drawing/2014/main" id="{D31CC7BB-3380-41AD-4756-F3BFDC93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t-PT" altLang="pt-PT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Gestão de Preços</a:t>
            </a:r>
            <a:endParaRPr kumimoji="0" lang="pt-PT" altLang="pt-PT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pt-PT" altLang="pt-PT" sz="2200" dirty="0">
                <a:latin typeface="Arial" panose="020B0604020202020204" pitchFamily="34" charset="0"/>
              </a:rPr>
              <a:t>Registo</a:t>
            </a:r>
            <a:r>
              <a:rPr kumimoji="0" lang="pt-PT" altLang="pt-PT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preços de combustíveis com ID do combustível, preço, data de início e data de fim.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t-PT" altLang="pt-PT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Gestão de Transações</a:t>
            </a:r>
            <a:endParaRPr kumimoji="0" lang="pt-PT" altLang="pt-PT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pt-PT" altLang="pt-PT" sz="2200">
                <a:latin typeface="Arial" panose="020B0604020202020204" pitchFamily="34" charset="0"/>
              </a:rPr>
              <a:t>Registo</a:t>
            </a:r>
            <a:r>
              <a:rPr kumimoji="0" lang="pt-PT" altLang="pt-PT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 transações de vendas de combustível com ID, data, quantidade de litros, tipo de combustível, quantia total, NIF do cliente e ID do funcionário responsável.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pt-PT" sz="2200" dirty="0">
                <a:latin typeface="Arial" panose="020B0604020202020204" pitchFamily="34" charset="0"/>
              </a:rPr>
              <a:t>Manter um histórico de todas as transações de vendas para fins de auditoria e atendimento ao cliente.</a:t>
            </a:r>
            <a:endParaRPr lang="pt-PT" altLang="pt-PT" sz="2200" dirty="0">
              <a:latin typeface="Arial" panose="020B0604020202020204" pitchFamily="34" charset="0"/>
            </a:endParaRPr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58718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299D16-AF9B-1D24-0D5E-56024590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61" y="1967265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</a:t>
            </a:r>
          </a:p>
        </p:txBody>
      </p:sp>
      <p:pic>
        <p:nvPicPr>
          <p:cNvPr id="7" name="Marcador de Posição de Conteúdo 6" descr="Uma imagem com desenho, esboço, diagrama, padrão&#10;&#10;Descrição gerada automaticamente">
            <a:extLst>
              <a:ext uri="{FF2B5EF4-FFF2-40B4-BE49-F238E27FC236}">
                <a16:creationId xmlns:a16="http://schemas.microsoft.com/office/drawing/2014/main" id="{2FB6AB53-535D-AA72-6859-2EAD0117B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-46496"/>
            <a:ext cx="8534400" cy="6904496"/>
          </a:xfrm>
        </p:spPr>
      </p:pic>
    </p:spTree>
    <p:extLst>
      <p:ext uri="{BB962C8B-B14F-4D97-AF65-F5344CB8AC3E}">
        <p14:creationId xmlns:p14="http://schemas.microsoft.com/office/powerpoint/2010/main" val="183085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B6F8D8-53FC-13D0-78BD-B0A0088F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61" y="2061999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Relacional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Marcador de Posição de Conteúdo 8" descr="Uma imagem com texto, diagrama, recibo, Paralelo&#10;&#10;Descrição gerada automaticamente">
            <a:extLst>
              <a:ext uri="{FF2B5EF4-FFF2-40B4-BE49-F238E27FC236}">
                <a16:creationId xmlns:a16="http://schemas.microsoft.com/office/drawing/2014/main" id="{8768CC99-83EA-D03C-86D1-85A8D9434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8448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1AF7E7-2F93-9A92-EA3A-056A177D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Demonstração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Professor">
            <a:extLst>
              <a:ext uri="{FF2B5EF4-FFF2-40B4-BE49-F238E27FC236}">
                <a16:creationId xmlns:a16="http://schemas.microsoft.com/office/drawing/2014/main" id="{5D7AC228-E80A-9F78-3776-0E10BFF7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Professor">
            <a:extLst>
              <a:ext uri="{FF2B5EF4-FFF2-40B4-BE49-F238E27FC236}">
                <a16:creationId xmlns:a16="http://schemas.microsoft.com/office/drawing/2014/main" id="{733A35EC-E832-48ED-8F81-FFEF4AA8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76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191</Words>
  <Application>Microsoft Office PowerPoint</Application>
  <PresentationFormat>Ecrã Panorâmico</PresentationFormat>
  <Paragraphs>25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Tema do Office</vt:lpstr>
      <vt:lpstr>PetroManager</vt:lpstr>
      <vt:lpstr>Análise de requisitos</vt:lpstr>
      <vt:lpstr>Análise de requisitos</vt:lpstr>
      <vt:lpstr>DER</vt:lpstr>
      <vt:lpstr>Diagrama Relacional</vt:lpstr>
      <vt:lpstr>Demonstração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PetroManager</dc:title>
  <dc:creator>Diogo Sensei</dc:creator>
  <cp:lastModifiedBy>Diogo Sensei</cp:lastModifiedBy>
  <cp:revision>3</cp:revision>
  <dcterms:created xsi:type="dcterms:W3CDTF">2024-05-30T21:20:53Z</dcterms:created>
  <dcterms:modified xsi:type="dcterms:W3CDTF">2024-05-31T08:32:54Z</dcterms:modified>
</cp:coreProperties>
</file>