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1" r:id="rId4"/>
    <p:sldId id="259" r:id="rId5"/>
    <p:sldId id="263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8" Type="http://schemas.openxmlformats.org/officeDocument/2006/relationships/slideLayout" Target="../slideLayouts/slideLayout1.xml"/><Relationship Id="rId27" Type="http://schemas.openxmlformats.org/officeDocument/2006/relationships/image" Target="../media/image34.png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4" Type="http://schemas.openxmlformats.org/officeDocument/2006/relationships/image" Target="../media/image31.png"/><Relationship Id="rId23" Type="http://schemas.openxmlformats.org/officeDocument/2006/relationships/image" Target="../media/image30.png"/><Relationship Id="rId22" Type="http://schemas.openxmlformats.org/officeDocument/2006/relationships/image" Target="../media/image29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9.pn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91895"/>
          </a:xfrm>
        </p:spPr>
        <p:txBody>
          <a:bodyPr/>
          <a:lstStyle/>
          <a:p>
            <a:r>
              <a:rPr lang="en-GB" altLang="en-US" b="1" dirty="0">
                <a:latin typeface="Consolas" panose="020B0609020204030204" charset="0"/>
                <a:cs typeface="Consolas" panose="020B0609020204030204" charset="0"/>
              </a:rPr>
              <a:t>Emoji Translator</a:t>
            </a:r>
            <a:endParaRPr lang="en-GB" altLang="en-US" b="1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795" y="5927090"/>
            <a:ext cx="4436110" cy="553085"/>
          </a:xfrm>
        </p:spPr>
        <p:txBody>
          <a:bodyPr/>
          <a:lstStyle/>
          <a:p>
            <a:pPr algn="r"/>
            <a:r>
              <a:rPr lang="en-GB" altLang="en-US">
                <a:latin typeface="Consolas" panose="020B0609020204030204" charset="0"/>
                <a:cs typeface="Consolas" panose="020B0609020204030204" charset="0"/>
              </a:rPr>
              <a:t>Student: Constantin Soare</a:t>
            </a:r>
            <a:endParaRPr lang="en-GB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Picture 3" descr="1f6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6475" y="5756910"/>
            <a:ext cx="894080" cy="89408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5" name="Picture 4" descr="1f6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00000">
            <a:off x="1185545" y="4017645"/>
            <a:ext cx="1059180" cy="10591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01875" y="4485640"/>
            <a:ext cx="5193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>
                <a:latin typeface="Consolas" panose="020B0609020204030204" charset="0"/>
                <a:cs typeface="Consolas" panose="020B0609020204030204" charset="0"/>
              </a:rPr>
              <a:t>= grinning face with big eyes</a:t>
            </a: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7" name="Picture 6" descr="1f4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105" y="3070225"/>
            <a:ext cx="1219200" cy="1219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266305" y="3464560"/>
            <a:ext cx="43827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200">
                <a:latin typeface="Consolas" panose="020B0609020204030204" charset="0"/>
                <a:cs typeface="Consolas" panose="020B0609020204030204" charset="0"/>
              </a:rPr>
              <a:t>= monkey (easy one, right?)</a:t>
            </a:r>
            <a:endParaRPr lang="en-GB" altLang="en-US" sz="2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1106805" y="475615"/>
            <a:ext cx="9978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 b="1">
                <a:latin typeface="Consolas" panose="020B0609020204030204" charset="0"/>
                <a:cs typeface="Consolas" panose="020B0609020204030204" charset="0"/>
              </a:rPr>
              <a:t>What?</a:t>
            </a:r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35475" y="1332230"/>
            <a:ext cx="3321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 b="1" i="1">
                <a:latin typeface="Consolas" panose="020B0609020204030204" charset="0"/>
                <a:cs typeface="Consolas" panose="020B0609020204030204" charset="0"/>
              </a:rPr>
              <a:t>Alternatives</a:t>
            </a:r>
            <a:endParaRPr lang="en-GB" altLang="en-US" sz="2400" b="1" i="1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Picture 5" descr="al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1969770"/>
            <a:ext cx="4545330" cy="3572510"/>
          </a:xfrm>
          <a:prstGeom prst="rect">
            <a:avLst/>
          </a:prstGeom>
        </p:spPr>
      </p:pic>
      <p:pic>
        <p:nvPicPr>
          <p:cNvPr id="7" name="Picture 6" descr="al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25" y="1958975"/>
            <a:ext cx="5919470" cy="35833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276600" y="5966460"/>
            <a:ext cx="5638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3200" u="sng">
                <a:latin typeface="Consolas" panose="020B0609020204030204" charset="0"/>
                <a:cs typeface="Consolas" panose="020B0609020204030204" charset="0"/>
              </a:rPr>
              <a:t>Not limited to these!</a:t>
            </a:r>
            <a:endParaRPr lang="en-GB" altLang="en-US" sz="3200" u="sng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0" name="Picture 9" descr="1f6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475" y="5756910"/>
            <a:ext cx="894080" cy="89408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  <a:reflection endPos="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1106805" y="199390"/>
            <a:ext cx="99783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GB" altLang="en-US" sz="4000" b="1">
                <a:latin typeface="Consolas" panose="020B0609020204030204" charset="0"/>
                <a:cs typeface="Consolas" panose="020B0609020204030204" charset="0"/>
              </a:rPr>
              <a:t>What?</a:t>
            </a:r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  <a:p>
            <a:pPr algn="ctr">
              <a:lnSpc>
                <a:spcPct val="150000"/>
              </a:lnSpc>
            </a:pPr>
            <a:r>
              <a:rPr lang="en-GB" altLang="en-US" sz="2400" b="1" i="1">
                <a:latin typeface="Consolas" panose="020B0609020204030204" charset="0"/>
                <a:cs typeface="Consolas" panose="020B0609020204030204" charset="0"/>
              </a:rPr>
              <a:t>My Project</a:t>
            </a:r>
            <a:endParaRPr lang="en-GB" altLang="en-US" sz="2400" b="1" i="1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0" name="Picture 9" descr="1f6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6475" y="5756910"/>
            <a:ext cx="894080" cy="89408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 Box 10"/>
          <p:cNvSpPr txBox="1"/>
          <p:nvPr/>
        </p:nvSpPr>
        <p:spPr>
          <a:xfrm>
            <a:off x="750570" y="1910715"/>
            <a:ext cx="5229225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sz="2000">
                <a:latin typeface="Consolas" panose="020B0609020204030204" charset="0"/>
                <a:cs typeface="Consolas" panose="020B0609020204030204" charset="0"/>
              </a:rPr>
              <a:t>Apart from being fun, emojis are useful!</a:t>
            </a: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sz="2000">
                <a:latin typeface="Consolas" panose="020B0609020204030204" charset="0"/>
                <a:cs typeface="Consolas" panose="020B0609020204030204" charset="0"/>
              </a:rPr>
              <a:t>No quick way to compose messages with emojis (and know 100% what they mean!)</a:t>
            </a: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sz="2000">
                <a:latin typeface="Consolas" panose="020B0609020204030204" charset="0"/>
                <a:cs typeface="Consolas" panose="020B0609020204030204" charset="0"/>
              </a:rPr>
              <a:t>Emoji accessibility is one of the main objectives.</a:t>
            </a: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sz="2000">
                <a:latin typeface="Consolas" panose="020B0609020204030204" charset="0"/>
                <a:cs typeface="Consolas" panose="020B0609020204030204" charset="0"/>
              </a:rPr>
              <a:t>App for PC users.</a:t>
            </a: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2" name="Picture 11" descr="SeachF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255" y="668655"/>
            <a:ext cx="4305300" cy="2294890"/>
          </a:xfrm>
          <a:prstGeom prst="rect">
            <a:avLst/>
          </a:prstGeom>
        </p:spPr>
      </p:pic>
      <p:pic>
        <p:nvPicPr>
          <p:cNvPr id="13" name="Picture 12" descr="DBTabWithOptio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05" y="3347085"/>
            <a:ext cx="4822825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1106805" y="475615"/>
            <a:ext cx="9978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 b="1">
                <a:latin typeface="Consolas" panose="020B0609020204030204" charset="0"/>
                <a:cs typeface="Consolas" panose="020B0609020204030204" charset="0"/>
              </a:rPr>
              <a:t>Why?</a:t>
            </a:r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" name="Picture 1" descr="1f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685" y="5767070"/>
            <a:ext cx="892807" cy="892807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06805" y="1674495"/>
            <a:ext cx="48780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000">
                <a:latin typeface="Consolas" panose="020B0609020204030204" charset="0"/>
                <a:cs typeface="Consolas" panose="020B0609020204030204" charset="0"/>
              </a:rPr>
              <a:t>Most emojis are small.</a:t>
            </a: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000">
                <a:latin typeface="Consolas" panose="020B0609020204030204" charset="0"/>
                <a:cs typeface="Consolas" panose="020B0609020204030204" charset="0"/>
              </a:rPr>
              <a:t>Hard to differentiate.</a:t>
            </a: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000">
                <a:latin typeface="Consolas" panose="020B0609020204030204" charset="0"/>
                <a:cs typeface="Consolas" panose="020B0609020204030204" charset="0"/>
              </a:rPr>
              <a:t>Especially on PCs!</a:t>
            </a: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000">
                <a:latin typeface="Consolas" panose="020B0609020204030204" charset="0"/>
                <a:cs typeface="Consolas" panose="020B0609020204030204" charset="0"/>
              </a:rPr>
              <a:t>People can't always tell what an emoji means.</a:t>
            </a: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000">
                <a:latin typeface="Consolas" panose="020B0609020204030204" charset="0"/>
                <a:cs typeface="Consolas" panose="020B0609020204030204" charset="0"/>
              </a:rPr>
              <a:t>It takes a lot to compose messages with emojis! - Have to look for each one every time.</a:t>
            </a:r>
            <a:endParaRPr lang="en-GB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Picture 3" descr="1f6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65" y="1854835"/>
            <a:ext cx="304800" cy="304800"/>
          </a:xfrm>
          <a:prstGeom prst="rect">
            <a:avLst/>
          </a:prstGeom>
        </p:spPr>
      </p:pic>
      <p:pic>
        <p:nvPicPr>
          <p:cNvPr id="5" name="Picture 4" descr="1f6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90" y="5462270"/>
            <a:ext cx="304800" cy="304800"/>
          </a:xfrm>
          <a:prstGeom prst="rect">
            <a:avLst/>
          </a:prstGeom>
        </p:spPr>
      </p:pic>
      <p:pic>
        <p:nvPicPr>
          <p:cNvPr id="6" name="Picture 5" descr="1f6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870" y="4845050"/>
            <a:ext cx="304800" cy="304800"/>
          </a:xfrm>
          <a:prstGeom prst="rect">
            <a:avLst/>
          </a:prstGeom>
        </p:spPr>
      </p:pic>
      <p:pic>
        <p:nvPicPr>
          <p:cNvPr id="7" name="Picture 6" descr="1f6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3490" y="2479675"/>
            <a:ext cx="304800" cy="304800"/>
          </a:xfrm>
          <a:prstGeom prst="rect">
            <a:avLst/>
          </a:prstGeom>
        </p:spPr>
      </p:pic>
      <p:pic>
        <p:nvPicPr>
          <p:cNvPr id="8" name="Picture 7" descr="1f6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4194175"/>
            <a:ext cx="304800" cy="304800"/>
          </a:xfrm>
          <a:prstGeom prst="rect">
            <a:avLst/>
          </a:prstGeom>
        </p:spPr>
      </p:pic>
      <p:pic>
        <p:nvPicPr>
          <p:cNvPr id="11" name="Picture 10" descr="1f6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935" y="4977765"/>
            <a:ext cx="304800" cy="304800"/>
          </a:xfrm>
          <a:prstGeom prst="rect">
            <a:avLst/>
          </a:prstGeom>
        </p:spPr>
      </p:pic>
      <p:pic>
        <p:nvPicPr>
          <p:cNvPr id="12" name="Picture 11" descr="1f6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250" y="2667000"/>
            <a:ext cx="304800" cy="304800"/>
          </a:xfrm>
          <a:prstGeom prst="rect">
            <a:avLst/>
          </a:prstGeom>
        </p:spPr>
      </p:pic>
      <p:pic>
        <p:nvPicPr>
          <p:cNvPr id="13" name="Picture 12" descr="1f6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1365" y="3581400"/>
            <a:ext cx="304800" cy="304800"/>
          </a:xfrm>
          <a:prstGeom prst="rect">
            <a:avLst/>
          </a:prstGeom>
        </p:spPr>
      </p:pic>
      <p:pic>
        <p:nvPicPr>
          <p:cNvPr id="14" name="Picture 13" descr="1f6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8670" y="4194175"/>
            <a:ext cx="304800" cy="304800"/>
          </a:xfrm>
          <a:prstGeom prst="rect">
            <a:avLst/>
          </a:prstGeom>
        </p:spPr>
      </p:pic>
      <p:pic>
        <p:nvPicPr>
          <p:cNvPr id="15" name="Picture 14" descr="1f6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7170" y="1854835"/>
            <a:ext cx="304800" cy="304800"/>
          </a:xfrm>
          <a:prstGeom prst="rect">
            <a:avLst/>
          </a:prstGeom>
        </p:spPr>
      </p:pic>
      <p:pic>
        <p:nvPicPr>
          <p:cNvPr id="16" name="Picture 15" descr="1f60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980" y="4048760"/>
            <a:ext cx="304800" cy="304800"/>
          </a:xfrm>
          <a:prstGeom prst="rect">
            <a:avLst/>
          </a:prstGeom>
        </p:spPr>
      </p:pic>
      <p:pic>
        <p:nvPicPr>
          <p:cNvPr id="17" name="Picture 16" descr="1f6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78670" y="3157855"/>
            <a:ext cx="304800" cy="304800"/>
          </a:xfrm>
          <a:prstGeom prst="rect">
            <a:avLst/>
          </a:prstGeom>
        </p:spPr>
      </p:pic>
      <p:pic>
        <p:nvPicPr>
          <p:cNvPr id="18" name="Picture 17" descr="1f6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6565" y="2784475"/>
            <a:ext cx="304800" cy="304800"/>
          </a:xfrm>
          <a:prstGeom prst="rect">
            <a:avLst/>
          </a:prstGeom>
        </p:spPr>
      </p:pic>
      <p:pic>
        <p:nvPicPr>
          <p:cNvPr id="19" name="Picture 18" descr="1f60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06565" y="4353560"/>
            <a:ext cx="304800" cy="304800"/>
          </a:xfrm>
          <a:prstGeom prst="rect">
            <a:avLst/>
          </a:prstGeom>
        </p:spPr>
      </p:pic>
      <p:pic>
        <p:nvPicPr>
          <p:cNvPr id="20" name="Picture 19" descr="1f6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42935" y="2479675"/>
            <a:ext cx="304800" cy="304800"/>
          </a:xfrm>
          <a:prstGeom prst="rect">
            <a:avLst/>
          </a:prstGeom>
        </p:spPr>
      </p:pic>
      <p:pic>
        <p:nvPicPr>
          <p:cNvPr id="21" name="Picture 20" descr="1f6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42935" y="3462655"/>
            <a:ext cx="304800" cy="304800"/>
          </a:xfrm>
          <a:prstGeom prst="rect">
            <a:avLst/>
          </a:prstGeom>
        </p:spPr>
      </p:pic>
      <p:pic>
        <p:nvPicPr>
          <p:cNvPr id="22" name="Picture 21" descr="1f6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07170" y="3581400"/>
            <a:ext cx="304800" cy="304800"/>
          </a:xfrm>
          <a:prstGeom prst="rect">
            <a:avLst/>
          </a:prstGeom>
        </p:spPr>
      </p:pic>
      <p:pic>
        <p:nvPicPr>
          <p:cNvPr id="23" name="Picture 22" descr="1f6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75595" y="3263265"/>
            <a:ext cx="304800" cy="304800"/>
          </a:xfrm>
          <a:prstGeom prst="rect">
            <a:avLst/>
          </a:prstGeom>
        </p:spPr>
      </p:pic>
      <p:pic>
        <p:nvPicPr>
          <p:cNvPr id="24" name="Picture 23" descr="1f6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42935" y="1960880"/>
            <a:ext cx="304800" cy="304800"/>
          </a:xfrm>
          <a:prstGeom prst="rect">
            <a:avLst/>
          </a:prstGeom>
        </p:spPr>
      </p:pic>
      <p:pic>
        <p:nvPicPr>
          <p:cNvPr id="25" name="Picture 24" descr="1f63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69050" y="3568065"/>
            <a:ext cx="304800" cy="304800"/>
          </a:xfrm>
          <a:prstGeom prst="rect">
            <a:avLst/>
          </a:prstGeom>
        </p:spPr>
      </p:pic>
      <p:pic>
        <p:nvPicPr>
          <p:cNvPr id="26" name="Picture 25" descr="1f6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18095" y="4194175"/>
            <a:ext cx="304800" cy="304800"/>
          </a:xfrm>
          <a:prstGeom prst="rect">
            <a:avLst/>
          </a:prstGeom>
        </p:spPr>
      </p:pic>
      <p:pic>
        <p:nvPicPr>
          <p:cNvPr id="27" name="Picture 26" descr="1f6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20965" y="2971800"/>
            <a:ext cx="304800" cy="304800"/>
          </a:xfrm>
          <a:prstGeom prst="rect">
            <a:avLst/>
          </a:prstGeom>
        </p:spPr>
      </p:pic>
      <p:pic>
        <p:nvPicPr>
          <p:cNvPr id="28" name="Picture 27" descr="1f64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69050" y="4845050"/>
            <a:ext cx="304800" cy="304800"/>
          </a:xfrm>
          <a:prstGeom prst="rect">
            <a:avLst/>
          </a:prstGeom>
        </p:spPr>
      </p:pic>
      <p:pic>
        <p:nvPicPr>
          <p:cNvPr id="29" name="Picture 28" descr="1f64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416165" y="2159635"/>
            <a:ext cx="304800" cy="304800"/>
          </a:xfrm>
          <a:prstGeom prst="rect">
            <a:avLst/>
          </a:prstGeom>
        </p:spPr>
      </p:pic>
      <p:pic>
        <p:nvPicPr>
          <p:cNvPr id="30" name="Picture 29" descr="1f64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107170" y="2651125"/>
            <a:ext cx="304800" cy="304800"/>
          </a:xfrm>
          <a:prstGeom prst="rect">
            <a:avLst/>
          </a:prstGeom>
        </p:spPr>
      </p:pic>
      <p:pic>
        <p:nvPicPr>
          <p:cNvPr id="31" name="Picture 30" descr="1f64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780395" y="3886200"/>
            <a:ext cx="304800" cy="304800"/>
          </a:xfrm>
          <a:prstGeom prst="rect">
            <a:avLst/>
          </a:prstGeom>
        </p:spPr>
      </p:pic>
      <p:sp>
        <p:nvSpPr>
          <p:cNvPr id="32" name="Text Box 31"/>
          <p:cNvSpPr txBox="1"/>
          <p:nvPr/>
        </p:nvSpPr>
        <p:spPr>
          <a:xfrm>
            <a:off x="316865" y="5916295"/>
            <a:ext cx="67945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600" b="1">
                <a:latin typeface="Consolas" panose="020B0609020204030204" charset="0"/>
                <a:cs typeface="Consolas" panose="020B0609020204030204" charset="0"/>
              </a:rPr>
              <a:t>Actually double the size of an emoji!</a:t>
            </a:r>
            <a:endParaRPr lang="en-GB" altLang="en-US" sz="2600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Bent-Up Arrow 32"/>
          <p:cNvSpPr/>
          <p:nvPr/>
        </p:nvSpPr>
        <p:spPr>
          <a:xfrm>
            <a:off x="7416165" y="5283200"/>
            <a:ext cx="1957705" cy="102489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1106805" y="475615"/>
            <a:ext cx="9978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 b="1">
                <a:latin typeface="Consolas" panose="020B0609020204030204" charset="0"/>
                <a:cs typeface="Consolas" panose="020B0609020204030204" charset="0"/>
              </a:rPr>
              <a:t>How?</a:t>
            </a:r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Picture 2" descr="1f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685" y="5767070"/>
            <a:ext cx="892807" cy="892807"/>
          </a:xfrm>
          <a:prstGeom prst="rect">
            <a:avLst/>
          </a:prstGeom>
        </p:spPr>
      </p:pic>
      <p:pic>
        <p:nvPicPr>
          <p:cNvPr id="8" name="Picture 7" descr="pycharm_1280x8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80" y="1182370"/>
            <a:ext cx="3188335" cy="1993265"/>
          </a:xfrm>
          <a:prstGeom prst="rect">
            <a:avLst/>
          </a:prstGeom>
        </p:spPr>
      </p:pic>
      <p:pic>
        <p:nvPicPr>
          <p:cNvPr id="10" name="Picture 9" descr="python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10" y="4869180"/>
            <a:ext cx="2051050" cy="2051050"/>
          </a:xfrm>
          <a:prstGeom prst="rect">
            <a:avLst/>
          </a:prstGeom>
        </p:spPr>
      </p:pic>
      <p:pic>
        <p:nvPicPr>
          <p:cNvPr id="11" name="Picture 10" descr="WxPython-logo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4540" y="4499610"/>
            <a:ext cx="2504440" cy="1565910"/>
          </a:xfrm>
          <a:prstGeom prst="rect">
            <a:avLst/>
          </a:prstGeom>
        </p:spPr>
      </p:pic>
      <p:pic>
        <p:nvPicPr>
          <p:cNvPr id="12" name="Picture 11" descr="220px-Google_Text_to_Speech_logo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90" y="2474595"/>
            <a:ext cx="2095500" cy="2095500"/>
          </a:xfrm>
          <a:prstGeom prst="rect">
            <a:avLst/>
          </a:prstGeom>
        </p:spPr>
      </p:pic>
      <p:pic>
        <p:nvPicPr>
          <p:cNvPr id="13" name="Picture 12" descr="0_8gb5Ir-2ROQne0WN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9530" y="4499610"/>
            <a:ext cx="3665220" cy="2160270"/>
          </a:xfrm>
          <a:prstGeom prst="rect">
            <a:avLst/>
          </a:prstGeom>
        </p:spPr>
      </p:pic>
      <p:pic>
        <p:nvPicPr>
          <p:cNvPr id="14" name="Picture 13" descr="cec44feb-0b1b-4fe3-936d-67a51a1fe28e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169" t="3145" r="2168" b="5559"/>
          <a:stretch>
            <a:fillRect/>
          </a:stretch>
        </p:blipFill>
        <p:spPr>
          <a:xfrm>
            <a:off x="381635" y="538480"/>
            <a:ext cx="3603625" cy="1824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 descr="emojione-home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6659" t="-763"/>
          <a:stretch>
            <a:fillRect/>
          </a:stretch>
        </p:blipFill>
        <p:spPr>
          <a:xfrm>
            <a:off x="4366895" y="2095500"/>
            <a:ext cx="3719195" cy="268287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243705" y="1795780"/>
            <a:ext cx="3964940" cy="328168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1106805" y="475615"/>
            <a:ext cx="9978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 b="1">
                <a:latin typeface="Consolas" panose="020B0609020204030204" charset="0"/>
                <a:cs typeface="Consolas" panose="020B0609020204030204" charset="0"/>
              </a:rPr>
              <a:t>What to expect in April?</a:t>
            </a:r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Picture 2" descr="C:\Users\Costi\Desktop\Third Year Project\EmojiOne_4.0_128x128_png\1f600.png1f60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96001" y="5767070"/>
            <a:ext cx="892175" cy="892807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30935" y="1708785"/>
            <a:ext cx="505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>
                <a:latin typeface="Consolas" panose="020B0609020204030204" charset="0"/>
                <a:cs typeface="Consolas" panose="020B0609020204030204" charset="0"/>
              </a:rPr>
              <a:t>Hopefully something that's</a:t>
            </a: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Picture 3" descr="1f44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35" y="1525270"/>
            <a:ext cx="826770" cy="8267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47205" y="1707515"/>
            <a:ext cx="4022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>
                <a:latin typeface="Consolas" panose="020B0609020204030204" charset="0"/>
                <a:cs typeface="Consolas" panose="020B0609020204030204" charset="0"/>
              </a:rPr>
              <a:t>not</a:t>
            </a: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Picture 5" descr="1f44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10" y="1525270"/>
            <a:ext cx="825500" cy="8255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30935" y="2595245"/>
            <a:ext cx="101015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>
                <a:latin typeface="Consolas" panose="020B0609020204030204" charset="0"/>
                <a:cs typeface="Consolas" panose="020B0609020204030204" charset="0"/>
              </a:rPr>
              <a:t>The app will be able to improve the user's experience with emojis.</a:t>
            </a: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>
                <a:latin typeface="Consolas" panose="020B0609020204030204" charset="0"/>
                <a:cs typeface="Consolas" panose="020B0609020204030204" charset="0"/>
              </a:rPr>
              <a:t>Using machine learning, every user account will be personalized: </a:t>
            </a: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GB" altLang="en-US" sz="2400">
                <a:latin typeface="Consolas" panose="020B0609020204030204" charset="0"/>
                <a:cs typeface="Consolas" panose="020B0609020204030204" charset="0"/>
              </a:rPr>
              <a:t>searches </a:t>
            </a: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GB" altLang="en-US" sz="2400">
                <a:latin typeface="Consolas" panose="020B0609020204030204" charset="0"/>
                <a:cs typeface="Consolas" panose="020B0609020204030204" charset="0"/>
              </a:rPr>
              <a:t>composing messages (with most used emojis)</a:t>
            </a: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GB" altLang="en-US" sz="2400">
                <a:latin typeface="Consolas" panose="020B0609020204030204" charset="0"/>
                <a:cs typeface="Consolas" panose="020B0609020204030204" charset="0"/>
              </a:rPr>
              <a:t>the “actual” meaning of an emoji</a:t>
            </a: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GB" altLang="en-US" sz="2400">
                <a:latin typeface="Consolas" panose="020B0609020204030204" charset="0"/>
                <a:cs typeface="Consolas" panose="020B0609020204030204" charset="0"/>
              </a:rPr>
              <a:t>Emoji-To-Speech, Speech-To-Emoji</a:t>
            </a: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1106805" y="890905"/>
            <a:ext cx="9978390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>
                <a:latin typeface="Consolas" panose="020B0609020204030204" charset="0"/>
                <a:cs typeface="Consolas" panose="020B0609020204030204" charset="0"/>
              </a:rPr>
              <a:t>Thanks for your attention!</a:t>
            </a:r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endParaRPr lang="en-GB" altLang="en-US" sz="4000" b="1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GB" altLang="en-US" sz="3600" b="1" u="sng">
                <a:latin typeface="Consolas" panose="020B0609020204030204" charset="0"/>
                <a:cs typeface="Consolas" panose="020B0609020204030204" charset="0"/>
              </a:rPr>
              <a:t>Q&amp;A time!</a:t>
            </a:r>
            <a:endParaRPr lang="en-GB" altLang="en-US" sz="3600" b="1" u="sng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Picture 2" descr="C:\Users\Costi\Desktop\Third Year Project\EmojiOne_4.0_128x128_png\1f60c.png1f60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96001" y="5767703"/>
            <a:ext cx="892175" cy="891540"/>
          </a:xfrm>
          <a:prstGeom prst="rect">
            <a:avLst/>
          </a:prstGeom>
        </p:spPr>
      </p:pic>
      <p:pic>
        <p:nvPicPr>
          <p:cNvPr id="8" name="Picture 7" descr="27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61391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Presentation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Consolas</vt:lpstr>
      <vt:lpstr>Wingdings</vt:lpstr>
      <vt:lpstr>Microsoft YaHei</vt:lpstr>
      <vt:lpstr>Arial Unicode MS</vt:lpstr>
      <vt:lpstr>Calibri Light</vt:lpstr>
      <vt:lpstr>Calibri</vt:lpstr>
      <vt:lpstr>Office Theme</vt:lpstr>
      <vt:lpstr>Emoji Translator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Translator</dc:title>
  <dc:creator/>
  <cp:lastModifiedBy>Costi</cp:lastModifiedBy>
  <cp:revision>10</cp:revision>
  <dcterms:created xsi:type="dcterms:W3CDTF">2018-11-20T17:48:00Z</dcterms:created>
  <dcterms:modified xsi:type="dcterms:W3CDTF">2018-11-26T11:10:39Z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2057-10.2.0.7549</vt:lpwstr>
  </property>
</Properties>
</file>