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gonzalez" initials="ig" lastIdx="1" clrIdx="0">
    <p:extLst>
      <p:ext uri="{19B8F6BF-5375-455C-9EA6-DF929625EA0E}">
        <p15:presenceInfo xmlns:p15="http://schemas.microsoft.com/office/powerpoint/2012/main" userId="c9bc5bae89996c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30C1B-0338-4B7F-8F17-0D6E0F168008}" v="19" dt="2020-11-19T22:10:37.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gonzalez" userId="c9bc5bae89996c5b" providerId="LiveId" clId="{09530C1B-0338-4B7F-8F17-0D6E0F168008}"/>
    <pc:docChg chg="undo redo custSel addSld modSld">
      <pc:chgData name="ivan gonzalez" userId="c9bc5bae89996c5b" providerId="LiveId" clId="{09530C1B-0338-4B7F-8F17-0D6E0F168008}" dt="2020-11-19T23:58:31.702" v="2317" actId="20577"/>
      <pc:docMkLst>
        <pc:docMk/>
      </pc:docMkLst>
      <pc:sldChg chg="modSp mod">
        <pc:chgData name="ivan gonzalez" userId="c9bc5bae89996c5b" providerId="LiveId" clId="{09530C1B-0338-4B7F-8F17-0D6E0F168008}" dt="2020-11-19T19:42:19.953" v="545" actId="113"/>
        <pc:sldMkLst>
          <pc:docMk/>
          <pc:sldMk cId="1936194179" sldId="256"/>
        </pc:sldMkLst>
        <pc:spChg chg="mod">
          <ac:chgData name="ivan gonzalez" userId="c9bc5bae89996c5b" providerId="LiveId" clId="{09530C1B-0338-4B7F-8F17-0D6E0F168008}" dt="2020-11-19T19:42:19.953" v="545" actId="113"/>
          <ac:spMkLst>
            <pc:docMk/>
            <pc:sldMk cId="1936194179" sldId="256"/>
            <ac:spMk id="2" creationId="{0A0E7F95-761D-4E84-8E73-71CF23547D10}"/>
          </ac:spMkLst>
        </pc:spChg>
      </pc:sldChg>
      <pc:sldChg chg="addSp delSp modSp mod addCm delCm chgLayout">
        <pc:chgData name="ivan gonzalez" userId="c9bc5bae89996c5b" providerId="LiveId" clId="{09530C1B-0338-4B7F-8F17-0D6E0F168008}" dt="2020-11-19T19:42:51.545" v="551" actId="20577"/>
        <pc:sldMkLst>
          <pc:docMk/>
          <pc:sldMk cId="1217046437" sldId="257"/>
        </pc:sldMkLst>
        <pc:spChg chg="mod ord">
          <ac:chgData name="ivan gonzalez" userId="c9bc5bae89996c5b" providerId="LiveId" clId="{09530C1B-0338-4B7F-8F17-0D6E0F168008}" dt="2020-11-19T19:42:03.416" v="544" actId="122"/>
          <ac:spMkLst>
            <pc:docMk/>
            <pc:sldMk cId="1217046437" sldId="257"/>
            <ac:spMk id="2" creationId="{0A0E7F95-761D-4E84-8E73-71CF23547D10}"/>
          </ac:spMkLst>
        </pc:spChg>
        <pc:spChg chg="add del mod">
          <ac:chgData name="ivan gonzalez" userId="c9bc5bae89996c5b" providerId="LiveId" clId="{09530C1B-0338-4B7F-8F17-0D6E0F168008}" dt="2020-11-19T19:28:20.477" v="135" actId="6264"/>
          <ac:spMkLst>
            <pc:docMk/>
            <pc:sldMk cId="1217046437" sldId="257"/>
            <ac:spMk id="3" creationId="{E243527B-6E52-4AB3-B44B-5F0844983250}"/>
          </ac:spMkLst>
        </pc:spChg>
        <pc:spChg chg="add del mod ord">
          <ac:chgData name="ivan gonzalez" userId="c9bc5bae89996c5b" providerId="LiveId" clId="{09530C1B-0338-4B7F-8F17-0D6E0F168008}" dt="2020-11-19T19:28:20.477" v="135" actId="6264"/>
          <ac:spMkLst>
            <pc:docMk/>
            <pc:sldMk cId="1217046437" sldId="257"/>
            <ac:spMk id="6" creationId="{ABE7E387-B58C-48A8-ADEE-43201AA231EC}"/>
          </ac:spMkLst>
        </pc:spChg>
        <pc:spChg chg="add mod">
          <ac:chgData name="ivan gonzalez" userId="c9bc5bae89996c5b" providerId="LiveId" clId="{09530C1B-0338-4B7F-8F17-0D6E0F168008}" dt="2020-11-19T19:42:51.545" v="551" actId="20577"/>
          <ac:spMkLst>
            <pc:docMk/>
            <pc:sldMk cId="1217046437" sldId="257"/>
            <ac:spMk id="7" creationId="{D121190A-101F-4DBA-8A64-FB7E56018A9D}"/>
          </ac:spMkLst>
        </pc:spChg>
      </pc:sldChg>
      <pc:sldChg chg="modSp add mod">
        <pc:chgData name="ivan gonzalez" userId="c9bc5bae89996c5b" providerId="LiveId" clId="{09530C1B-0338-4B7F-8F17-0D6E0F168008}" dt="2020-11-19T22:10:37.286" v="2315" actId="20577"/>
        <pc:sldMkLst>
          <pc:docMk/>
          <pc:sldMk cId="996406418" sldId="258"/>
        </pc:sldMkLst>
        <pc:spChg chg="mod">
          <ac:chgData name="ivan gonzalez" userId="c9bc5bae89996c5b" providerId="LiveId" clId="{09530C1B-0338-4B7F-8F17-0D6E0F168008}" dt="2020-11-19T20:00:31.006" v="613" actId="20577"/>
          <ac:spMkLst>
            <pc:docMk/>
            <pc:sldMk cId="996406418" sldId="258"/>
            <ac:spMk id="2" creationId="{0A0E7F95-761D-4E84-8E73-71CF23547D10}"/>
          </ac:spMkLst>
        </pc:spChg>
        <pc:spChg chg="mod">
          <ac:chgData name="ivan gonzalez" userId="c9bc5bae89996c5b" providerId="LiveId" clId="{09530C1B-0338-4B7F-8F17-0D6E0F168008}" dt="2020-11-19T22:10:37.286" v="2315" actId="20577"/>
          <ac:spMkLst>
            <pc:docMk/>
            <pc:sldMk cId="996406418" sldId="258"/>
            <ac:spMk id="7" creationId="{D121190A-101F-4DBA-8A64-FB7E56018A9D}"/>
          </ac:spMkLst>
        </pc:spChg>
      </pc:sldChg>
      <pc:sldChg chg="addSp modSp add mod">
        <pc:chgData name="ivan gonzalez" userId="c9bc5bae89996c5b" providerId="LiveId" clId="{09530C1B-0338-4B7F-8F17-0D6E0F168008}" dt="2020-11-19T23:58:31.702" v="2317" actId="20577"/>
        <pc:sldMkLst>
          <pc:docMk/>
          <pc:sldMk cId="3647740853" sldId="259"/>
        </pc:sldMkLst>
        <pc:spChg chg="mod">
          <ac:chgData name="ivan gonzalez" userId="c9bc5bae89996c5b" providerId="LiveId" clId="{09530C1B-0338-4B7F-8F17-0D6E0F168008}" dt="2020-11-19T20:18:39.084" v="1109" actId="313"/>
          <ac:spMkLst>
            <pc:docMk/>
            <pc:sldMk cId="3647740853" sldId="259"/>
            <ac:spMk id="2" creationId="{0A0E7F95-761D-4E84-8E73-71CF23547D10}"/>
          </ac:spMkLst>
        </pc:spChg>
        <pc:spChg chg="mod">
          <ac:chgData name="ivan gonzalez" userId="c9bc5bae89996c5b" providerId="LiveId" clId="{09530C1B-0338-4B7F-8F17-0D6E0F168008}" dt="2020-11-19T23:58:31.702" v="2317" actId="20577"/>
          <ac:spMkLst>
            <pc:docMk/>
            <pc:sldMk cId="3647740853" sldId="259"/>
            <ac:spMk id="7" creationId="{D121190A-101F-4DBA-8A64-FB7E56018A9D}"/>
          </ac:spMkLst>
        </pc:spChg>
        <pc:picChg chg="add mod">
          <ac:chgData name="ivan gonzalez" userId="c9bc5bae89996c5b" providerId="LiveId" clId="{09530C1B-0338-4B7F-8F17-0D6E0F168008}" dt="2020-11-19T20:23:22.097" v="1264" actId="1076"/>
          <ac:picMkLst>
            <pc:docMk/>
            <pc:sldMk cId="3647740853" sldId="259"/>
            <ac:picMk id="6" creationId="{66849CF3-806E-43F3-9106-205513207AC1}"/>
          </ac:picMkLst>
        </pc:picChg>
      </pc:sldChg>
      <pc:sldChg chg="delSp modSp add mod">
        <pc:chgData name="ivan gonzalez" userId="c9bc5bae89996c5b" providerId="LiveId" clId="{09530C1B-0338-4B7F-8F17-0D6E0F168008}" dt="2020-11-19T22:07:44.147" v="2308" actId="20577"/>
        <pc:sldMkLst>
          <pc:docMk/>
          <pc:sldMk cId="439373497" sldId="260"/>
        </pc:sldMkLst>
        <pc:spChg chg="mod">
          <ac:chgData name="ivan gonzalez" userId="c9bc5bae89996c5b" providerId="LiveId" clId="{09530C1B-0338-4B7F-8F17-0D6E0F168008}" dt="2020-11-19T20:25:40.152" v="1307" actId="20577"/>
          <ac:spMkLst>
            <pc:docMk/>
            <pc:sldMk cId="439373497" sldId="260"/>
            <ac:spMk id="2" creationId="{0A0E7F95-761D-4E84-8E73-71CF23547D10}"/>
          </ac:spMkLst>
        </pc:spChg>
        <pc:spChg chg="mod">
          <ac:chgData name="ivan gonzalez" userId="c9bc5bae89996c5b" providerId="LiveId" clId="{09530C1B-0338-4B7F-8F17-0D6E0F168008}" dt="2020-11-19T22:07:44.147" v="2308" actId="20577"/>
          <ac:spMkLst>
            <pc:docMk/>
            <pc:sldMk cId="439373497" sldId="260"/>
            <ac:spMk id="7" creationId="{D121190A-101F-4DBA-8A64-FB7E56018A9D}"/>
          </ac:spMkLst>
        </pc:spChg>
        <pc:picChg chg="del">
          <ac:chgData name="ivan gonzalez" userId="c9bc5bae89996c5b" providerId="LiveId" clId="{09530C1B-0338-4B7F-8F17-0D6E0F168008}" dt="2020-11-19T20:24:14.512" v="1266" actId="478"/>
          <ac:picMkLst>
            <pc:docMk/>
            <pc:sldMk cId="439373497" sldId="260"/>
            <ac:picMk id="6" creationId="{66849CF3-806E-43F3-9106-205513207AC1}"/>
          </ac:picMkLst>
        </pc:picChg>
      </pc:sldChg>
      <pc:sldChg chg="addSp modSp add mod">
        <pc:chgData name="ivan gonzalez" userId="c9bc5bae89996c5b" providerId="LiveId" clId="{09530C1B-0338-4B7F-8F17-0D6E0F168008}" dt="2020-11-19T20:45:10.446" v="1974" actId="1076"/>
        <pc:sldMkLst>
          <pc:docMk/>
          <pc:sldMk cId="3484498121" sldId="261"/>
        </pc:sldMkLst>
        <pc:spChg chg="mod">
          <ac:chgData name="ivan gonzalez" userId="c9bc5bae89996c5b" providerId="LiveId" clId="{09530C1B-0338-4B7F-8F17-0D6E0F168008}" dt="2020-11-19T20:34:41.879" v="1719" actId="20577"/>
          <ac:spMkLst>
            <pc:docMk/>
            <pc:sldMk cId="3484498121" sldId="261"/>
            <ac:spMk id="2" creationId="{0A0E7F95-761D-4E84-8E73-71CF23547D10}"/>
          </ac:spMkLst>
        </pc:spChg>
        <pc:spChg chg="mod">
          <ac:chgData name="ivan gonzalez" userId="c9bc5bae89996c5b" providerId="LiveId" clId="{09530C1B-0338-4B7F-8F17-0D6E0F168008}" dt="2020-11-19T20:44:04.354" v="1972" actId="20577"/>
          <ac:spMkLst>
            <pc:docMk/>
            <pc:sldMk cId="3484498121" sldId="261"/>
            <ac:spMk id="7" creationId="{D121190A-101F-4DBA-8A64-FB7E56018A9D}"/>
          </ac:spMkLst>
        </pc:spChg>
        <pc:picChg chg="add mod">
          <ac:chgData name="ivan gonzalez" userId="c9bc5bae89996c5b" providerId="LiveId" clId="{09530C1B-0338-4B7F-8F17-0D6E0F168008}" dt="2020-11-19T20:45:10.446" v="1974" actId="1076"/>
          <ac:picMkLst>
            <pc:docMk/>
            <pc:sldMk cId="3484498121" sldId="261"/>
            <ac:picMk id="6" creationId="{FD288B4A-8CD0-4ADC-A097-55B208D3F4A4}"/>
          </ac:picMkLst>
        </pc:picChg>
      </pc:sldChg>
      <pc:sldChg chg="addSp delSp modSp add mod">
        <pc:chgData name="ivan gonzalez" userId="c9bc5bae89996c5b" providerId="LiveId" clId="{09530C1B-0338-4B7F-8F17-0D6E0F168008}" dt="2020-11-19T20:53:37.624" v="2302" actId="14100"/>
        <pc:sldMkLst>
          <pc:docMk/>
          <pc:sldMk cId="560508698" sldId="262"/>
        </pc:sldMkLst>
        <pc:spChg chg="mod">
          <ac:chgData name="ivan gonzalez" userId="c9bc5bae89996c5b" providerId="LiveId" clId="{09530C1B-0338-4B7F-8F17-0D6E0F168008}" dt="2020-11-19T20:48:29.356" v="2019" actId="20577"/>
          <ac:spMkLst>
            <pc:docMk/>
            <pc:sldMk cId="560508698" sldId="262"/>
            <ac:spMk id="2" creationId="{0A0E7F95-761D-4E84-8E73-71CF23547D10}"/>
          </ac:spMkLst>
        </pc:spChg>
        <pc:spChg chg="mod">
          <ac:chgData name="ivan gonzalez" userId="c9bc5bae89996c5b" providerId="LiveId" clId="{09530C1B-0338-4B7F-8F17-0D6E0F168008}" dt="2020-11-19T20:52:06.955" v="2294" actId="20577"/>
          <ac:spMkLst>
            <pc:docMk/>
            <pc:sldMk cId="560508698" sldId="262"/>
            <ac:spMk id="7" creationId="{D121190A-101F-4DBA-8A64-FB7E56018A9D}"/>
          </ac:spMkLst>
        </pc:spChg>
        <pc:picChg chg="del">
          <ac:chgData name="ivan gonzalez" userId="c9bc5bae89996c5b" providerId="LiveId" clId="{09530C1B-0338-4B7F-8F17-0D6E0F168008}" dt="2020-11-19T20:47:41.822" v="1976" actId="478"/>
          <ac:picMkLst>
            <pc:docMk/>
            <pc:sldMk cId="560508698" sldId="262"/>
            <ac:picMk id="6" creationId="{FD288B4A-8CD0-4ADC-A097-55B208D3F4A4}"/>
          </ac:picMkLst>
        </pc:picChg>
        <pc:picChg chg="add mod">
          <ac:chgData name="ivan gonzalez" userId="c9bc5bae89996c5b" providerId="LiveId" clId="{09530C1B-0338-4B7F-8F17-0D6E0F168008}" dt="2020-11-19T20:53:37.624" v="2302" actId="14100"/>
          <ac:picMkLst>
            <pc:docMk/>
            <pc:sldMk cId="560508698" sldId="262"/>
            <ac:picMk id="8" creationId="{45DDAAA8-FAC5-4FC5-9D30-23E9CC3A5BC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01612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80243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123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08794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417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2434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589054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70018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408926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BF925B-326C-4B5B-AE5D-06AD9DA5EBEF}" type="datetimeFigureOut">
              <a:rPr lang="es-MX" smtClean="0"/>
              <a:t>19/11/2020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107455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BF925B-326C-4B5B-AE5D-06AD9DA5EBEF}" type="datetimeFigureOut">
              <a:rPr lang="es-MX" smtClean="0"/>
              <a:t>19/11/2020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77929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2BF925B-326C-4B5B-AE5D-06AD9DA5EBEF}" type="datetimeFigureOut">
              <a:rPr lang="es-MX" smtClean="0"/>
              <a:t>19/11/2020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20467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2BF925B-326C-4B5B-AE5D-06AD9DA5EBEF}" type="datetimeFigureOut">
              <a:rPr lang="es-MX" smtClean="0"/>
              <a:t>19/11/2020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289915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F925B-326C-4B5B-AE5D-06AD9DA5EBEF}" type="datetimeFigureOut">
              <a:rPr lang="es-MX" smtClean="0"/>
              <a:t>19/11/2020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224423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2BF925B-326C-4B5B-AE5D-06AD9DA5EBEF}" type="datetimeFigureOut">
              <a:rPr lang="es-MX" smtClean="0"/>
              <a:t>19/11/2020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35016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2BF925B-326C-4B5B-AE5D-06AD9DA5EBEF}" type="datetimeFigureOut">
              <a:rPr lang="es-MX" smtClean="0"/>
              <a:t>19/11/2020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77CAC7-06C0-4170-9958-AFD046C02BD6}" type="slidenum">
              <a:rPr lang="es-MX" smtClean="0"/>
              <a:t>‹Nº›</a:t>
            </a:fld>
            <a:endParaRPr lang="es-MX"/>
          </a:p>
        </p:txBody>
      </p:sp>
    </p:spTree>
    <p:extLst>
      <p:ext uri="{BB962C8B-B14F-4D97-AF65-F5344CB8AC3E}">
        <p14:creationId xmlns:p14="http://schemas.microsoft.com/office/powerpoint/2010/main" val="167605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BF925B-326C-4B5B-AE5D-06AD9DA5EBEF}" type="datetimeFigureOut">
              <a:rPr lang="es-MX" smtClean="0"/>
              <a:t>19/11/2020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77CAC7-06C0-4170-9958-AFD046C02BD6}" type="slidenum">
              <a:rPr lang="es-MX" smtClean="0"/>
              <a:t>‹Nº›</a:t>
            </a:fld>
            <a:endParaRPr lang="es-MX"/>
          </a:p>
        </p:txBody>
      </p:sp>
    </p:spTree>
    <p:extLst>
      <p:ext uri="{BB962C8B-B14F-4D97-AF65-F5344CB8AC3E}">
        <p14:creationId xmlns:p14="http://schemas.microsoft.com/office/powerpoint/2010/main" val="4219254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ocs.google.com/forms/d/1jzEaLYvcm9bpPJ9EsNHCls38Rq4WZh5U7NW6Mxkn4AQ/edit?ts=5f7763ed&amp;gxids=7628"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1drv.ms/b/s!AltsmYmuW7zJhERQrNe15z5L0CYC?e=cmIei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1drv.ms/b/s!AltsmYmuW7zJhGD-DXTf7YJcdrhl?e=VMjhB3"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1drv.ms/b/s!AltsmYmuW7zJhGEuGo5dLJ-Ssmrq?e=mlNVP5"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xd.adobe.com/view/dd8edbaf-d5ef-46cb-5a8f-4494a013f074-abbf/"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xd.adobe.com/view/dd8edbaf-d5ef-46cb-5a8f-4494a013f074-abbf/screen/b407f7e2-4359-4e0d-8271-e0b9d5da2230"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764275" y="3295343"/>
            <a:ext cx="9821839" cy="660399"/>
          </a:xfrm>
        </p:spPr>
        <p:txBody>
          <a:bodyPr>
            <a:noAutofit/>
          </a:bodyPr>
          <a:lstStyle/>
          <a:p>
            <a:pPr algn="ctr"/>
            <a:r>
              <a:rPr lang="es-MX" sz="3600" b="1" dirty="0">
                <a:solidFill>
                  <a:schemeClr val="tx2"/>
                </a:solidFill>
                <a:latin typeface="+mn-lt"/>
              </a:rPr>
              <a:t>ENTREGA PRODUCTO 2: PROPUESTA DE DISEÑO Y AMBIENTE WEB CoST</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93619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2.0 Elaborar formulario para recopilar información con agentes multisectoriales</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781878" y="2372139"/>
            <a:ext cx="9674087" cy="3477875"/>
          </a:xfrm>
          <a:prstGeom prst="rect">
            <a:avLst/>
          </a:prstGeom>
          <a:noFill/>
        </p:spPr>
        <p:txBody>
          <a:bodyPr wrap="square" rtlCol="0">
            <a:spAutoFit/>
          </a:bodyPr>
          <a:lstStyle/>
          <a:p>
            <a:r>
              <a:rPr lang="es-MX" sz="2200" dirty="0">
                <a:solidFill>
                  <a:schemeClr val="tx2"/>
                </a:solidFill>
              </a:rPr>
              <a:t>Se elaboro un formulario que consta de 7 secciones con 72 reactivos en los cuales se detalla la información del proyecto inscrito a la iniciativa apegado al estándar de indicadores para la iniciativa de transparencia en infraestructura CoST Jalisco el cual se encuentra en Google Drive y se puede acceder por el siguiente link</a:t>
            </a:r>
          </a:p>
          <a:p>
            <a:endParaRPr lang="es-MX" sz="2200" dirty="0">
              <a:solidFill>
                <a:schemeClr val="tx2"/>
              </a:solidFill>
            </a:endParaRPr>
          </a:p>
          <a:p>
            <a:endParaRPr lang="es-MX" sz="2200" dirty="0">
              <a:solidFill>
                <a:schemeClr val="tx2"/>
              </a:solidFill>
            </a:endParaRPr>
          </a:p>
          <a:p>
            <a:r>
              <a:rPr lang="es-MX" sz="2200" dirty="0">
                <a:solidFill>
                  <a:schemeClr val="tx2"/>
                </a:solidFill>
                <a:hlinkClick r:id="rId5"/>
              </a:rPr>
              <a:t>https://docs.google.com/forms/d/1jzEaLYvcm9bpPJ9EsNHCls38Rq4WZh5U7NW6Mxkn4AQ/edit?ts=5f7763ed&amp;gxids=7628</a:t>
            </a:r>
            <a:endParaRPr lang="es-MX" sz="2200" dirty="0">
              <a:solidFill>
                <a:schemeClr val="tx2"/>
              </a:solidFill>
            </a:endParaRPr>
          </a:p>
          <a:p>
            <a:endParaRPr lang="es-MX" sz="2200" dirty="0">
              <a:solidFill>
                <a:schemeClr val="tx2"/>
              </a:solidFill>
            </a:endParaRPr>
          </a:p>
          <a:p>
            <a:endParaRPr lang="es-MX" sz="2200" dirty="0"/>
          </a:p>
        </p:txBody>
      </p:sp>
    </p:spTree>
    <p:extLst>
      <p:ext uri="{BB962C8B-B14F-4D97-AF65-F5344CB8AC3E}">
        <p14:creationId xmlns:p14="http://schemas.microsoft.com/office/powerpoint/2010/main" val="121704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2.4 Elaboración y diagramación de campos de datos</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808382" y="2411895"/>
            <a:ext cx="9674087" cy="3477875"/>
          </a:xfrm>
          <a:prstGeom prst="rect">
            <a:avLst/>
          </a:prstGeom>
          <a:noFill/>
        </p:spPr>
        <p:txBody>
          <a:bodyPr wrap="square" rtlCol="0">
            <a:spAutoFit/>
          </a:bodyPr>
          <a:lstStyle/>
          <a:p>
            <a:r>
              <a:rPr lang="es-MX" sz="2200" dirty="0">
                <a:solidFill>
                  <a:schemeClr val="tx2"/>
                </a:solidFill>
              </a:rPr>
              <a:t>Se elaboro y presento el documento en donde se detalla el diccionario de los campos de la base de datos así como el UML en donde podemos ver el diagrama y la relación entre tablas de la base de datos.</a:t>
            </a:r>
          </a:p>
          <a:p>
            <a:r>
              <a:rPr lang="es-MX" sz="2200" dirty="0">
                <a:solidFill>
                  <a:schemeClr val="tx2"/>
                </a:solidFill>
              </a:rPr>
              <a:t>Este archivo lo podemos encontrar en la siguiente liga de Google Drive:</a:t>
            </a:r>
          </a:p>
          <a:p>
            <a:endParaRPr lang="es-MX" sz="2200" dirty="0">
              <a:solidFill>
                <a:schemeClr val="tx2"/>
              </a:solidFill>
            </a:endParaRPr>
          </a:p>
          <a:p>
            <a:endParaRPr lang="es-MX" sz="2200" dirty="0">
              <a:solidFill>
                <a:schemeClr val="tx2"/>
              </a:solidFill>
            </a:endParaRPr>
          </a:p>
          <a:p>
            <a:r>
              <a:rPr lang="es-MX" sz="2200" dirty="0">
                <a:solidFill>
                  <a:schemeClr val="tx2"/>
                </a:solidFill>
                <a:hlinkClick r:id="rId5"/>
              </a:rPr>
              <a:t>https://1drv.ms/b/s!AltsmYmuW7zJhERQrNe15z5L0CYC?e=cmIeie</a:t>
            </a:r>
            <a:endParaRPr lang="es-MX" sz="2200" dirty="0">
              <a:solidFill>
                <a:schemeClr val="tx2"/>
              </a:solidFill>
            </a:endParaRPr>
          </a:p>
          <a:p>
            <a:endParaRPr lang="es-MX" sz="2200" dirty="0">
              <a:solidFill>
                <a:schemeClr val="tx2"/>
              </a:solidFill>
            </a:endParaRPr>
          </a:p>
          <a:p>
            <a:endParaRPr lang="es-MX" sz="2200" dirty="0">
              <a:solidFill>
                <a:schemeClr val="tx2"/>
              </a:solidFill>
            </a:endParaRPr>
          </a:p>
          <a:p>
            <a:endParaRPr lang="es-MX" sz="2200" dirty="0"/>
          </a:p>
        </p:txBody>
      </p:sp>
    </p:spTree>
    <p:extLst>
      <p:ext uri="{BB962C8B-B14F-4D97-AF65-F5344CB8AC3E}">
        <p14:creationId xmlns:p14="http://schemas.microsoft.com/office/powerpoint/2010/main" val="99640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2.6 Revisión, modificación y retroalimentación con el ITEI del mapa del sitio WEB proporcionado</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808382" y="2411895"/>
            <a:ext cx="9674087" cy="2800767"/>
          </a:xfrm>
          <a:prstGeom prst="rect">
            <a:avLst/>
          </a:prstGeom>
          <a:noFill/>
        </p:spPr>
        <p:txBody>
          <a:bodyPr wrap="square" rtlCol="0">
            <a:spAutoFit/>
          </a:bodyPr>
          <a:lstStyle/>
          <a:p>
            <a:r>
              <a:rPr lang="es-MX" sz="2200" dirty="0">
                <a:solidFill>
                  <a:schemeClr val="tx2"/>
                </a:solidFill>
              </a:rPr>
              <a:t>Se presento el mapa del sitio WEB CoST Jalisco, en donde se detallan los índices y subíndices con los que contara la página, este documento se puede consultar en la siguiente liga de Google Drive:</a:t>
            </a:r>
          </a:p>
          <a:p>
            <a:endParaRPr lang="es-MX" sz="2200" dirty="0">
              <a:solidFill>
                <a:schemeClr val="tx2"/>
              </a:solidFill>
            </a:endParaRPr>
          </a:p>
          <a:p>
            <a:r>
              <a:rPr lang="es-MX" sz="2200" dirty="0">
                <a:solidFill>
                  <a:schemeClr val="tx2"/>
                </a:solidFill>
                <a:hlinkClick r:id="rId5"/>
              </a:rPr>
              <a:t>https://1drv.ms/b/s!AltsmYmuW7zJhGD-DXTf7YJcdrhl?e=VMjhB3</a:t>
            </a:r>
            <a:endParaRPr lang="es-MX" sz="2200" dirty="0">
              <a:solidFill>
                <a:schemeClr val="tx2"/>
              </a:solidFill>
            </a:endParaRPr>
          </a:p>
          <a:p>
            <a:endParaRPr lang="es-MX" sz="2200" dirty="0">
              <a:solidFill>
                <a:schemeClr val="tx2"/>
              </a:solidFill>
            </a:endParaRPr>
          </a:p>
          <a:p>
            <a:r>
              <a:rPr lang="es-MX" sz="2200" dirty="0">
                <a:solidFill>
                  <a:schemeClr val="tx2"/>
                </a:solidFill>
              </a:rPr>
              <a:t> </a:t>
            </a:r>
          </a:p>
          <a:p>
            <a:endParaRPr lang="es-MX" sz="2200" dirty="0"/>
          </a:p>
        </p:txBody>
      </p:sp>
      <p:pic>
        <p:nvPicPr>
          <p:cNvPr id="6" name="Imagen 5">
            <a:extLst>
              <a:ext uri="{FF2B5EF4-FFF2-40B4-BE49-F238E27FC236}">
                <a16:creationId xmlns:a16="http://schemas.microsoft.com/office/drawing/2014/main" id="{66849CF3-806E-43F3-9106-205513207AC1}"/>
              </a:ext>
            </a:extLst>
          </p:cNvPr>
          <p:cNvPicPr>
            <a:picLocks noChangeAspect="1"/>
          </p:cNvPicPr>
          <p:nvPr/>
        </p:nvPicPr>
        <p:blipFill>
          <a:blip r:embed="rId6"/>
          <a:stretch>
            <a:fillRect/>
          </a:stretch>
        </p:blipFill>
        <p:spPr>
          <a:xfrm>
            <a:off x="2531694" y="4238208"/>
            <a:ext cx="6123226" cy="2553722"/>
          </a:xfrm>
          <a:prstGeom prst="rect">
            <a:avLst/>
          </a:prstGeom>
        </p:spPr>
      </p:pic>
    </p:spTree>
    <p:extLst>
      <p:ext uri="{BB962C8B-B14F-4D97-AF65-F5344CB8AC3E}">
        <p14:creationId xmlns:p14="http://schemas.microsoft.com/office/powerpoint/2010/main" val="364774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2.8 Diseñar casos de uso de la plataforma</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808382" y="2411895"/>
            <a:ext cx="9674087" cy="3477875"/>
          </a:xfrm>
          <a:prstGeom prst="rect">
            <a:avLst/>
          </a:prstGeom>
          <a:noFill/>
        </p:spPr>
        <p:txBody>
          <a:bodyPr wrap="square" rtlCol="0">
            <a:spAutoFit/>
          </a:bodyPr>
          <a:lstStyle/>
          <a:p>
            <a:r>
              <a:rPr lang="es-MX" sz="2200" dirty="0">
                <a:solidFill>
                  <a:schemeClr val="tx2"/>
                </a:solidFill>
              </a:rPr>
              <a:t>Se elaboraron y presentaron 6 casos de uso diseñados para probar las funcionalidades básicas de la plataforma, tanto en el back end como en el front end, estos casos podrán ser validados cuando se cuente con la programación del sitio, los casos se pueden revisar en el siguiente link de Google Drive: </a:t>
            </a:r>
          </a:p>
          <a:p>
            <a:endParaRPr lang="es-MX" sz="2200" dirty="0">
              <a:solidFill>
                <a:schemeClr val="tx2"/>
              </a:solidFill>
            </a:endParaRPr>
          </a:p>
          <a:p>
            <a:endParaRPr lang="es-MX" sz="2200" dirty="0">
              <a:solidFill>
                <a:schemeClr val="tx2"/>
              </a:solidFill>
            </a:endParaRPr>
          </a:p>
          <a:p>
            <a:r>
              <a:rPr lang="es-MX" sz="2200" dirty="0">
                <a:solidFill>
                  <a:schemeClr val="tx2"/>
                </a:solidFill>
                <a:hlinkClick r:id="rId5"/>
              </a:rPr>
              <a:t>https://1drv.ms/b/s!AltsmYmuW7zJhGEuGo5dLJ-Ssmrq?e=mlNVP5</a:t>
            </a:r>
            <a:endParaRPr lang="es-MX" sz="2200" dirty="0">
              <a:solidFill>
                <a:schemeClr val="tx2"/>
              </a:solidFill>
            </a:endParaRPr>
          </a:p>
          <a:p>
            <a:endParaRPr lang="es-MX" sz="2200" dirty="0">
              <a:solidFill>
                <a:schemeClr val="tx2"/>
              </a:solidFill>
            </a:endParaRPr>
          </a:p>
          <a:p>
            <a:r>
              <a:rPr lang="es-MX" sz="2200" dirty="0">
                <a:solidFill>
                  <a:schemeClr val="tx2"/>
                </a:solidFill>
              </a:rPr>
              <a:t> </a:t>
            </a:r>
          </a:p>
          <a:p>
            <a:endParaRPr lang="es-MX" sz="2200" dirty="0"/>
          </a:p>
        </p:txBody>
      </p:sp>
    </p:spTree>
    <p:extLst>
      <p:ext uri="{BB962C8B-B14F-4D97-AF65-F5344CB8AC3E}">
        <p14:creationId xmlns:p14="http://schemas.microsoft.com/office/powerpoint/2010/main" val="43937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2.10 Diseñar propuestas generales de la plataforma</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808382" y="2411895"/>
            <a:ext cx="9674087" cy="2462213"/>
          </a:xfrm>
          <a:prstGeom prst="rect">
            <a:avLst/>
          </a:prstGeom>
          <a:noFill/>
        </p:spPr>
        <p:txBody>
          <a:bodyPr wrap="square" rtlCol="0">
            <a:spAutoFit/>
          </a:bodyPr>
          <a:lstStyle/>
          <a:p>
            <a:r>
              <a:rPr lang="es-MX" sz="2200" dirty="0">
                <a:solidFill>
                  <a:schemeClr val="tx2"/>
                </a:solidFill>
              </a:rPr>
              <a:t>Se realizo una presentación en video con la propuesta general de diseño de la plataforma apegándonos a las guías de contenido y estilo aprobadas por la iniciativa, esta se puede revisar en la siguiente liga de Adobe</a:t>
            </a:r>
          </a:p>
          <a:p>
            <a:r>
              <a:rPr lang="es-MX" sz="2200" dirty="0">
                <a:solidFill>
                  <a:schemeClr val="tx2"/>
                </a:solidFill>
                <a:hlinkClick r:id="rId5"/>
              </a:rPr>
              <a:t>https://xd.adobe.com/view/dd8edbaf-d5ef-46cb-5a8f-4494a013f074-abbf/</a:t>
            </a:r>
            <a:endParaRPr lang="es-MX" sz="2200" dirty="0">
              <a:solidFill>
                <a:schemeClr val="tx2"/>
              </a:solidFill>
            </a:endParaRPr>
          </a:p>
          <a:p>
            <a:endParaRPr lang="es-MX" sz="2200" dirty="0">
              <a:solidFill>
                <a:schemeClr val="tx2"/>
              </a:solidFill>
            </a:endParaRPr>
          </a:p>
          <a:p>
            <a:r>
              <a:rPr lang="es-MX" sz="2200" dirty="0">
                <a:solidFill>
                  <a:schemeClr val="tx2"/>
                </a:solidFill>
              </a:rPr>
              <a:t> </a:t>
            </a:r>
          </a:p>
          <a:p>
            <a:endParaRPr lang="es-MX" sz="2200" dirty="0"/>
          </a:p>
        </p:txBody>
      </p:sp>
      <p:pic>
        <p:nvPicPr>
          <p:cNvPr id="6" name="Imagen 5">
            <a:extLst>
              <a:ext uri="{FF2B5EF4-FFF2-40B4-BE49-F238E27FC236}">
                <a16:creationId xmlns:a16="http://schemas.microsoft.com/office/drawing/2014/main" id="{FD288B4A-8CD0-4ADC-A097-55B208D3F4A4}"/>
              </a:ext>
            </a:extLst>
          </p:cNvPr>
          <p:cNvPicPr>
            <a:picLocks noChangeAspect="1"/>
          </p:cNvPicPr>
          <p:nvPr/>
        </p:nvPicPr>
        <p:blipFill>
          <a:blip r:embed="rId6"/>
          <a:stretch>
            <a:fillRect/>
          </a:stretch>
        </p:blipFill>
        <p:spPr>
          <a:xfrm>
            <a:off x="3130552" y="3815714"/>
            <a:ext cx="5521185" cy="3042286"/>
          </a:xfrm>
          <a:prstGeom prst="rect">
            <a:avLst/>
          </a:prstGeom>
        </p:spPr>
      </p:pic>
    </p:spTree>
    <p:extLst>
      <p:ext uri="{BB962C8B-B14F-4D97-AF65-F5344CB8AC3E}">
        <p14:creationId xmlns:p14="http://schemas.microsoft.com/office/powerpoint/2010/main" val="348449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E7F95-761D-4E84-8E73-71CF23547D10}"/>
              </a:ext>
            </a:extLst>
          </p:cNvPr>
          <p:cNvSpPr>
            <a:spLocks noGrp="1"/>
          </p:cNvSpPr>
          <p:nvPr>
            <p:ph type="ctrTitle"/>
          </p:nvPr>
        </p:nvSpPr>
        <p:spPr>
          <a:xfrm>
            <a:off x="518615" y="1342931"/>
            <a:ext cx="10149385" cy="660399"/>
          </a:xfrm>
        </p:spPr>
        <p:txBody>
          <a:bodyPr>
            <a:noAutofit/>
          </a:bodyPr>
          <a:lstStyle/>
          <a:p>
            <a:pPr algn="ctr"/>
            <a:r>
              <a:rPr lang="es-MX" sz="2800" b="1" u="sng" dirty="0">
                <a:solidFill>
                  <a:schemeClr val="tx2"/>
                </a:solidFill>
                <a:latin typeface="+mn-lt"/>
              </a:rPr>
              <a:t>2.13 Diseño de interiores de la plataforma</a:t>
            </a:r>
          </a:p>
        </p:txBody>
      </p:sp>
      <p:pic>
        <p:nvPicPr>
          <p:cNvPr id="2051" name="image1.png">
            <a:extLst>
              <a:ext uri="{FF2B5EF4-FFF2-40B4-BE49-F238E27FC236}">
                <a16:creationId xmlns:a16="http://schemas.microsoft.com/office/drawing/2014/main" id="{94A0113B-5625-4987-AD27-1CBD689DD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10" y="402384"/>
            <a:ext cx="1790872" cy="868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png">
            <a:extLst>
              <a:ext uri="{FF2B5EF4-FFF2-40B4-BE49-F238E27FC236}">
                <a16:creationId xmlns:a16="http://schemas.microsoft.com/office/drawing/2014/main" id="{25CC7F9F-E830-4A21-839A-6FF34EA8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22" y="555625"/>
            <a:ext cx="2149047" cy="3349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751B4DCD-7887-4CBB-AEB8-809484688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0951" y="457200"/>
            <a:ext cx="1028604" cy="433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7E9246C-F97E-4D0F-8AA9-52DE6C7D6076}"/>
              </a:ext>
            </a:extLst>
          </p:cNvPr>
          <p:cNvSpPr>
            <a:spLocks noChangeArrowheads="1"/>
          </p:cNvSpPr>
          <p:nvPr/>
        </p:nvSpPr>
        <p:spPr bwMode="auto">
          <a:xfrm>
            <a:off x="2902226" y="0"/>
            <a:ext cx="117554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5" name="Rectangle 5">
            <a:extLst>
              <a:ext uri="{FF2B5EF4-FFF2-40B4-BE49-F238E27FC236}">
                <a16:creationId xmlns:a16="http://schemas.microsoft.com/office/drawing/2014/main" id="{CFCF1424-703D-444E-99D8-F93813AC1EC3}"/>
              </a:ext>
            </a:extLst>
          </p:cNvPr>
          <p:cNvSpPr>
            <a:spLocks noChangeArrowheads="1"/>
          </p:cNvSpPr>
          <p:nvPr/>
        </p:nvSpPr>
        <p:spPr bwMode="auto">
          <a:xfrm>
            <a:off x="2902226" y="457200"/>
            <a:ext cx="1175547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7" name="CuadroTexto 6">
            <a:extLst>
              <a:ext uri="{FF2B5EF4-FFF2-40B4-BE49-F238E27FC236}">
                <a16:creationId xmlns:a16="http://schemas.microsoft.com/office/drawing/2014/main" id="{D121190A-101F-4DBA-8A64-FB7E56018A9D}"/>
              </a:ext>
            </a:extLst>
          </p:cNvPr>
          <p:cNvSpPr txBox="1"/>
          <p:nvPr/>
        </p:nvSpPr>
        <p:spPr>
          <a:xfrm>
            <a:off x="808382" y="2411895"/>
            <a:ext cx="9674087" cy="3477875"/>
          </a:xfrm>
          <a:prstGeom prst="rect">
            <a:avLst/>
          </a:prstGeom>
          <a:noFill/>
        </p:spPr>
        <p:txBody>
          <a:bodyPr wrap="square" rtlCol="0">
            <a:spAutoFit/>
          </a:bodyPr>
          <a:lstStyle/>
          <a:p>
            <a:r>
              <a:rPr lang="es-MX" sz="2200" dirty="0">
                <a:solidFill>
                  <a:schemeClr val="tx2"/>
                </a:solidFill>
              </a:rPr>
              <a:t>Se realizo una presentación en Adobe y en video de la propuesta de interiores de la plataforma en donde se puede visualizar el detalle de un proyecto ya cargado con sus diferentes fases, el documento se puede revisar en la siguiente liga de Adobe:</a:t>
            </a:r>
          </a:p>
          <a:p>
            <a:r>
              <a:rPr lang="es-MX" sz="2200" dirty="0">
                <a:solidFill>
                  <a:schemeClr val="tx2"/>
                </a:solidFill>
                <a:hlinkClick r:id="rId5"/>
              </a:rPr>
              <a:t>https://xd.adobe.com/view/dd8edbaf-d5ef-46cb-5a8f-4494a013f074-abbf/screen/b407f7e2-4359-4e0d-8271-e0b9d5da2230</a:t>
            </a:r>
            <a:endParaRPr lang="es-MX" sz="2200" dirty="0">
              <a:solidFill>
                <a:schemeClr val="tx2"/>
              </a:solidFill>
            </a:endParaRPr>
          </a:p>
          <a:p>
            <a:endParaRPr lang="es-MX" sz="2200" dirty="0">
              <a:solidFill>
                <a:schemeClr val="tx2"/>
              </a:solidFill>
            </a:endParaRPr>
          </a:p>
          <a:p>
            <a:endParaRPr lang="es-MX" sz="2200" dirty="0">
              <a:solidFill>
                <a:schemeClr val="tx2"/>
              </a:solidFill>
            </a:endParaRPr>
          </a:p>
          <a:p>
            <a:endParaRPr lang="es-MX" sz="2200" dirty="0">
              <a:solidFill>
                <a:schemeClr val="tx2"/>
              </a:solidFill>
            </a:endParaRPr>
          </a:p>
          <a:p>
            <a:r>
              <a:rPr lang="es-MX" sz="2200" dirty="0">
                <a:solidFill>
                  <a:schemeClr val="tx2"/>
                </a:solidFill>
              </a:rPr>
              <a:t> </a:t>
            </a:r>
          </a:p>
          <a:p>
            <a:endParaRPr lang="es-MX" sz="2200" dirty="0"/>
          </a:p>
        </p:txBody>
      </p:sp>
      <p:pic>
        <p:nvPicPr>
          <p:cNvPr id="8" name="Imagen 7">
            <a:extLst>
              <a:ext uri="{FF2B5EF4-FFF2-40B4-BE49-F238E27FC236}">
                <a16:creationId xmlns:a16="http://schemas.microsoft.com/office/drawing/2014/main" id="{45DDAAA8-FAC5-4FC5-9D30-23E9CC3A5BC8}"/>
              </a:ext>
            </a:extLst>
          </p:cNvPr>
          <p:cNvPicPr>
            <a:picLocks noChangeAspect="1"/>
          </p:cNvPicPr>
          <p:nvPr/>
        </p:nvPicPr>
        <p:blipFill>
          <a:blip r:embed="rId6"/>
          <a:stretch>
            <a:fillRect/>
          </a:stretch>
        </p:blipFill>
        <p:spPr>
          <a:xfrm>
            <a:off x="3066757" y="4231392"/>
            <a:ext cx="4874194" cy="2567354"/>
          </a:xfrm>
          <a:prstGeom prst="rect">
            <a:avLst/>
          </a:prstGeom>
        </p:spPr>
      </p:pic>
    </p:spTree>
    <p:extLst>
      <p:ext uri="{BB962C8B-B14F-4D97-AF65-F5344CB8AC3E}">
        <p14:creationId xmlns:p14="http://schemas.microsoft.com/office/powerpoint/2010/main" val="560508698"/>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450</Words>
  <Application>Microsoft Office PowerPoint</Application>
  <PresentationFormat>Panorámica</PresentationFormat>
  <Paragraphs>38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Wingdings 3</vt:lpstr>
      <vt:lpstr>Faceta</vt:lpstr>
      <vt:lpstr>ENTREGA PRODUCTO 2: PROPUESTA DE DISEÑO Y AMBIENTE WEB CoST</vt:lpstr>
      <vt:lpstr>2.0 Elaborar formulario para recopilar información con agentes multisectoriales</vt:lpstr>
      <vt:lpstr>2.4 Elaboración y diagramación de campos de datos</vt:lpstr>
      <vt:lpstr>2.6 Revisión, modificación y retroalimentación con el ITEI del mapa del sitio WEB proporcionado</vt:lpstr>
      <vt:lpstr>2.8 Diseñar casos de uso de la plataforma</vt:lpstr>
      <vt:lpstr>2.10 Diseñar propuestas generales de la plataforma</vt:lpstr>
      <vt:lpstr>2.13 Diseño de interiores de la plataforma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PRODUCTO 2: PROPUESTA DE DISEÑO Y AMBIENTE WEB CoST</dc:title>
  <dc:creator>ivan gonzalez</dc:creator>
  <cp:lastModifiedBy>ivan gonzalez</cp:lastModifiedBy>
  <cp:revision>2</cp:revision>
  <dcterms:created xsi:type="dcterms:W3CDTF">2020-11-19T19:01:24Z</dcterms:created>
  <dcterms:modified xsi:type="dcterms:W3CDTF">2020-11-19T23:58:58Z</dcterms:modified>
</cp:coreProperties>
</file>