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3E30D-64B8-423B-AC3C-F09F4D1367F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E91C-951E-423E-A55E-900DF7CA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67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A18F7-DE98-4021-A38A-AAF54B6DC40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AB0FC-94C7-4F3A-AF88-CC41B47D3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9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AB0FC-94C7-4F3A-AF88-CC41B47D3F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6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6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91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8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9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0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1624-B62D-4361-AD90-C3E766E8CDB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1E1F-EC12-4BB5-BEDB-9AA51FD2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CHIAMO MULTITRADE PHC DISTRIBUTORS’ PORTAL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PROJECT ROADMAP 2025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26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This is an online portal/application that allows Distributors purchase goods from the comfort of their homes or from any location without physically coming to the company site.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971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PLAN/REQUIREMENTS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DURATION – 6 MONTHS</a:t>
            </a:r>
          </a:p>
          <a:p>
            <a:r>
              <a:rPr lang="en-US" sz="2800" b="1" dirty="0" smtClean="0"/>
              <a:t>SERVICES REQUIRED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UI/UX Design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Graphics Design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Frontend Development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Backend Development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Database Creation and Management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Hosting/Deployment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95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Homepage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About Us – page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Sign Up – page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Sign In – page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Help/Contact –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Distributors’ Dashboard – page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Available products – </a:t>
            </a:r>
            <a:r>
              <a:rPr lang="en-US" sz="2400" b="1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Invoice </a:t>
            </a:r>
            <a:r>
              <a:rPr lang="en-US" sz="2400" b="1" dirty="0"/>
              <a:t>Generation – </a:t>
            </a:r>
            <a:r>
              <a:rPr lang="en-US" sz="2400" b="1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Paystack </a:t>
            </a:r>
            <a:r>
              <a:rPr lang="en-US" sz="2400" b="1" dirty="0"/>
              <a:t>payment Gateway – </a:t>
            </a:r>
            <a:r>
              <a:rPr lang="en-US" sz="2400" b="1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Payment Receipt Generation – page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/>
              <a:t>Order successful – page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 SO FAR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The following pages have been successfully built and rendered with responsiveness.</a:t>
            </a:r>
          </a:p>
          <a:p>
            <a:pPr lvl="1">
              <a:lnSpc>
                <a:spcPct val="100000"/>
              </a:lnSpc>
            </a:pPr>
            <a:r>
              <a:rPr lang="en-US" sz="3200" b="1" dirty="0" smtClean="0"/>
              <a:t>Homepage</a:t>
            </a:r>
          </a:p>
          <a:p>
            <a:pPr lvl="1">
              <a:lnSpc>
                <a:spcPct val="100000"/>
              </a:lnSpc>
            </a:pPr>
            <a:r>
              <a:rPr lang="en-US" sz="3200" b="1" dirty="0" smtClean="0"/>
              <a:t>About page</a:t>
            </a:r>
          </a:p>
          <a:p>
            <a:pPr lvl="1">
              <a:lnSpc>
                <a:spcPct val="100000"/>
              </a:lnSpc>
            </a:pPr>
            <a:r>
              <a:rPr lang="en-US" sz="3200" b="1" dirty="0" smtClean="0"/>
              <a:t>Register page</a:t>
            </a:r>
          </a:p>
          <a:p>
            <a:pPr lvl="1">
              <a:lnSpc>
                <a:spcPct val="100000"/>
              </a:lnSpc>
            </a:pPr>
            <a:r>
              <a:rPr lang="en-US" sz="3200" b="1" dirty="0" smtClean="0"/>
              <a:t>Login page</a:t>
            </a:r>
          </a:p>
          <a:p>
            <a:pPr lvl="1">
              <a:lnSpc>
                <a:spcPct val="100000"/>
              </a:lnSpc>
            </a:pPr>
            <a:r>
              <a:rPr lang="en-US" sz="3200" b="1" dirty="0" smtClean="0"/>
              <a:t>Distributor Dashboard page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91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 smtClean="0"/>
              <a:t>We have made a lot of progress and hope to do more by God’s grace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000" b="1" dirty="0" smtClean="0"/>
              <a:t>THANK YOU</a:t>
            </a:r>
          </a:p>
          <a:p>
            <a:pPr marL="0" indent="0" algn="ctr">
              <a:buNone/>
            </a:pPr>
            <a:endParaRPr lang="en-US" sz="8000" b="1" dirty="0" smtClean="0"/>
          </a:p>
          <a:p>
            <a:pPr marL="0" indent="0" algn="r">
              <a:buNone/>
            </a:pPr>
            <a:r>
              <a:rPr lang="en-US" sz="4400" b="1" dirty="0" smtClean="0"/>
              <a:t>Costley &amp; Victor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867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</TotalTime>
  <Words>152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CHIAMO MULTITRADE PHC DISTRIBUTORS’ PORTAL</vt:lpstr>
      <vt:lpstr>PROJECT OVERVIEW</vt:lpstr>
      <vt:lpstr>PROJECT PLAN/REQUIREMENTS</vt:lpstr>
      <vt:lpstr>FEATURES</vt:lpstr>
      <vt:lpstr>PROGRESS SO FAR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CHIAMO MULTITRADE PHC DISTRIBUTORS’ PORTAL</dc:title>
  <dc:creator>Vicstrings</dc:creator>
  <cp:lastModifiedBy>Vicstrings</cp:lastModifiedBy>
  <cp:revision>11</cp:revision>
  <dcterms:created xsi:type="dcterms:W3CDTF">2025-01-15T06:57:09Z</dcterms:created>
  <dcterms:modified xsi:type="dcterms:W3CDTF">2025-01-15T07:38:27Z</dcterms:modified>
</cp:coreProperties>
</file>