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71" autoAdjust="0"/>
  </p:normalViewPr>
  <p:slideViewPr>
    <p:cSldViewPr snapToGrid="0">
      <p:cViewPr varScale="1">
        <p:scale>
          <a:sx n="77" d="100"/>
          <a:sy n="7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6E88-5CE8-4654-ACF5-37FDAA2E4F3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3872-8407-4F37-BCD5-12AF65CB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7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A3872-8407-4F37-BCD5-12AF65CB7C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B3DB8-69C2-4438-BFDC-CBE47FB9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96723-F395-413B-8370-165E6A44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51A9F-F6A9-4B54-B326-0D3B28B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1A50F-67FF-4F48-A4ED-7843F9BD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34419-00B4-43BE-A575-A483D493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22321-F883-4141-B651-6E3FAA25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3E8D5-C2A6-49CB-8E71-27D9050D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C0C22-3730-4DAB-B235-9C970A47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1BBE2-12DD-459D-8340-3950ECB8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0ABCD-BA12-42F8-96F5-CEB491DD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2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14EDC-1823-41C7-BF67-DAC8848D8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D2FB4-C16F-46F3-B7E5-AB96D6D1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5F95-7169-48AD-ADB9-E9657606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D3865-8F30-4363-8BEB-4E6DB522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E2644-43BC-4137-B80D-C2A09542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9BADB-A6AA-4F11-80D3-956B553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C872A-44D8-420A-A4EE-FC06EDB5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76549-42F5-46CC-A5B4-4C98B208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7D4D9-E8C4-49A9-9E3A-562095CE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2A2B-B9F1-49AB-9A7D-F596E7E3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20CBA-3819-439B-B275-A03461A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63AAC-1855-429E-A380-3CC2889D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15C40-35AF-4FAD-AA64-3F5FDB8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B1CD8-2DAF-4979-9C2B-5640A70D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16FCF-A87D-4107-847E-7D2F415A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B4E99-BCB9-474B-B9C2-5955FB75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BDCD8-A17A-406E-9AEC-E350B194B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083DA-2C76-4BD6-833F-9AB076F4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336E5-46E7-473F-A450-3A523FED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F85F2-3F6D-4F54-BD35-9473DAE0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360BD-8279-4053-B541-A90AD763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5CDFD-21A6-4601-93C1-785B1300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6EEDE-FB74-49F9-BFE1-FF220F16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0CABF-7FA6-428E-8D90-B8E858B7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7ED3C-7910-4FC5-914F-D64E812F0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A4693-4843-475A-9826-166BC2810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70B7D4-3E1D-4E8C-954F-AA6271BA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E3E512-466F-4D40-8059-839A70C4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419EF-50D3-4174-8F46-307AD50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46A14-D10C-47EE-AE8C-337C5442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AF0C97-BABC-444E-8F00-A2D7DEF5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99FF87-C6C2-496D-A8BD-934ED1FD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7F72F-0CB0-40D4-A4B6-13F5CF36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2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64ADB-814E-4F56-8E28-DE91E386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B35A04-CB58-4DFD-9CBD-0759092A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359EB-6A84-4106-A2C1-D18330B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4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36F69-6836-48D1-B8D8-96947FA4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E6AD7-8606-4677-B1D9-752D75A1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5F297-ABDB-442A-8C06-EB8F1D6B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A6B6F-0C51-48C7-BFF0-04BD6A1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01EC8-4D9E-4D1C-A65A-A8698EF3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7B84B-8170-4540-B1D5-95D14C7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3B7E8-2071-4E9D-A962-CD477107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145DF6-0EE9-44F6-BDB3-94D73C95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B1F65-4BEF-4152-A965-C8FA3345A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37434-9975-4387-BD21-A27D6B6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B186E-FA22-469D-AE08-DB009534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A7C0E-1EE7-4522-987A-F1B54D9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9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543D9-FEF5-48CB-9D5E-61212786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8CD1A-AE2B-45EC-803D-3DD170B1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A93AA-2631-4323-95A5-F5AA3987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FE74-13B5-4F37-ACE0-592A85B7418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6AC31-09B9-4E98-BFD0-81EE4A55E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85C27-E4CE-4670-B359-B5BC5CB7F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1B9E-F25C-447D-AE1B-912C3468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pack/doc/compiler/RetargetIO/html/_retarget__examples__i_t_m.html" TargetMode="External"/><Relationship Id="rId2" Type="http://schemas.openxmlformats.org/officeDocument/2006/relationships/hyperlink" Target="http://infocenter.arm.com/help/index.jsp?topic=/com.arm.doc.ddi0314g/Chdegec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eil.com/pack/doc/CMSIS/Core/html/group__ITM__Debug__g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cipes.egloos.com/530188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1C5EB-E636-4D0E-A273-512B70E7B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Keil </a:t>
            </a:r>
            <a:r>
              <a:rPr lang="ko-KR" altLang="en-US"/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4907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8CA82-8B45-47EA-9DE7-0B1EDE49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8A75-8286-46DF-8E99-9F27E130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http://forum.falinux.com/zbxe/?_filter=search&amp;act=&amp;mid=lecture_tip&amp;category=&amp;search_target=title&amp;search_keyword=ARM+cortex+M3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6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E49F5-4FE2-4097-8B7D-2832EB72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Device </a:t>
            </a:r>
            <a:r>
              <a:rPr lang="ko-KR" altLang="en-US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BE493-4007-48BD-9ADC-C181434B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1306375"/>
            <a:ext cx="9989976" cy="54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3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1AFA9-FEFB-4D39-99E7-E01130D6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RTE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다음 화면과 같이 선택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BDBB0A0-2C75-4354-95DB-B1A31542B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939" y="1431605"/>
            <a:ext cx="6315692" cy="48986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F8B437-D202-4839-AA33-50E86A5D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369" y="1431605"/>
            <a:ext cx="6315692" cy="48986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2B1517-5BD7-4319-B555-4521876BCD4C}"/>
              </a:ext>
            </a:extLst>
          </p:cNvPr>
          <p:cNvSpPr/>
          <p:nvPr/>
        </p:nvSpPr>
        <p:spPr>
          <a:xfrm>
            <a:off x="2396359" y="3205655"/>
            <a:ext cx="851338" cy="483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E96F2-C8C8-4CE7-9597-D34925C974DC}"/>
              </a:ext>
            </a:extLst>
          </p:cNvPr>
          <p:cNvSpPr txBox="1"/>
          <p:nvPr/>
        </p:nvSpPr>
        <p:spPr>
          <a:xfrm>
            <a:off x="1947050" y="5057063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이것도 </a:t>
            </a:r>
            <a:r>
              <a:rPr lang="en-US" altLang="ko-KR" b="1">
                <a:solidFill>
                  <a:srgbClr val="FF0000"/>
                </a:solidFill>
              </a:rPr>
              <a:t>ITM</a:t>
            </a:r>
            <a:r>
              <a:rPr lang="ko-KR" altLang="en-US" b="1">
                <a:solidFill>
                  <a:srgbClr val="FF0000"/>
                </a:solidFill>
              </a:rPr>
              <a:t>으로 바꿔주기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1E86574-8E74-4EFD-AA3C-9422372C8EA1}"/>
              </a:ext>
            </a:extLst>
          </p:cNvPr>
          <p:cNvSpPr/>
          <p:nvPr/>
        </p:nvSpPr>
        <p:spPr>
          <a:xfrm>
            <a:off x="2767363" y="3825766"/>
            <a:ext cx="112472" cy="11749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5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07D7-D1C9-487B-8526-11C84CD4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컴파일러 </a:t>
            </a:r>
            <a:r>
              <a:rPr lang="en-US" altLang="ko-KR"/>
              <a:t>I/O</a:t>
            </a:r>
            <a:r>
              <a:rPr lang="ko-KR" altLang="en-US"/>
              <a:t> 설정 부분에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152F6-8A3D-4BCB-BAD0-4C7E5C1B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u="none">
                <a:solidFill>
                  <a:schemeClr val="tx1"/>
                </a:solidFill>
              </a:rPr>
              <a:t>The Serial window accepts serial input and output data streams. The window displays serial output data received from a simulated CPU, while characters typed into a serial window are input to the simulated CPU. This allows testing a UART interface prior to having the target hardware.</a:t>
            </a:r>
          </a:p>
          <a:p>
            <a:r>
              <a:rPr lang="en-US" altLang="ko-KR" b="0" i="0" u="none">
                <a:solidFill>
                  <a:schemeClr val="tx1"/>
                </a:solidFill>
              </a:rPr>
              <a:t>The Debug (printf) Viewer is a special serial window that can exchange data with the microcontoller. For Cortex-M microcontrollers, the window displays printf-data received from the </a:t>
            </a:r>
            <a:r>
              <a:rPr lang="en-US" altLang="ko-KR" b="0" i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Instrumentation Trace Macrocell (ITM)</a:t>
            </a:r>
            <a:r>
              <a:rPr lang="en-US" altLang="ko-KR" b="0" i="0" u="none">
                <a:solidFill>
                  <a:schemeClr val="tx1"/>
                </a:solidFill>
              </a:rPr>
              <a:t>. To redirect output, refer also to </a:t>
            </a:r>
            <a:r>
              <a:rPr lang="en-US" altLang="ko-KR" b="0" i="0" u="none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Retarget Output via ITM</a:t>
            </a:r>
            <a:r>
              <a:rPr lang="en-US" altLang="ko-KR" b="0" i="0" u="none">
                <a:solidFill>
                  <a:schemeClr val="tx1"/>
                </a:solidFill>
              </a:rPr>
              <a:t>, and </a:t>
            </a:r>
            <a:r>
              <a:rPr lang="en-US" altLang="ko-KR" b="0" i="0" u="sng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Debug Access</a:t>
            </a:r>
            <a:r>
              <a:rPr lang="en-US" altLang="ko-KR" b="0" i="0" u="none">
                <a:solidFill>
                  <a:schemeClr val="tx1"/>
                </a:solidFill>
              </a:rPr>
              <a:t> in the CMSIS documentation.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464F-57BC-4617-B3B0-08CD80FF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main.c </a:t>
            </a:r>
            <a:r>
              <a:rPr lang="ko-KR" altLang="en-US"/>
              <a:t>파일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D77BD-44A5-414F-BD36-64388A21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63" y="1464907"/>
            <a:ext cx="10428273" cy="564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B406ED-BCE2-484C-9B9B-2B813782150A}"/>
              </a:ext>
            </a:extLst>
          </p:cNvPr>
          <p:cNvSpPr txBox="1"/>
          <p:nvPr/>
        </p:nvSpPr>
        <p:spPr>
          <a:xfrm>
            <a:off x="2923520" y="2057895"/>
            <a:ext cx="363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Source Group 1 </a:t>
            </a:r>
            <a:r>
              <a:rPr lang="ko-KR" altLang="en-US"/>
              <a:t>마우스 우클릭</a:t>
            </a:r>
            <a:endParaRPr lang="en-US" altLang="ko-KR"/>
          </a:p>
          <a:p>
            <a:r>
              <a:rPr lang="en-US" altLang="ko-KR"/>
              <a:t>   Add New Item </a:t>
            </a:r>
            <a:r>
              <a:rPr lang="ko-KR" altLang="en-US"/>
              <a:t>클릭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7AEFD4-990E-4319-9408-DEE1A3D7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17" y="3032118"/>
            <a:ext cx="5448591" cy="3470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42DE1-584E-4376-978F-5ECAA760AFFC}"/>
              </a:ext>
            </a:extLst>
          </p:cNvPr>
          <p:cNvSpPr txBox="1"/>
          <p:nvPr/>
        </p:nvSpPr>
        <p:spPr>
          <a:xfrm>
            <a:off x="6562530" y="441859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이름 설정 </a:t>
            </a:r>
            <a:r>
              <a:rPr lang="en-US" altLang="ko-KR"/>
              <a:t>Add </a:t>
            </a:r>
            <a:r>
              <a:rPr lang="ko-KR" altLang="en-US"/>
              <a:t>클릭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3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4C64-4199-429A-8B55-E2CF65B8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159852"/>
            <a:ext cx="10515600" cy="1325563"/>
          </a:xfrm>
        </p:spPr>
        <p:txBody>
          <a:bodyPr/>
          <a:lstStyle/>
          <a:p>
            <a:r>
              <a:rPr lang="en-US" altLang="ko-KR" sz="3600"/>
              <a:t>Test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 sz="2400"/>
              <a:t>(</a:t>
            </a:r>
            <a:r>
              <a:rPr lang="ko-KR" altLang="en-US" sz="2400"/>
              <a:t>에러 없이 컴파일되면 환경설정  완료</a:t>
            </a:r>
            <a:r>
              <a:rPr lang="en-US" altLang="ko-KR" sz="2400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FBA884-F52E-454B-A6EF-C8C782FC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1354753"/>
            <a:ext cx="9598090" cy="519896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9C8191-4C22-4705-805C-EFBD7FF24984}"/>
              </a:ext>
            </a:extLst>
          </p:cNvPr>
          <p:cNvCxnSpPr>
            <a:cxnSpLocks/>
          </p:cNvCxnSpPr>
          <p:nvPr/>
        </p:nvCxnSpPr>
        <p:spPr>
          <a:xfrm>
            <a:off x="3279227" y="1802702"/>
            <a:ext cx="105104" cy="1339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461E25-6C25-4455-B750-CC721B147C25}"/>
              </a:ext>
            </a:extLst>
          </p:cNvPr>
          <p:cNvSpPr txBox="1"/>
          <p:nvPr/>
        </p:nvSpPr>
        <p:spPr>
          <a:xfrm>
            <a:off x="3174123" y="313858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RTE </a:t>
            </a:r>
            <a:r>
              <a:rPr lang="ko-KR" altLang="en-US">
                <a:solidFill>
                  <a:srgbClr val="FF0000"/>
                </a:solidFill>
              </a:rPr>
              <a:t>재설정 시 </a:t>
            </a:r>
          </a:p>
        </p:txBody>
      </p:sp>
    </p:spTree>
    <p:extLst>
      <p:ext uri="{BB962C8B-B14F-4D97-AF65-F5344CB8AC3E}">
        <p14:creationId xmlns:p14="http://schemas.microsoft.com/office/powerpoint/2010/main" val="355849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DE074-0EE3-41F1-9871-8F3F81CF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hex </a:t>
            </a:r>
            <a:r>
              <a:rPr lang="ko-KR" altLang="en-US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E1BD5-FA48-4E84-B45B-A37A93FC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Alt + F7</a:t>
            </a:r>
          </a:p>
          <a:p>
            <a:pPr marL="0" indent="0">
              <a:buNone/>
            </a:pPr>
            <a:r>
              <a:rPr lang="en-US" altLang="ko-KR"/>
              <a:t>  -&gt; Options for Target</a:t>
            </a:r>
            <a:r>
              <a:rPr lang="ko-KR" altLang="en-US"/>
              <a:t>의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Output </a:t>
            </a:r>
            <a:r>
              <a:rPr lang="ko-KR" altLang="en-US"/>
              <a:t>클릭</a:t>
            </a:r>
            <a:endParaRPr lang="en-US" altLang="ko-KR"/>
          </a:p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HEX File </a:t>
            </a:r>
            <a:r>
              <a:rPr lang="ko-KR" altLang="en-US"/>
              <a:t>선택</a:t>
            </a:r>
            <a:endParaRPr lang="en-US" altLang="ko-KR"/>
          </a:p>
          <a:p>
            <a:r>
              <a:rPr lang="ko-KR" altLang="en-US"/>
              <a:t>빌드 후 프로젝트 폴더의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Objects</a:t>
            </a:r>
            <a:r>
              <a:rPr lang="ko-KR" altLang="en-US"/>
              <a:t>에 </a:t>
            </a:r>
            <a:r>
              <a:rPr lang="en-US" altLang="ko-KR"/>
              <a:t>hex file </a:t>
            </a:r>
            <a:r>
              <a:rPr lang="ko-KR" altLang="en-US"/>
              <a:t>생성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9977BF-6DA1-4AD4-BBD6-C33D423E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40" y="1690688"/>
            <a:ext cx="5962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7BF00-3ECE-42F2-AA62-17A87EE1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디버깅 관련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372F4-2FCE-4CB8-8F0A-42CCECAD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JTAG </a:t>
            </a:r>
            <a:r>
              <a:rPr lang="ko-KR" altLang="en-US"/>
              <a:t>설명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http://recipes.egloos.com/5301886</a:t>
            </a:r>
            <a:endParaRPr lang="en-US" altLang="ko-KR"/>
          </a:p>
          <a:p>
            <a:r>
              <a:rPr lang="en-US" altLang="ko-KR"/>
              <a:t>JTAG </a:t>
            </a:r>
            <a:r>
              <a:rPr lang="ko-KR" altLang="en-US"/>
              <a:t>단점 </a:t>
            </a:r>
            <a:r>
              <a:rPr lang="en-US" altLang="ko-KR"/>
              <a:t>: pin</a:t>
            </a:r>
            <a:r>
              <a:rPr lang="ko-KR" altLang="en-US"/>
              <a:t>개수가 많다</a:t>
            </a:r>
            <a:r>
              <a:rPr lang="en-US" altLang="ko-KR"/>
              <a:t>. (20</a:t>
            </a:r>
            <a:r>
              <a:rPr lang="ko-KR" altLang="en-US"/>
              <a:t>개 가량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        ↓ </a:t>
            </a:r>
            <a:r>
              <a:rPr lang="ko-KR" altLang="en-US"/>
              <a:t>해결책</a:t>
            </a:r>
            <a:endParaRPr lang="en-US" altLang="ko-KR"/>
          </a:p>
          <a:p>
            <a:r>
              <a:rPr lang="en-US" altLang="ko-KR"/>
              <a:t>SWD(Serial-Wire Debug) : </a:t>
            </a:r>
            <a:r>
              <a:rPr lang="ko-KR" altLang="en-US"/>
              <a:t>시리얼 방식으로</a:t>
            </a:r>
            <a:r>
              <a:rPr lang="en-US" altLang="ko-KR"/>
              <a:t>(</a:t>
            </a:r>
            <a:r>
              <a:rPr lang="ko-KR" altLang="en-US"/>
              <a:t>클럭과 데이터 핀만 사용</a:t>
            </a:r>
            <a:r>
              <a:rPr lang="en-US" altLang="ko-KR"/>
              <a:t>-SWCLK, SWDIO) JTAG </a:t>
            </a:r>
            <a:r>
              <a:rPr lang="ko-KR" altLang="en-US"/>
              <a:t>디버깅을 할 수 있도록 하는 방법</a:t>
            </a:r>
            <a:endParaRPr lang="en-US" altLang="ko-KR"/>
          </a:p>
          <a:p>
            <a:r>
              <a:rPr lang="en-US" altLang="ko-KR"/>
              <a:t>SWO(Serial Wire trace Output)</a:t>
            </a:r>
            <a:r>
              <a:rPr lang="ko-KR" altLang="en-US"/>
              <a:t>도 </a:t>
            </a:r>
            <a:r>
              <a:rPr lang="en-US" altLang="ko-KR"/>
              <a:t>SWD</a:t>
            </a:r>
            <a:r>
              <a:rPr lang="ko-KR" altLang="en-US"/>
              <a:t>를 위한 </a:t>
            </a:r>
            <a:r>
              <a:rPr lang="en-US" altLang="ko-KR"/>
              <a:t>option pin</a:t>
            </a:r>
            <a:r>
              <a:rPr lang="ko-KR" altLang="en-US"/>
              <a:t> 중 하나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2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7BF00-3ECE-42F2-AA62-17A87EE1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디버깅 관련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372F4-2FCE-4CB8-8F0A-42CCECAD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ITM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2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199</Words>
  <Application>Microsoft Office PowerPoint</Application>
  <PresentationFormat>와이드스크린</PresentationFormat>
  <Paragraphs>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Keil 환경설정</vt:lpstr>
      <vt:lpstr>Device 선택</vt:lpstr>
      <vt:lpstr>RTE 설정 (다음 화면과 같이 선택)</vt:lpstr>
      <vt:lpstr>컴파일러 I/O 설정 부분에 대한 설명</vt:lpstr>
      <vt:lpstr>main.c 파일 만들기</vt:lpstr>
      <vt:lpstr>Test  (에러 없이 컴파일되면 환경설정  완료)</vt:lpstr>
      <vt:lpstr>hex 파일 만들기</vt:lpstr>
      <vt:lpstr>디버깅 관련..</vt:lpstr>
      <vt:lpstr>디버깅 관련..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</dc:creator>
  <cp:lastModifiedBy>JH</cp:lastModifiedBy>
  <cp:revision>12</cp:revision>
  <dcterms:created xsi:type="dcterms:W3CDTF">2018-10-24T09:40:18Z</dcterms:created>
  <dcterms:modified xsi:type="dcterms:W3CDTF">2018-11-08T05:22:58Z</dcterms:modified>
</cp:coreProperties>
</file>