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88417"/>
              </p:ext>
            </p:extLst>
          </p:nvPr>
        </p:nvGraphicFramePr>
        <p:xfrm>
          <a:off x="9643890" y="42863"/>
          <a:ext cx="2478775" cy="24050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 등록페이지로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53052" y="4040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6882" y="40520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2" y="611265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409007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수강신청용 강의 추가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평소에는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application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영역에 수강신청 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 여부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boolean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false(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넣고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true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열려있을때는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학생들의 수강신청 페이지의 신청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동작을 허용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동작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미허용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페이지 접속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진행중으로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79501" y="3998198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12509" y="38696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14886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할 수 있는 기본 틀 및 데이터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버튼을 통해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들어왔을때는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저장만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목록을 눌러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들어왔을때는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수정만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눌렀을때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각각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수정 후 수정 완료되었으면 현재 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 실패하면 이전 목록 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31A07D1-26C6-4D12-B121-A1EE81BC2E4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57732" y="7042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6FE0575-FE3B-48F2-83EC-0DDC9B5A4D51}"/>
              </a:ext>
            </a:extLst>
          </p:cNvPr>
          <p:cNvSpPr/>
          <p:nvPr/>
        </p:nvSpPr>
        <p:spPr>
          <a:xfrm>
            <a:off x="8331628" y="613116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3555</Words>
  <Application>Microsoft Office PowerPoint</Application>
  <PresentationFormat>와이드스크린</PresentationFormat>
  <Paragraphs>1100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136</cp:revision>
  <dcterms:created xsi:type="dcterms:W3CDTF">2024-01-23T02:09:16Z</dcterms:created>
  <dcterms:modified xsi:type="dcterms:W3CDTF">2024-01-24T07:59:02Z</dcterms:modified>
</cp:coreProperties>
</file>