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280" r:id="rId30"/>
    <p:sldId id="307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1522489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28413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330245" y="3244979"/>
            <a:ext cx="626807" cy="32888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2970165" y="3244979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E361E61-4A7C-453C-AFA6-A89746D84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9" name="Rectangle 1159">
            <a:extLst>
              <a:ext uri="{FF2B5EF4-FFF2-40B4-BE49-F238E27FC236}">
                <a16:creationId xmlns:a16="http://schemas.microsoft.com/office/drawing/2014/main" id="{38797BDE-9D5A-4F3B-8EF5-56BD4583DC0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47573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444504-AE94-41CD-9F1B-56EC0BFEF92A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87893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3581</Words>
  <Application>Microsoft Office PowerPoint</Application>
  <PresentationFormat>와이드스크린</PresentationFormat>
  <Paragraphs>1103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163</cp:revision>
  <dcterms:created xsi:type="dcterms:W3CDTF">2024-01-23T02:09:16Z</dcterms:created>
  <dcterms:modified xsi:type="dcterms:W3CDTF">2024-01-25T02:35:01Z</dcterms:modified>
</cp:coreProperties>
</file>