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>
        <p:scale>
          <a:sx n="100" d="100"/>
          <a:sy n="100" d="100"/>
        </p:scale>
        <p:origin x="129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03777"/>
              </p:ext>
            </p:extLst>
          </p:nvPr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6705620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74D73F-6BB0-4414-8C23-EEE1A6495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53332" r="8614" b="6617"/>
          <a:stretch/>
        </p:blipFill>
        <p:spPr>
          <a:xfrm>
            <a:off x="6774957" y="4162219"/>
            <a:ext cx="2770079" cy="2206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74955" y="1709126"/>
            <a:ext cx="2770079" cy="15358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BBB0D-4D27-43AC-90E3-964C1C5C8572}"/>
              </a:ext>
            </a:extLst>
          </p:cNvPr>
          <p:cNvSpPr/>
          <p:nvPr/>
        </p:nvSpPr>
        <p:spPr>
          <a:xfrm>
            <a:off x="6774955" y="42714"/>
            <a:ext cx="2770079" cy="16634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대학 로고</a:t>
            </a:r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640423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join 페이지 및 login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상태일 경우 회원가입 | 로그아웃 으로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검색웹사이트로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비회원시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및 회원가입을 해주세요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문구로 변경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로그인시 마이페이지로 연결되는 링크 생성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list.jsp 페이지로 이동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 자유게시판,공지사항 테이블 union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searchType =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title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체" panose="020B0609000101010101" pitchFamily="49" charset="-127"/>
                        </a:rPr>
                        <a:t>”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searchValue = 입력한 text값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07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전체글보기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자유게시판,공지사항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후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- 공지사항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인기글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지역,장비,자유게시판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테이블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union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및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hit순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자유게시판 - 자유게시판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캠핑지역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서울- 지역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region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-서울)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캠핑장비 소개/리뷰 - 지역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장비 테이블 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gear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-텐트/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조건절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출석체크 - 출석체크 테이블 조회 날짜순 정렬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Q&amp;A - Q&amp;A 테이블 조회 날짜순 정렬??? 정렬용 컬럼 필요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더치트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사이트로 이동 링크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라벨링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교직원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88118" y="153266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 관리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5914" y="182883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강의등록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7FF6B4-04CB-400E-B316-64D8F80B22AD}"/>
              </a:ext>
            </a:extLst>
          </p:cNvPr>
          <p:cNvGrpSpPr/>
          <p:nvPr/>
        </p:nvGrpSpPr>
        <p:grpSpPr>
          <a:xfrm>
            <a:off x="3012979" y="864751"/>
            <a:ext cx="5715881" cy="4753921"/>
            <a:chOff x="4057285" y="1603800"/>
            <a:chExt cx="3935363" cy="246417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C191798-70F2-4DE3-91FA-80A946DB5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C167B3B-C380-42D7-B6C9-C6D92C13F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92527" y="2125004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855</Words>
  <Application>Microsoft Office PowerPoint</Application>
  <PresentationFormat>와이드스크린</PresentationFormat>
  <Paragraphs>165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굴림체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9</cp:revision>
  <dcterms:created xsi:type="dcterms:W3CDTF">2024-01-23T02:09:16Z</dcterms:created>
  <dcterms:modified xsi:type="dcterms:W3CDTF">2024-01-23T03:33:54Z</dcterms:modified>
</cp:coreProperties>
</file>