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307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44504-AE94-41CD-9F1B-56EC0BFEF92A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87893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3580</Words>
  <Application>Microsoft Office PowerPoint</Application>
  <PresentationFormat>와이드스크린</PresentationFormat>
  <Paragraphs>1102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161</cp:revision>
  <dcterms:created xsi:type="dcterms:W3CDTF">2024-01-23T02:09:16Z</dcterms:created>
  <dcterms:modified xsi:type="dcterms:W3CDTF">2024-01-25T02:17:56Z</dcterms:modified>
</cp:coreProperties>
</file>