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307" r:id="rId30"/>
    <p:sldId id="280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CE0CC-E77D-4C17-A6CA-FA5AA42C15D7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5188D-A69D-477A-B058-D5B9CE0A783D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FD21B-73B1-4C7F-885E-D3D441573514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581C0-E0A9-4F0A-A308-1192C53ABDF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4A0CF-567C-400E-B988-87B18BAC21D3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8000-04CD-4237-B43E-F4A07325EB5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E35A8-7B3C-4D55-81E6-28814EEF930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F1E92B-4594-49F9-A8FA-14C9D5476C2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E4F68-1AD4-427B-852E-A083CC8AB85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6789E-42FA-495F-89B6-6F6A062953BB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5E5D7-5344-4E63-BFCF-BFF5D4A8274D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5CA24-CB42-4B25-A77B-FDE740ADD63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0327F-1088-47DE-BFAB-773A10A7A4EB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876DD-F39D-45A3-BE5D-2D98BFC6B997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8E0D-C087-4421-B6F1-1828C6EB06C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19B41-92AD-4C02-9766-D07D65887758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C762B-D29F-406B-9D83-9B3A0E32444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4A4E5-24DB-4EBD-B287-DAB7CB285B24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1522489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28413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330245" y="3244979"/>
            <a:ext cx="626807" cy="32888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2970165" y="3244979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3D9A0-9111-49FB-81FB-2904B680635A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F9903-68C9-4B0C-B107-97044C03316C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38FAA-AF7A-4B55-89B5-48AB8F0CC79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EA2D7-6769-4FDB-96DE-EC60180F4B82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645BF-BC92-4E21-BDAB-3FD2BCBC5B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35DFE-9082-43CA-82B3-3BDADF162D7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DBC68-F7FD-4894-A335-79994C490C2E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BD438-0988-4A34-9EA6-80B58878B83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85AE3-E994-494D-92AF-48A24910EB98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91788-4B6A-4389-9C0E-21A0C21B960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38678-7606-4457-A78D-CF3993E0AFE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F4478-7380-4A52-BAA0-5C8B639A5F48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22022-D319-4C95-822A-7D9E4BD9343F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97084-4821-4531-B496-D4EA315C5CF0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8197E-48EF-4886-92D4-0AE1222932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4CCF2A-761E-4CB6-BF3C-0A2CD23F0AB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8DECB-640D-4EF1-8063-7527534B7196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DEB37-BDED-4615-A4AB-449C21118BA1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EA5F2-C67D-44C4-8B7A-5CFA2EFFC0D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45FDD-50FB-45EC-8B91-B66017469EFE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E52D-33B2-4723-A372-AF98CA9F1A3C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97172-D36E-4F64-855B-F73CA0CE13C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D5CB5-8B3B-44BC-A89A-81B33FA1206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0F4AC-C20B-45F2-A697-D1375246CF5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3601</Words>
  <Application>Microsoft Office PowerPoint</Application>
  <PresentationFormat>와이드스크린</PresentationFormat>
  <Paragraphs>1108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170</cp:revision>
  <dcterms:created xsi:type="dcterms:W3CDTF">2024-01-23T02:09:16Z</dcterms:created>
  <dcterms:modified xsi:type="dcterms:W3CDTF">2024-01-25T03:30:46Z</dcterms:modified>
</cp:coreProperties>
</file>