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57" r:id="rId4"/>
    <p:sldId id="276" r:id="rId5"/>
    <p:sldId id="266" r:id="rId6"/>
    <p:sldId id="267" r:id="rId7"/>
    <p:sldId id="268" r:id="rId8"/>
    <p:sldId id="269" r:id="rId9"/>
    <p:sldId id="270" r:id="rId10"/>
    <p:sldId id="273" r:id="rId11"/>
    <p:sldId id="271" r:id="rId12"/>
    <p:sldId id="272" r:id="rId13"/>
    <p:sldId id="275" r:id="rId14"/>
    <p:sldId id="274" r:id="rId15"/>
    <p:sldId id="277" r:id="rId16"/>
    <p:sldId id="261" r:id="rId17"/>
    <p:sldId id="262" r:id="rId18"/>
    <p:sldId id="278" r:id="rId19"/>
    <p:sldId id="282" r:id="rId20"/>
    <p:sldId id="279" r:id="rId21"/>
    <p:sldId id="281" r:id="rId22"/>
    <p:sldId id="280" r:id="rId23"/>
    <p:sldId id="264" r:id="rId24"/>
    <p:sldId id="263" r:id="rId25"/>
    <p:sldId id="284" r:id="rId26"/>
    <p:sldId id="285" r:id="rId27"/>
    <p:sldId id="296" r:id="rId28"/>
    <p:sldId id="286" r:id="rId29"/>
    <p:sldId id="287" r:id="rId30"/>
    <p:sldId id="288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C4D35-91AD-41F5-9700-1F18653C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E9A3D-E038-4DBC-ABD0-A4910C197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47BC1-B739-4148-B3F4-86F53C44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AA5A4-9A5A-481E-A501-4A32044B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48190-88F4-4AE8-9B07-0593A705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81479-3EA8-468E-A664-3B39C2BC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4B5860-1C98-43C7-80F9-87FE8B06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1C0CC-7773-422C-9FC2-F5529196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31A9B-AE29-4F02-8047-982A4C1F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80E58-7B93-4FCD-AB9C-0A38C854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6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74C62-3A53-429A-A9F1-643937F6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F1938-670D-47BD-B669-3581F1AE3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2CA5C-72AE-423A-AD16-86EA4AB4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2172E-07D6-4E83-8B27-5BC03785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72777-19A3-42E1-A6DD-DF101072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0F8A9-154E-4AFE-B19A-FED076D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7D3B9-9E36-4DAF-93F6-7B255265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CAD90-8763-4CEE-AD9C-B3A4DC24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28EA7-2189-466C-9F1E-4306D424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59330-3AE9-4461-8FFF-BED24391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0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6556-C66A-4D2D-BB4A-D6BC06BE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9EF84-33A0-489F-B090-2F5B938D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0ABC5-1202-46DD-8533-2496A6FB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C0593-08E8-4093-BCCE-1D3E0A45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9B719-D069-44F3-A24D-A2F906EB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9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1CD4-E4F9-4406-A90F-62D3CF00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609B0-AA85-4F94-9A4D-56A6E0C24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875AC-6357-4EA0-9D9B-BC2FA5DBF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43678-522C-4FC7-8565-BB9E12D9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17564-6BBC-4364-A2F0-91EAE74C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8DB04-72C4-4F60-A856-0D8E759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6CFDF-C860-4173-AEC8-70C6755D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DF6B0-9B4F-43AC-AD7A-6507D0F3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A9F2A-56D3-4B67-A022-1C846404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103097-05A2-49B0-A63E-1EA9FB11B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3E787-4846-4985-92BA-030D9CB5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25932-D98D-414F-B538-C15585C1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D09C71-9EE5-4C22-AD07-AE234097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480488-F627-4E56-AA7A-2690C9D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F0B7-8F38-4A98-9BA9-A5C176F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4ACC3-806D-4028-881B-D28FB62C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7646F5-FC32-4F35-8E66-012F43EE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A5B27E-1FA9-4E3A-B540-44961788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6DEBE-8F03-4AB7-9AC6-5057199F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F62F63-859F-489C-971B-74CB4E38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F8C12-7A35-4D63-941B-110D98B0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1C22D-0C70-4266-B2C9-37D3349B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A70E8-A0D3-4063-8590-1B6691F1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9B1966-48DC-41BE-93D9-BF1FA36D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F7E8B-5035-4D85-9447-ED95133B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37C8C-53CC-4D1A-9612-E5E1E45A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408C5-BE87-4325-8631-DDB1F529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4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96128-21F6-48EF-8C82-ED06F9F4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D51E61-F7E9-4301-8671-FAF2608FC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C299D-70F7-402E-A3A5-E59CCC65E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DCDA4-3E61-432C-AB0B-F1F7492E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D5215-FF4C-4B11-BC23-29BFA7FC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2AB99-0425-4827-A44B-97F4EF1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7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ACFCED-3E71-43A2-AFDC-21026EB7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ED4E9-838C-429F-BE5B-D41DA3E3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0E20E-C342-452E-A080-E56013AE7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76CF7-5007-41BC-BEB3-661AAC947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4B08D-17D2-470D-8CAA-85AFD4781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503777"/>
              </p:ext>
            </p:extLst>
          </p:nvPr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6705620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74D73F-6BB0-4414-8C23-EEE1A6495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53332" r="8614" b="6617"/>
          <a:stretch/>
        </p:blipFill>
        <p:spPr>
          <a:xfrm>
            <a:off x="6774957" y="4162219"/>
            <a:ext cx="2770079" cy="22060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74955" y="1709126"/>
            <a:ext cx="2770079" cy="153585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48BBB0D-4D27-43AC-90E3-964C1C5C8572}"/>
              </a:ext>
            </a:extLst>
          </p:cNvPr>
          <p:cNvSpPr/>
          <p:nvPr/>
        </p:nvSpPr>
        <p:spPr>
          <a:xfrm>
            <a:off x="6774955" y="42714"/>
            <a:ext cx="2770079" cy="16634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대학 로고</a:t>
            </a:r>
          </a:p>
        </p:txBody>
      </p:sp>
    </p:spTree>
    <p:extLst>
      <p:ext uri="{BB962C8B-B14F-4D97-AF65-F5344CB8AC3E}">
        <p14:creationId xmlns:p14="http://schemas.microsoft.com/office/powerpoint/2010/main" val="17293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40116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53E107-A63B-4276-8373-B891C9C8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12" y="552569"/>
            <a:ext cx="3555908" cy="556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20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C2E71B-6E17-425B-9216-F54D23C1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28" y="1987827"/>
            <a:ext cx="5260489" cy="3887185"/>
          </a:xfrm>
          <a:prstGeom prst="rect">
            <a:avLst/>
          </a:prstGeom>
        </p:spPr>
      </p:pic>
      <p:sp>
        <p:nvSpPr>
          <p:cNvPr id="26" name="Rectangle 1159">
            <a:extLst>
              <a:ext uri="{FF2B5EF4-FFF2-40B4-BE49-F238E27FC236}">
                <a16:creationId xmlns:a16="http://schemas.microsoft.com/office/drawing/2014/main" id="{0AAF1A04-47DD-41B4-8B8C-C40B6C0C3E1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2791" y="269505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CDF8D3-44BB-4DC6-BACE-E8A7E998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968" y="668998"/>
            <a:ext cx="5269849" cy="110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5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33724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BF40BF-F586-4D18-9702-0A44A5C69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79" b="33461"/>
          <a:stretch/>
        </p:blipFill>
        <p:spPr>
          <a:xfrm>
            <a:off x="2389339" y="1897752"/>
            <a:ext cx="6849090" cy="202980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A39ACE-9DDD-4447-B395-A4451CADDC01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 신청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923040C-47FB-4237-9365-AEB53C856004}"/>
              </a:ext>
            </a:extLst>
          </p:cNvPr>
          <p:cNvSpPr/>
          <p:nvPr/>
        </p:nvSpPr>
        <p:spPr>
          <a:xfrm>
            <a:off x="8360218" y="154132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54E063-E873-47FC-986B-5C1A68971ADC}"/>
              </a:ext>
            </a:extLst>
          </p:cNvPr>
          <p:cNvSpPr/>
          <p:nvPr/>
        </p:nvSpPr>
        <p:spPr>
          <a:xfrm>
            <a:off x="6730026" y="1534585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B70B7C-7EDB-4615-96CA-70B84ACDBF1D}"/>
              </a:ext>
            </a:extLst>
          </p:cNvPr>
          <p:cNvSpPr txBox="1"/>
          <p:nvPr/>
        </p:nvSpPr>
        <p:spPr>
          <a:xfrm>
            <a:off x="5601295" y="1492771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88364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33724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166FF9-86BA-419B-99E1-571A4795853D}"/>
              </a:ext>
            </a:extLst>
          </p:cNvPr>
          <p:cNvSpPr txBox="1"/>
          <p:nvPr/>
        </p:nvSpPr>
        <p:spPr>
          <a:xfrm>
            <a:off x="3963206" y="3003089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수강신청 기간이 아닙니다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401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2245" y="366010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B14794-111F-43AC-B155-84609F20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75" b="-1"/>
          <a:stretch/>
        </p:blipFill>
        <p:spPr>
          <a:xfrm>
            <a:off x="2392393" y="2499608"/>
            <a:ext cx="6849090" cy="10746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4443F3-A99E-4BD5-9785-362CD056C085}"/>
              </a:ext>
            </a:extLst>
          </p:cNvPr>
          <p:cNvSpPr txBox="1"/>
          <p:nvPr/>
        </p:nvSpPr>
        <p:spPr>
          <a:xfrm>
            <a:off x="2464213" y="57421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현황조회</a:t>
            </a:r>
          </a:p>
        </p:txBody>
      </p:sp>
    </p:spTree>
    <p:extLst>
      <p:ext uri="{BB962C8B-B14F-4D97-AF65-F5344CB8AC3E}">
        <p14:creationId xmlns:p14="http://schemas.microsoft.com/office/powerpoint/2010/main" val="1856415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42039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8B04B0-2AFB-4780-926C-D6592B24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94" y="1890214"/>
            <a:ext cx="6520510" cy="18584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4D53A47-EB6B-4156-BF02-F9EEFED034C9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내정보</a:t>
            </a:r>
            <a:r>
              <a:rPr lang="ko-KR" altLang="en-US" dirty="0"/>
              <a:t> 변경</a:t>
            </a:r>
          </a:p>
        </p:txBody>
      </p:sp>
    </p:spTree>
    <p:extLst>
      <p:ext uri="{BB962C8B-B14F-4D97-AF65-F5344CB8AC3E}">
        <p14:creationId xmlns:p14="http://schemas.microsoft.com/office/powerpoint/2010/main" val="343750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80B88-C7CA-490E-BED4-A2D29C9EBAF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교수</a:t>
            </a:r>
          </a:p>
        </p:txBody>
      </p:sp>
    </p:spTree>
    <p:extLst>
      <p:ext uri="{BB962C8B-B14F-4D97-AF65-F5344CB8AC3E}">
        <p14:creationId xmlns:p14="http://schemas.microsoft.com/office/powerpoint/2010/main" val="3224146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C43122-6000-4C60-87E0-5BFBC9974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651" r="49933" b="4323"/>
          <a:stretch/>
        </p:blipFill>
        <p:spPr>
          <a:xfrm>
            <a:off x="3262094" y="781995"/>
            <a:ext cx="5357902" cy="236125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3B2C0A-2902-4F21-9D37-B9576DFAD231}"/>
              </a:ext>
            </a:extLst>
          </p:cNvPr>
          <p:cNvGrpSpPr/>
          <p:nvPr/>
        </p:nvGrpSpPr>
        <p:grpSpPr>
          <a:xfrm>
            <a:off x="3262094" y="3518753"/>
            <a:ext cx="5357902" cy="2615209"/>
            <a:chOff x="4057285" y="1603800"/>
            <a:chExt cx="3935363" cy="246417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2EB3BC2-1C78-4483-8A35-ACD7968B6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C051803-2451-42CD-870B-54EF3ACB4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84DE3A-91FD-4436-99A7-4DD6B0F412BF}"/>
              </a:ext>
            </a:extLst>
          </p:cNvPr>
          <p:cNvSpPr txBox="1"/>
          <p:nvPr/>
        </p:nvSpPr>
        <p:spPr>
          <a:xfrm>
            <a:off x="3318420" y="464337"/>
            <a:ext cx="967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교수과목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</p:spTree>
    <p:extLst>
      <p:ext uri="{BB962C8B-B14F-4D97-AF65-F5344CB8AC3E}">
        <p14:creationId xmlns:p14="http://schemas.microsoft.com/office/powerpoint/2010/main" val="2520805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94878" y="7606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BCF48B7-9616-4193-9BE1-C6193C940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F865F2-E8EA-46E6-92F6-AED23BC8838D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FE6BB-2914-47C1-80B6-12229B2B52BA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205E2EE-7339-433E-BDAB-EC94FF74DB6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A1A1D76-976F-439E-9491-CF4DF4792052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C94293-621D-48A6-82B3-A1A5727B0152}"/>
              </a:ext>
            </a:extLst>
          </p:cNvPr>
          <p:cNvSpPr txBox="1"/>
          <p:nvPr/>
        </p:nvSpPr>
        <p:spPr>
          <a:xfrm>
            <a:off x="5661061" y="10171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418535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94878" y="7606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D694DD-C462-4793-AD9C-00FE27436F2B}"/>
              </a:ext>
            </a:extLst>
          </p:cNvPr>
          <p:cNvGrpSpPr/>
          <p:nvPr/>
        </p:nvGrpSpPr>
        <p:grpSpPr>
          <a:xfrm>
            <a:off x="3019805" y="1873944"/>
            <a:ext cx="5676900" cy="3462183"/>
            <a:chOff x="2994917" y="1475738"/>
            <a:chExt cx="5676900" cy="346218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EABCA5E-1581-413E-A356-B308073EF10C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780917A-CB4B-450E-BB19-D3D517690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0FF6C10-2ACB-4E6D-8969-A3D6FF86BED9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417AD6C-EBD8-4F9E-9A5F-B432E82B869E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5B672B5-1953-4CD8-A9C5-EBA4FCD27483}"/>
              </a:ext>
            </a:extLst>
          </p:cNvPr>
          <p:cNvSpPr txBox="1"/>
          <p:nvPr/>
        </p:nvSpPr>
        <p:spPr>
          <a:xfrm>
            <a:off x="3094310" y="1537777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출석관리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C4C0EB-01E4-4D7B-BAB5-FDF3B94A5A2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</p:spTree>
    <p:extLst>
      <p:ext uri="{BB962C8B-B14F-4D97-AF65-F5344CB8AC3E}">
        <p14:creationId xmlns:p14="http://schemas.microsoft.com/office/powerpoint/2010/main" val="356803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E1173-817C-4251-B454-E5C59799573B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4119480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06332" y="114383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E690E14-EA1A-4542-93AF-04167D903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7D4CCF-710A-4544-AD6E-52C6AF8B6298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025147-4831-4A23-9D36-BFF1C1A14042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BC52DED-C989-4DE2-8330-EFC96D800C33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0AF3B37-650B-4ECF-8790-EFB053C9AB89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AB3D80-CB88-43EC-99A3-0232B1D1580F}"/>
              </a:ext>
            </a:extLst>
          </p:cNvPr>
          <p:cNvSpPr txBox="1"/>
          <p:nvPr/>
        </p:nvSpPr>
        <p:spPr>
          <a:xfrm>
            <a:off x="5644379" y="99969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978215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06332" y="114383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4A94CA-815B-450F-B7EC-63393E5D94F4}"/>
              </a:ext>
            </a:extLst>
          </p:cNvPr>
          <p:cNvGrpSpPr/>
          <p:nvPr/>
        </p:nvGrpSpPr>
        <p:grpSpPr>
          <a:xfrm>
            <a:off x="3163629" y="1754261"/>
            <a:ext cx="5676900" cy="3462183"/>
            <a:chOff x="2994917" y="1475738"/>
            <a:chExt cx="5676900" cy="346218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EFE984-2CA8-4150-A705-6F6D787141E0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6657B07E-4724-4FF5-B727-AF40C24CC6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12AF86F-42A5-4F61-A0D7-A81BEA30E0E1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BAE8CFB-983D-4FAE-9B43-787B734D11E2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1153CA6-5A16-4B42-ABED-EE3C1CD1C648}"/>
              </a:ext>
            </a:extLst>
          </p:cNvPr>
          <p:cNvSpPr txBox="1"/>
          <p:nvPr/>
        </p:nvSpPr>
        <p:spPr>
          <a:xfrm>
            <a:off x="3163629" y="1487420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52CA2A-A1F9-40E3-B41E-D21869DB1E75}"/>
              </a:ext>
            </a:extLst>
          </p:cNvPr>
          <p:cNvSpPr/>
          <p:nvPr/>
        </p:nvSpPr>
        <p:spPr>
          <a:xfrm>
            <a:off x="7853873" y="2071351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D63342-97CC-4BE9-9E00-F3F548B22DE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</p:spTree>
    <p:extLst>
      <p:ext uri="{BB962C8B-B14F-4D97-AF65-F5344CB8AC3E}">
        <p14:creationId xmlns:p14="http://schemas.microsoft.com/office/powerpoint/2010/main" val="4133397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94878" y="154582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0F76C6A-8029-40DD-B768-19C70F51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29" y="1886694"/>
            <a:ext cx="6520510" cy="18584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69E1BD-0C06-4268-93B2-C51B2062264F}"/>
              </a:ext>
            </a:extLst>
          </p:cNvPr>
          <p:cNvSpPr txBox="1"/>
          <p:nvPr/>
        </p:nvSpPr>
        <p:spPr>
          <a:xfrm>
            <a:off x="2464213" y="57421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정보</a:t>
            </a:r>
          </a:p>
        </p:txBody>
      </p:sp>
    </p:spTree>
    <p:extLst>
      <p:ext uri="{BB962C8B-B14F-4D97-AF65-F5344CB8AC3E}">
        <p14:creationId xmlns:p14="http://schemas.microsoft.com/office/powerpoint/2010/main" val="1464868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552D89-29C1-4C67-BC36-F6D34825B1C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789310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강의등록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7FF6B4-04CB-400E-B316-64D8F80B22AD}"/>
              </a:ext>
            </a:extLst>
          </p:cNvPr>
          <p:cNvGrpSpPr/>
          <p:nvPr/>
        </p:nvGrpSpPr>
        <p:grpSpPr>
          <a:xfrm>
            <a:off x="3012979" y="864751"/>
            <a:ext cx="5715881" cy="4753921"/>
            <a:chOff x="4057285" y="1603800"/>
            <a:chExt cx="3935363" cy="2464177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C191798-70F2-4DE3-91FA-80A946DB5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C167B3B-C380-42D7-B6C9-C6D92C13F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EA7CB4C-1B95-48B2-A281-C45BB7158C09}"/>
              </a:ext>
            </a:extLst>
          </p:cNvPr>
          <p:cNvSpPr/>
          <p:nvPr/>
        </p:nvSpPr>
        <p:spPr>
          <a:xfrm>
            <a:off x="7905136" y="5309419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</p:spTree>
    <p:extLst>
      <p:ext uri="{BB962C8B-B14F-4D97-AF65-F5344CB8AC3E}">
        <p14:creationId xmlns:p14="http://schemas.microsoft.com/office/powerpoint/2010/main" val="2085112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강의등록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29574" y="8878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859097-6329-4E41-AAEF-2B8985D9C361}"/>
              </a:ext>
            </a:extLst>
          </p:cNvPr>
          <p:cNvSpPr/>
          <p:nvPr/>
        </p:nvSpPr>
        <p:spPr>
          <a:xfrm>
            <a:off x="2619250" y="1935136"/>
            <a:ext cx="613359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그룹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D59F57-8ABF-462E-98F8-6598A879DBF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D47729-1353-4E42-BBBC-6A193B65391D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4282E-375C-4985-807C-62B4B31015AA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관리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E527EC-ABB6-4AD7-A00F-0B742F46A8D7}"/>
              </a:ext>
            </a:extLst>
          </p:cNvPr>
          <p:cNvGrpSpPr/>
          <p:nvPr/>
        </p:nvGrpSpPr>
        <p:grpSpPr>
          <a:xfrm>
            <a:off x="2524493" y="1703859"/>
            <a:ext cx="6686550" cy="2428875"/>
            <a:chOff x="2524493" y="1703859"/>
            <a:chExt cx="6686550" cy="24288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5359738-BB1D-454B-952F-3BD60A784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493" y="1703859"/>
              <a:ext cx="6686550" cy="2428875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F4E65B-3DF1-4D63-A22F-DAEB4DDF2C92}"/>
                </a:ext>
              </a:extLst>
            </p:cNvPr>
            <p:cNvSpPr/>
            <p:nvPr/>
          </p:nvSpPr>
          <p:spPr>
            <a:xfrm>
              <a:off x="2980957" y="3893820"/>
              <a:ext cx="470166" cy="213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CA9325D-EE5D-49DD-9F76-FD13F0806B33}"/>
              </a:ext>
            </a:extLst>
          </p:cNvPr>
          <p:cNvSpPr/>
          <p:nvPr/>
        </p:nvSpPr>
        <p:spPr>
          <a:xfrm>
            <a:off x="2652440" y="1931277"/>
            <a:ext cx="1513980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교수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776FD7-9ED1-46E4-B1E3-5F37A3B30BA9}"/>
              </a:ext>
            </a:extLst>
          </p:cNvPr>
          <p:cNvSpPr/>
          <p:nvPr/>
        </p:nvSpPr>
        <p:spPr>
          <a:xfrm>
            <a:off x="4807185" y="1922560"/>
            <a:ext cx="1513980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C8D353-2109-4AF6-A5E5-033E79B9042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75092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강의등록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29574" y="8878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CB080D-A707-4B5C-BDDE-E2A125082BCA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23512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8487698" y="4938247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863436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강의등록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29574" y="8878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65124"/>
              </p:ext>
            </p:extLst>
          </p:nvPr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8487698" y="4938247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236741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강의등록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8616" y="15531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FB5FEA-3153-4E05-ACC3-A0BC97D1ECEE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성적 관리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0009076-73B2-4E0F-9A9B-64857FB32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5B5953-9CE8-49B1-B8D8-0E2F3B351BD9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6491674-5524-4D4E-8127-189ADDF13009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461DDE1-A007-4D28-BEE1-8D98E5646E21}"/>
              </a:ext>
            </a:extLst>
          </p:cNvPr>
          <p:cNvSpPr/>
          <p:nvPr/>
        </p:nvSpPr>
        <p:spPr>
          <a:xfrm>
            <a:off x="2767806" y="4014090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C6ADB13-0C37-41F4-A41C-C4751077DA35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9874911-5795-4556-8860-77560A41DA4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3229AC-E299-41DE-AA30-5743B34B7016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0CD608-6B3A-4A59-9679-AD6675BBBAC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032142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강의등록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8616" y="15531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C0F78D6-B8F4-4A2C-972B-A948CAFBB62B}"/>
              </a:ext>
            </a:extLst>
          </p:cNvPr>
          <p:cNvGrpSpPr/>
          <p:nvPr/>
        </p:nvGrpSpPr>
        <p:grpSpPr>
          <a:xfrm>
            <a:off x="3163629" y="1754261"/>
            <a:ext cx="5676900" cy="3462183"/>
            <a:chOff x="2994917" y="1475738"/>
            <a:chExt cx="5676900" cy="34621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6338FE3-A749-4236-A7B3-BEE1717A95BF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D323A96D-AFA2-46F8-8685-A9E7BE707F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C7D9CD0-D613-4F65-A604-B745836EAC2D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6833B19-63ED-4449-988C-EB3F4058F7B6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4FAD4BB-8359-47B2-B216-868847E4EC23}"/>
              </a:ext>
            </a:extLst>
          </p:cNvPr>
          <p:cNvSpPr txBox="1"/>
          <p:nvPr/>
        </p:nvSpPr>
        <p:spPr>
          <a:xfrm>
            <a:off x="3163629" y="1487420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BBCACE-9C7B-4419-A0D2-C9BE9726375A}"/>
              </a:ext>
            </a:extLst>
          </p:cNvPr>
          <p:cNvSpPr/>
          <p:nvPr/>
        </p:nvSpPr>
        <p:spPr>
          <a:xfrm>
            <a:off x="7853873" y="2071351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0029F5-AFEC-4996-A6A0-74EFFE068D5B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06A515-B225-4F70-8902-6466B29DFCA4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4913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8B5A079-CB4F-4C84-8B9E-D11160E61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850549" y="526121"/>
            <a:ext cx="5780558" cy="2788579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AB9A7FC3-2AAD-406D-AEBD-2D77B1B28B56}"/>
              </a:ext>
            </a:extLst>
          </p:cNvPr>
          <p:cNvGrpSpPr/>
          <p:nvPr/>
        </p:nvGrpSpPr>
        <p:grpSpPr>
          <a:xfrm>
            <a:off x="2862981" y="3516184"/>
            <a:ext cx="5780558" cy="2788578"/>
            <a:chOff x="4057285" y="1603800"/>
            <a:chExt cx="3935363" cy="246417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C6C0BA6-4FE9-40B0-8E7F-E86D2EAB6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0D1EE60-1247-47EE-B607-3AF9DE028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</p:spTree>
    <p:extLst>
      <p:ext uri="{BB962C8B-B14F-4D97-AF65-F5344CB8AC3E}">
        <p14:creationId xmlns:p14="http://schemas.microsoft.com/office/powerpoint/2010/main" val="2076065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강의등록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73E20-03E6-4F97-AC05-F16F37B5446C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22F1840-6E71-43C9-B0FE-358ACD932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25D82AD-E35E-487B-8410-763DF8D9C596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912A4B5-A1A2-447B-B79D-6EBEA7858C35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CBC90BF-0596-4284-9033-949E3867D946}"/>
              </a:ext>
            </a:extLst>
          </p:cNvPr>
          <p:cNvSpPr/>
          <p:nvPr/>
        </p:nvSpPr>
        <p:spPr>
          <a:xfrm>
            <a:off x="2767806" y="4014090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2219C54-4FA6-4BDE-9926-0A17279D4ED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0BF437F-AD0D-4D76-9658-2C490A9F06DF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0CD77A-6174-410C-B5A6-AE1D8D1C869E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73B5CB-83F6-4127-8B96-4571BE15F8E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2672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강의등록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B91FFC-F8C3-48AF-B96E-D691F132FA0C}"/>
              </a:ext>
            </a:extLst>
          </p:cNvPr>
          <p:cNvGrpSpPr/>
          <p:nvPr/>
        </p:nvGrpSpPr>
        <p:grpSpPr>
          <a:xfrm>
            <a:off x="3019805" y="1873944"/>
            <a:ext cx="5676900" cy="3462183"/>
            <a:chOff x="2994917" y="1475738"/>
            <a:chExt cx="5676900" cy="346218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525B7BA-3DC0-49A3-A98E-0329AD918B15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123AA588-AB44-4D47-9F43-466366F732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C7F8FBF-F5E7-4502-8FCC-1E72199C14D3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06089E2-E059-48A9-B336-5CD76C4BC435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38C1658-7044-4EA6-B750-386848CA5F60}"/>
              </a:ext>
            </a:extLst>
          </p:cNvPr>
          <p:cNvSpPr txBox="1"/>
          <p:nvPr/>
        </p:nvSpPr>
        <p:spPr>
          <a:xfrm>
            <a:off x="3094310" y="1537777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출석관리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C310A6-5AF7-472E-A1A0-DC529BF84F75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519367-E95E-4651-966A-5750306ACF5D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19830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FB931BD-46F0-461B-907F-A52995AB7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F6C7337-E765-483C-ACB6-24B7E8B011C2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9C781-109D-4846-AC0B-D3BA39465137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 관리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1538942-47B4-4CE4-9506-53732BC5737B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DE5F350-FE62-40F5-88F1-B7DC066EB649}"/>
              </a:ext>
            </a:extLst>
          </p:cNvPr>
          <p:cNvSpPr/>
          <p:nvPr/>
        </p:nvSpPr>
        <p:spPr>
          <a:xfrm>
            <a:off x="2767806" y="4014090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92AC77F-5482-49BC-89B8-9CF6AE1B755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D2BD5C9-D39E-41F5-926A-0AF96244F7A4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8F428E-4B52-4351-BE8C-E1552DEC28D2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D1A5EF-BADB-429A-9C4A-F8BDD187FE33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752245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23229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28404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2577" y="29659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1EB0C4-B774-4AE0-B3E8-0BD7E3C503B0}"/>
              </a:ext>
            </a:extLst>
          </p:cNvPr>
          <p:cNvSpPr txBox="1"/>
          <p:nvPr/>
        </p:nvSpPr>
        <p:spPr>
          <a:xfrm>
            <a:off x="2464213" y="57421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등록 강의 관리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8652869-D112-4FFD-991B-7C482E473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94C4F2E-9CB7-4BFF-9D00-ABB9C322C2B0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6C83D97-0919-4C27-88CA-57416B6280A5}"/>
              </a:ext>
            </a:extLst>
          </p:cNvPr>
          <p:cNvSpPr/>
          <p:nvPr/>
        </p:nvSpPr>
        <p:spPr>
          <a:xfrm>
            <a:off x="2767806" y="4014090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1AF07A5-99C6-40A9-8BBB-9B079B550339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9FE9AD1-771B-437B-9E08-D0869B7E1CC7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8CA5F7-C205-46E1-98F7-2329C8AF9DE1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54A7D3B-AA66-47B3-A3B0-6A9632BEEC0D}"/>
              </a:ext>
            </a:extLst>
          </p:cNvPr>
          <p:cNvSpPr/>
          <p:nvPr/>
        </p:nvSpPr>
        <p:spPr>
          <a:xfrm>
            <a:off x="4639241" y="511671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수강신청 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11957EE-606F-42EC-B65F-2F63C306EAA4}"/>
              </a:ext>
            </a:extLst>
          </p:cNvPr>
          <p:cNvSpPr/>
          <p:nvPr/>
        </p:nvSpPr>
        <p:spPr>
          <a:xfrm>
            <a:off x="4639241" y="545019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수강신청 닫기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4B9567-62DD-4171-AF59-89672BECEF10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2522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82271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89A618-5044-4CBA-8CC6-E0BF3D90EBD3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A42F0-78F6-4C5A-BD71-5D5CA6F6FE4F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291F8E-EB1B-4787-96CD-63BF4D6E12C3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FEFB8823-D2DA-463A-A32B-D5448C7F8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18485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08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889C79-FC43-45A9-8AA3-9D846BC128A9}"/>
              </a:ext>
            </a:extLst>
          </p:cNvPr>
          <p:cNvSpPr/>
          <p:nvPr/>
        </p:nvSpPr>
        <p:spPr>
          <a:xfrm>
            <a:off x="2646964" y="788575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학적상태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A2F962-3036-4904-A69E-ED4C50FF0ADD}"/>
              </a:ext>
            </a:extLst>
          </p:cNvPr>
          <p:cNvSpPr/>
          <p:nvPr/>
        </p:nvSpPr>
        <p:spPr>
          <a:xfrm>
            <a:off x="3485159" y="786119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휴학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재학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13EB27-098E-4924-850A-A7621719DDBE}"/>
              </a:ext>
            </a:extLst>
          </p:cNvPr>
          <p:cNvSpPr/>
          <p:nvPr/>
        </p:nvSpPr>
        <p:spPr>
          <a:xfrm>
            <a:off x="3038168" y="1419527"/>
            <a:ext cx="5818238" cy="1109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 복학 신청에 대한 규정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A5CBF7-920B-4B9B-B61E-3952FF1BD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" t="1266" r="1013" b="1532"/>
          <a:stretch/>
        </p:blipFill>
        <p:spPr>
          <a:xfrm>
            <a:off x="3038168" y="3020248"/>
            <a:ext cx="5818237" cy="2307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DB4A8-6C78-4492-86A6-452EFB4EADB1}"/>
              </a:ext>
            </a:extLst>
          </p:cNvPr>
          <p:cNvSpPr txBox="1"/>
          <p:nvPr/>
        </p:nvSpPr>
        <p:spPr>
          <a:xfrm>
            <a:off x="2947763" y="26132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신청 내역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7C882E-6495-41CE-93BC-2F1E9D0C5C67}"/>
              </a:ext>
            </a:extLst>
          </p:cNvPr>
          <p:cNvSpPr/>
          <p:nvPr/>
        </p:nvSpPr>
        <p:spPr>
          <a:xfrm>
            <a:off x="5117689" y="5569821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휴학 신청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12A47BE-14EA-416A-8F15-729027052E14}"/>
              </a:ext>
            </a:extLst>
          </p:cNvPr>
          <p:cNvSpPr/>
          <p:nvPr/>
        </p:nvSpPr>
        <p:spPr>
          <a:xfrm>
            <a:off x="5117689" y="5996310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복학 신청</a:t>
            </a:r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FACCC4BE-D745-4BFB-BFB4-51818F82B9E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2590" y="118610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299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B8911A7-7682-4A5F-93DD-17B5010F2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947763" y="1482996"/>
            <a:ext cx="5780558" cy="2788579"/>
          </a:xfrm>
          <a:prstGeom prst="rect">
            <a:avLst/>
          </a:prstGeom>
        </p:spPr>
      </p:pic>
      <p:sp>
        <p:nvSpPr>
          <p:cNvPr id="25" name="Rectangle 1159">
            <a:extLst>
              <a:ext uri="{FF2B5EF4-FFF2-40B4-BE49-F238E27FC236}">
                <a16:creationId xmlns:a16="http://schemas.microsoft.com/office/drawing/2014/main" id="{F9AE83C5-BC62-4163-B229-14D3CE98D8A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2218" y="146899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E710CC-38EA-4295-A142-CB63A69CCCB1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교과목 조회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1E9E7A1-5D49-46D7-82A4-E3D4287C6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44" t="12160" r="35922" b="81516"/>
          <a:stretch/>
        </p:blipFill>
        <p:spPr>
          <a:xfrm>
            <a:off x="5180375" y="1058922"/>
            <a:ext cx="2485103" cy="339213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EF3744C-B9B3-40AF-B9CC-11F1AD7D3518}"/>
              </a:ext>
            </a:extLst>
          </p:cNvPr>
          <p:cNvSpPr/>
          <p:nvPr/>
        </p:nvSpPr>
        <p:spPr>
          <a:xfrm>
            <a:off x="7764332" y="109865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741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08DFFF6-0134-4FF8-9202-5823465627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2590" y="145399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674475-68B9-4FD4-9FBB-79627ECC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5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255E02ED-31CF-4A2F-8ABC-834B4BB6194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2218" y="172234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95CAC-994E-4244-AC43-1086A183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981" y="670203"/>
            <a:ext cx="5870230" cy="536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9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40116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647B20-4831-4576-AB44-73AD177C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24" y="511241"/>
            <a:ext cx="4228231" cy="564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4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7132</Words>
  <Application>Microsoft Office PowerPoint</Application>
  <PresentationFormat>와이드스크린</PresentationFormat>
  <Paragraphs>1522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굴림</vt:lpstr>
      <vt:lpstr>굴림체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67</cp:revision>
  <dcterms:created xsi:type="dcterms:W3CDTF">2024-01-23T02:09:16Z</dcterms:created>
  <dcterms:modified xsi:type="dcterms:W3CDTF">2024-01-24T00:18:00Z</dcterms:modified>
</cp:coreProperties>
</file>