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280" r:id="rId30"/>
    <p:sldId id="307" r:id="rId31"/>
    <p:sldId id="264" r:id="rId32"/>
    <p:sldId id="263" r:id="rId33"/>
    <p:sldId id="303" r:id="rId34"/>
    <p:sldId id="306" r:id="rId35"/>
    <p:sldId id="304" r:id="rId36"/>
    <p:sldId id="284" r:id="rId37"/>
    <p:sldId id="285" r:id="rId38"/>
    <p:sldId id="296" r:id="rId39"/>
    <p:sldId id="286" r:id="rId40"/>
    <p:sldId id="287" r:id="rId41"/>
    <p:sldId id="288" r:id="rId42"/>
    <p:sldId id="289" r:id="rId43"/>
    <p:sldId id="290" r:id="rId44"/>
    <p:sldId id="310" r:id="rId45"/>
    <p:sldId id="311" r:id="rId46"/>
    <p:sldId id="291" r:id="rId47"/>
    <p:sldId id="308" r:id="rId48"/>
    <p:sldId id="30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3358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노출할 수강신청 데이터가 없을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1522489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284136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EFFC08-E74D-43D0-980F-9DA4F122DCE6}"/>
              </a:ext>
            </a:extLst>
          </p:cNvPr>
          <p:cNvSpPr/>
          <p:nvPr/>
        </p:nvSpPr>
        <p:spPr>
          <a:xfrm>
            <a:off x="2330245" y="3244979"/>
            <a:ext cx="626807" cy="32888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E348E0-E088-4E9E-ACA3-3B88B66EDB2E}"/>
              </a:ext>
            </a:extLst>
          </p:cNvPr>
          <p:cNvSpPr/>
          <p:nvPr/>
        </p:nvSpPr>
        <p:spPr>
          <a:xfrm>
            <a:off x="2970165" y="3244979"/>
            <a:ext cx="2184396" cy="328889"/>
          </a:xfrm>
          <a:prstGeom prst="rect">
            <a:avLst/>
          </a:prstGeom>
          <a:solidFill>
            <a:srgbClr val="FFFFFF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70D60-63F7-4674-85FB-614DD2DDFB9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53161-D24A-4EB3-99C8-A35BEED4058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49C94-CB36-46D3-A1E1-74186999D4C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E239F-B6DD-4FDC-8539-65AEDF553B56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EB1486-B8EE-4990-A6DA-AF671345E87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80CBE-50FC-42E9-98E9-E29C350AEE9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1190AE-60DE-4C55-A751-4F5956A8777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C4A3F0-00B4-49AB-97C3-BD9717429CC4}"/>
              </a:ext>
            </a:extLst>
          </p:cNvPr>
          <p:cNvSpPr/>
          <p:nvPr/>
        </p:nvSpPr>
        <p:spPr>
          <a:xfrm>
            <a:off x="5918856" y="1436229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2B47F6-3C2D-4892-A5A6-718E80DB10B8}"/>
              </a:ext>
            </a:extLst>
          </p:cNvPr>
          <p:cNvSpPr/>
          <p:nvPr/>
        </p:nvSpPr>
        <p:spPr>
          <a:xfrm>
            <a:off x="5918856" y="182890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C018D3-7235-4D52-BF3C-C4362213C567}"/>
              </a:ext>
            </a:extLst>
          </p:cNvPr>
          <p:cNvSpPr/>
          <p:nvPr/>
        </p:nvSpPr>
        <p:spPr>
          <a:xfrm>
            <a:off x="5918856" y="2201872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CA7EC2-FF57-4A49-AADF-AEC3886036CD}"/>
              </a:ext>
            </a:extLst>
          </p:cNvPr>
          <p:cNvSpPr/>
          <p:nvPr/>
        </p:nvSpPr>
        <p:spPr>
          <a:xfrm>
            <a:off x="5918856" y="2594544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BF1DCF-1D84-481B-99AD-57816855A2CC}"/>
              </a:ext>
            </a:extLst>
          </p:cNvPr>
          <p:cNvSpPr/>
          <p:nvPr/>
        </p:nvSpPr>
        <p:spPr>
          <a:xfrm>
            <a:off x="5918856" y="300329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BD0595-DAC4-421D-B51B-8D9C00722771}"/>
              </a:ext>
            </a:extLst>
          </p:cNvPr>
          <p:cNvSpPr/>
          <p:nvPr/>
        </p:nvSpPr>
        <p:spPr>
          <a:xfrm>
            <a:off x="5918856" y="3395963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B4D50-46D7-4966-8C6A-2F5497BF4EDD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2C674F-0749-4D05-A2CE-4BEBE8FB8520}"/>
              </a:ext>
            </a:extLst>
          </p:cNvPr>
          <p:cNvSpPr/>
          <p:nvPr/>
        </p:nvSpPr>
        <p:spPr>
          <a:xfrm>
            <a:off x="3461105" y="1796957"/>
            <a:ext cx="2243483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47573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444504-AE94-41CD-9F1B-56EC0BFEF92A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87893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35C8E-F534-4484-BF44-BAE859857ED5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BE676-7B29-4BD0-AB64-79B255012EA9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0522"/>
              </p:ext>
            </p:extLst>
          </p:nvPr>
        </p:nvGraphicFramePr>
        <p:xfrm>
          <a:off x="9643890" y="42863"/>
          <a:ext cx="2478775" cy="308987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학생과 교수를 선택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7515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74277" y="1546850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4313" y="81248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2DD12D-EF32-46F7-8853-20F0B526873F}"/>
              </a:ext>
            </a:extLst>
          </p:cNvPr>
          <p:cNvSpPr/>
          <p:nvPr/>
        </p:nvSpPr>
        <p:spPr>
          <a:xfrm>
            <a:off x="2646964" y="1099363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   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DB1110-1DF2-4E60-B17D-F05E9E285F40}"/>
              </a:ext>
            </a:extLst>
          </p:cNvPr>
          <p:cNvSpPr/>
          <p:nvPr/>
        </p:nvSpPr>
        <p:spPr>
          <a:xfrm>
            <a:off x="2674277" y="1334209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95494" y="11342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01C5AF-1E20-44AF-B38E-027D0A3EB836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6EAF27-0B32-4B56-AFFD-E075EA745763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63422-F118-4053-8065-AF7105D40105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196082" y="815564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예정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준비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중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505577" y="4580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251657" y="4041253"/>
            <a:ext cx="1299683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355683" y="394421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3683"/>
              </p:ext>
            </p:extLst>
          </p:nvPr>
        </p:nvGraphicFramePr>
        <p:xfrm>
          <a:off x="9643890" y="42863"/>
          <a:ext cx="2478775" cy="250673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예정 강의 등록페이지로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096799" y="39716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0432" y="39875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1" y="6112657"/>
            <a:ext cx="121168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5443"/>
              </p:ext>
            </p:extLst>
          </p:nvPr>
        </p:nvGraphicFramePr>
        <p:xfrm>
          <a:off x="9643890" y="42863"/>
          <a:ext cx="2478775" cy="343170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수강신청 예정강의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예정강의 리스트페이지로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열기 버튼을 누르면 데이터베이스 업데이트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28409" y="396760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8577" y="38846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BA4D88-82FF-4B38-9325-992C554D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AFD418-67B3-44F7-BE7F-E5F0122FA0F3}"/>
              </a:ext>
            </a:extLst>
          </p:cNvPr>
          <p:cNvSpPr txBox="1"/>
          <p:nvPr/>
        </p:nvSpPr>
        <p:spPr>
          <a:xfrm>
            <a:off x="2613604" y="10179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예정 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2EF92-0F14-487F-B548-7111625B886B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7C9F70-34D4-40F5-BBC1-6F525EDF4BB7}"/>
              </a:ext>
            </a:extLst>
          </p:cNvPr>
          <p:cNvSpPr/>
          <p:nvPr/>
        </p:nvSpPr>
        <p:spPr>
          <a:xfrm>
            <a:off x="8425093" y="3988753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2031C9-98F3-417A-AAAA-94FB646F927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6A9608-ECE6-4B21-B360-310C8368666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270E1-2C12-4162-A7BB-2D4465D9DE44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11467-BDC2-41C9-A324-5A1A42E2E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8716374" y="1444233"/>
            <a:ext cx="221209" cy="2364504"/>
          </a:xfrm>
          <a:prstGeom prst="rect">
            <a:avLst/>
          </a:prstGeom>
        </p:spPr>
      </p:pic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D1FF046A-019F-485C-8CCB-8B6DE659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9042"/>
              </p:ext>
            </p:extLst>
          </p:nvPr>
        </p:nvGraphicFramePr>
        <p:xfrm>
          <a:off x="9643890" y="42863"/>
          <a:ext cx="2478775" cy="2098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등록강의 관리에 추가 페이지를 눌렀을 때 나타나는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수강신청 등록강의 관리에 추가 및 해당 강의의 데이터베이스 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159">
            <a:extLst>
              <a:ext uri="{FF2B5EF4-FFF2-40B4-BE49-F238E27FC236}">
                <a16:creationId xmlns:a16="http://schemas.microsoft.com/office/drawing/2014/main" id="{1A44674F-B647-4A20-A3CB-69BE18D50D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C6BD3CC5-6591-46FF-A77C-9805F0CC7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10339" y="40145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3616</Words>
  <Application>Microsoft Office PowerPoint</Application>
  <PresentationFormat>와이드스크린</PresentationFormat>
  <Paragraphs>1108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164</cp:revision>
  <dcterms:created xsi:type="dcterms:W3CDTF">2024-01-23T02:09:16Z</dcterms:created>
  <dcterms:modified xsi:type="dcterms:W3CDTF">2024-01-25T03:21:03Z</dcterms:modified>
</cp:coreProperties>
</file>