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307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0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361E61-4A7C-453C-AFA6-A89746D8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8797BDE-9D5A-4F3B-8EF5-56BD4583DC0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44504-AE94-41CD-9F1B-56EC0BFEF92A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87893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613604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88417"/>
              </p:ext>
            </p:extLst>
          </p:nvPr>
        </p:nvGraphicFramePr>
        <p:xfrm>
          <a:off x="9643890" y="42863"/>
          <a:ext cx="2478775" cy="24050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 등록페이지로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53052" y="40402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6882" y="40520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2" y="611265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68137"/>
              </p:ext>
            </p:extLst>
          </p:nvPr>
        </p:nvGraphicFramePr>
        <p:xfrm>
          <a:off x="9643890" y="42863"/>
          <a:ext cx="2478775" cy="409007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평소에는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application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영역에 수강신청 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 여부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boolean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값을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false(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넣고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열기버튼만 표시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true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열려있을때는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학생들의 수강신청 페이지의 신청 버튼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동작을 허용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동작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미허용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페이지 접속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진행중으로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79501" y="3998198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12509" y="38696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강의추가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27785"/>
              </p:ext>
            </p:extLst>
          </p:nvPr>
        </p:nvGraphicFramePr>
        <p:xfrm>
          <a:off x="9643890" y="42863"/>
          <a:ext cx="2478775" cy="183044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95440" y="409045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3567</Words>
  <Application>Microsoft Office PowerPoint</Application>
  <PresentationFormat>와이드스크린</PresentationFormat>
  <Paragraphs>1104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138</cp:revision>
  <dcterms:created xsi:type="dcterms:W3CDTF">2024-01-23T02:09:16Z</dcterms:created>
  <dcterms:modified xsi:type="dcterms:W3CDTF">2024-01-25T00:38:29Z</dcterms:modified>
</cp:coreProperties>
</file>