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6" r:id="rId5"/>
    <p:sldId id="267" r:id="rId6"/>
    <p:sldId id="268" r:id="rId7"/>
    <p:sldId id="269" r:id="rId8"/>
    <p:sldId id="270" r:id="rId9"/>
    <p:sldId id="273" r:id="rId10"/>
    <p:sldId id="271" r:id="rId11"/>
    <p:sldId id="272" r:id="rId12"/>
    <p:sldId id="275" r:id="rId13"/>
    <p:sldId id="274" r:id="rId14"/>
    <p:sldId id="277" r:id="rId15"/>
    <p:sldId id="261" r:id="rId16"/>
    <p:sldId id="262" r:id="rId17"/>
    <p:sldId id="278" r:id="rId18"/>
    <p:sldId id="282" r:id="rId19"/>
    <p:sldId id="279" r:id="rId20"/>
    <p:sldId id="281" r:id="rId21"/>
    <p:sldId id="280" r:id="rId22"/>
    <p:sldId id="264" r:id="rId23"/>
    <p:sldId id="26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3777"/>
              </p:ext>
            </p:extLst>
          </p:nvPr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6705620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4D73F-6BB0-4414-8C23-EEE1A6495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53332" r="8614" b="6617"/>
          <a:stretch/>
        </p:blipFill>
        <p:spPr>
          <a:xfrm>
            <a:off x="6774957" y="4162219"/>
            <a:ext cx="2770079" cy="2206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74955" y="1709126"/>
            <a:ext cx="2770079" cy="15358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BBB0D-4D27-43AC-90E3-964C1C5C8572}"/>
              </a:ext>
            </a:extLst>
          </p:cNvPr>
          <p:cNvSpPr/>
          <p:nvPr/>
        </p:nvSpPr>
        <p:spPr>
          <a:xfrm>
            <a:off x="6774955" y="42714"/>
            <a:ext cx="2770079" cy="16634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대학 로고</a:t>
            </a:r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2791" y="26950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33724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245" y="366010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7606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7606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B672B5-1953-4CD8-A9C5-EBA4FCD27483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6332" y="11438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6332" y="11438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154582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7FF6B4-04CB-400E-B316-64D8F80B22AD}"/>
              </a:ext>
            </a:extLst>
          </p:cNvPr>
          <p:cNvGrpSpPr/>
          <p:nvPr/>
        </p:nvGrpSpPr>
        <p:grpSpPr>
          <a:xfrm>
            <a:off x="3012979" y="864751"/>
            <a:ext cx="5715881" cy="4753921"/>
            <a:chOff x="4057285" y="1603800"/>
            <a:chExt cx="3935363" cy="246417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C191798-70F2-4DE3-91FA-80A946DB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C167B3B-C380-42D7-B6C9-C6D92C13F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A7CB4C-1B95-48B2-A281-C45BB7158C09}"/>
              </a:ext>
            </a:extLst>
          </p:cNvPr>
          <p:cNvSpPr/>
          <p:nvPr/>
        </p:nvSpPr>
        <p:spPr>
          <a:xfrm>
            <a:off x="7905136" y="530941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19250" y="1935136"/>
            <a:ext cx="613359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그룹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17038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A9325D-EE5D-49DD-9F76-FD13F0806B33}"/>
              </a:ext>
            </a:extLst>
          </p:cNvPr>
          <p:cNvSpPr/>
          <p:nvPr/>
        </p:nvSpPr>
        <p:spPr>
          <a:xfrm>
            <a:off x="2652440" y="1931277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교수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교직원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4807185" y="1922560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6491674-5524-4D4E-8127-189ADDF13009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61DDE1-A007-4D28-BEE1-8D98E5646E21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12A4B5-A1A2-447B-B79D-6EBEA7858C35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CBC90BF-0596-4284-9033-949E3867D946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232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2577" y="29659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</p:spTree>
    <p:extLst>
      <p:ext uri="{BB962C8B-B14F-4D97-AF65-F5344CB8AC3E}">
        <p14:creationId xmlns:p14="http://schemas.microsoft.com/office/powerpoint/2010/main" val="28252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2590" y="118610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218" y="14689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2590" y="145399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218" y="17223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4011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4011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6883</Words>
  <Application>Microsoft Office PowerPoint</Application>
  <PresentationFormat>와이드스크린</PresentationFormat>
  <Paragraphs>1453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54</cp:revision>
  <dcterms:created xsi:type="dcterms:W3CDTF">2024-01-23T02:09:16Z</dcterms:created>
  <dcterms:modified xsi:type="dcterms:W3CDTF">2024-01-23T06:30:08Z</dcterms:modified>
</cp:coreProperties>
</file>