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307" r:id="rId30"/>
    <p:sldId id="280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1522489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28413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330245" y="3244979"/>
            <a:ext cx="626807" cy="32888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2970165" y="3244979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4A3F0-00B4-49AB-97C3-BD9717429CC4}"/>
              </a:ext>
            </a:extLst>
          </p:cNvPr>
          <p:cNvSpPr/>
          <p:nvPr/>
        </p:nvSpPr>
        <p:spPr>
          <a:xfrm>
            <a:off x="5918856" y="1436229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2B47F6-3C2D-4892-A5A6-718E80DB10B8}"/>
              </a:ext>
            </a:extLst>
          </p:cNvPr>
          <p:cNvSpPr/>
          <p:nvPr/>
        </p:nvSpPr>
        <p:spPr>
          <a:xfrm>
            <a:off x="5918856" y="182890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C018D3-7235-4D52-BF3C-C4362213C567}"/>
              </a:ext>
            </a:extLst>
          </p:cNvPr>
          <p:cNvSpPr/>
          <p:nvPr/>
        </p:nvSpPr>
        <p:spPr>
          <a:xfrm>
            <a:off x="5918856" y="2201872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CA7EC2-FF57-4A49-AADF-AEC3886036CD}"/>
              </a:ext>
            </a:extLst>
          </p:cNvPr>
          <p:cNvSpPr/>
          <p:nvPr/>
        </p:nvSpPr>
        <p:spPr>
          <a:xfrm>
            <a:off x="5918856" y="2594544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BF1DCF-1D84-481B-99AD-57816855A2CC}"/>
              </a:ext>
            </a:extLst>
          </p:cNvPr>
          <p:cNvSpPr/>
          <p:nvPr/>
        </p:nvSpPr>
        <p:spPr>
          <a:xfrm>
            <a:off x="5918856" y="300329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D0595-DAC4-421D-B51B-8D9C00722771}"/>
              </a:ext>
            </a:extLst>
          </p:cNvPr>
          <p:cNvSpPr/>
          <p:nvPr/>
        </p:nvSpPr>
        <p:spPr>
          <a:xfrm>
            <a:off x="5918856" y="3395963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C674F-0749-4D05-A2CE-4BEBE8FB8520}"/>
              </a:ext>
            </a:extLst>
          </p:cNvPr>
          <p:cNvSpPr/>
          <p:nvPr/>
        </p:nvSpPr>
        <p:spPr>
          <a:xfrm>
            <a:off x="3461105" y="1796957"/>
            <a:ext cx="2243483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46775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86942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6DC72-0682-45F8-B559-9212AA579BB6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B0EB3-8C4A-4E55-B1A0-625EE0C3144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3615</Words>
  <Application>Microsoft Office PowerPoint</Application>
  <PresentationFormat>와이드스크린</PresentationFormat>
  <Paragraphs>1108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168</cp:revision>
  <dcterms:created xsi:type="dcterms:W3CDTF">2024-01-23T02:09:16Z</dcterms:created>
  <dcterms:modified xsi:type="dcterms:W3CDTF">2024-01-25T03:27:25Z</dcterms:modified>
</cp:coreProperties>
</file>