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3777"/>
              </p:ext>
            </p:extLst>
          </p:nvPr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6705620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4D73F-6BB0-4414-8C23-EEE1A6495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53332" r="8614" b="6617"/>
          <a:stretch/>
        </p:blipFill>
        <p:spPr>
          <a:xfrm>
            <a:off x="6774957" y="4162219"/>
            <a:ext cx="2770079" cy="2206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74955" y="1709126"/>
            <a:ext cx="2770079" cy="15358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BBB0D-4D27-43AC-90E3-964C1C5C8572}"/>
              </a:ext>
            </a:extLst>
          </p:cNvPr>
          <p:cNvSpPr/>
          <p:nvPr/>
        </p:nvSpPr>
        <p:spPr>
          <a:xfrm>
            <a:off x="6774955" y="42714"/>
            <a:ext cx="2770079" cy="16634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대학 로고</a:t>
            </a:r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385</Words>
  <Application>Microsoft Office PowerPoint</Application>
  <PresentationFormat>와이드스크린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2</cp:revision>
  <dcterms:created xsi:type="dcterms:W3CDTF">2024-01-23T02:09:16Z</dcterms:created>
  <dcterms:modified xsi:type="dcterms:W3CDTF">2024-01-23T02:18:35Z</dcterms:modified>
</cp:coreProperties>
</file>