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-885825" y="-1837055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latinLnBrk="0">
              <a:buFontTx/>
              <a:buNone/>
            </a:pPr>
            <a:r>
              <a:rPr lang="ko-KR" altLang="en-US" sz="2800"/>
              <a:t>야구 데이터와 세이버 매트릭스를 위한 웹 개발</a:t>
            </a:r>
            <a:endParaRPr lang="ko-KR" altLang="en-US" sz="280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-2983230" y="54927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지도교수 : 한광덕 교수님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학과: 상지대학교 컴퓨터공학과 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연락처: 010-6334-8324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이메일: harune135@naver.com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이 작품의 개요 및 목적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이 작품의 개요:모든 스포츠 종목 중에서 통계가 주 목적을 이루는 종목은 여러가지가 있지만 특히 야구라는 스포츠 특성상 데이터를 이용한  분석이 주를 이루고, 세이버 매트릭스가 등장하게 되는데 이를 이용해서 홈페이지 개발을 하고자 합니다.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이 작품의 목적: 본 졸업 작품은 데이터베이스를 통한 데이터 분석 과목의 적용과 웹 퍼블리싱에 관심있는 사람들에게 보다 도움을 주기 위해 제작하게 되었다.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특징 및 장점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특징: 본 졸업 작품은 html과 css를 이용한 웹 퍼블리싱 기술을 통해 미리 디자인된 홈페이지를 직접 화면에 구현시켰으며, 데이터 베이스를 통한 유동적인(수정때마다 바로 화면에 적용되는) 홈페이지 구성을 통해 로그인과 회원가입 기능 및 게시판 구성이 가능하다는 특징이 있다.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장점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- 첫째, 정적인 홈페이지가 아니라 유동적인 홈페이지를 통해 데이터베이스에 추가하는 것만으로 홈페이지의 데이터를 직접 관리 할 수 있다.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- 둘째, 야구라는 종목에서 중요한 통계 분석 분야를 채택하여 최근 인터넷 시장의 동향을 잘 파악한 웹 애플리케이션을 구성할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개발 목표 및 개발 내용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개발 목표: 본 졸업 작품은 데이터 분석을 통한 데이터베이스를 웹 애플리케이션과 같이 연동시킴으로써 좀 더 인터넷 동향을 파악한 유동적인 홈페이지 개발이 가능한 것에 그 목적이 있다.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개발 내용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- 가. 소프트웨어 알고리즘 : 각 기능들을 상황별로 분석했을 때, 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첫째로, A 상품을 등록 및 상세 정보를 열람할 수 있는 기능이 필요하다. 이를 MVC 기법을 통해 서로 데이터를 연결시킨다.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둘째, MYSQL을 이용한 데이터베이스 연동을 통해 로그인과 회원가입 기능을 구현한다. 이는 자바 서블릿 시스템을 통해 로그인 버튼을 클릭 시, 서블릿 페이지로 데이터를 넘겨서 DBMS에서 관리할 수 있도록 구성한다.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     셋째, MVC 스프링 기법을 통해 게시판을 구성한다.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- 나. 소프트웨어 알고리즘 요약: 로그인 및 회원가입 기능 / 상품 등록 및 상세 열람 기능 / 스프링을 이용한 게시판 구현 기능을 JSP를 통해 구현한다.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- 다. 기타: 여러 홈페이지의 디자인을 참고하여 HTML과 CSS를 통해 프론트엔드 화면 역시 구성한다.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- 라. 하드웨어</a:t>
            </a:r>
            <a:endParaRPr lang="ko-KR" altLang="en-US"/>
          </a:p>
          <a:p>
            <a:pPr marL="228600" indent="-228600" latinLnBrk="0">
              <a:buFontTx/>
              <a:buNone/>
            </a:pPr>
            <a:r>
              <a:rPr lang="ko-KR" altLang="en-US"/>
              <a:t>    - 마. 소프트웨어 및 개발 툴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기대효과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본 졸업작품은 웹 퍼블리싱 분야인 웹 프론트엔드 개발자가 되고 싶거나 서버에서 데이터를 관리하는 웹 백엔드 개발자가 되고 싶은 사람들 혹은 두 분야를 동시에하는 풀스택 개발자가 되고 싶은 사람들에게 훌륭한 예시를 제시할 수 있다.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부록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김세중</dc:creator>
  <cp:lastModifiedBy>김세중</cp:lastModifiedBy>
  <dc:title>PowerPoint 프레젠테이션</dc:title>
</cp:coreProperties>
</file>