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36ED-1550-4B15-B6A0-D10CDD1A3B9E}" type="datetimeFigureOut">
              <a:rPr lang="en-GB" smtClean="0"/>
              <a:t>27/07/2012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F288-E5D3-4031-8992-A7A820D9FFB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</p:spPr>
        <p:txBody>
          <a:bodyPr/>
          <a:lstStyle/>
          <a:p>
            <a:r>
              <a:rPr lang="en-GB" dirty="0" smtClean="0"/>
              <a:t>Presenters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3096344"/>
          </a:xfrm>
        </p:spPr>
        <p:txBody>
          <a:bodyPr>
            <a:normAutofit fontScale="32500" lnSpcReduction="20000"/>
          </a:bodyPr>
          <a:lstStyle/>
          <a:p>
            <a:r>
              <a:rPr lang="en-GB" sz="7400" b="1" dirty="0" smtClean="0">
                <a:solidFill>
                  <a:schemeClr val="tx1"/>
                </a:solidFill>
              </a:rPr>
              <a:t>CAR RENTAL WEBSITE </a:t>
            </a:r>
          </a:p>
          <a:p>
            <a:r>
              <a:rPr lang="en-GB" sz="5900" b="1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GB" sz="9800" b="1" i="1" dirty="0" smtClean="0">
                <a:solidFill>
                  <a:schemeClr val="tx1"/>
                </a:solidFill>
              </a:rPr>
              <a:t>CAVAN GAELS </a:t>
            </a:r>
          </a:p>
          <a:p>
            <a:r>
              <a:rPr lang="en-GB" sz="5900" b="1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GB" sz="8600" b="1" dirty="0" smtClean="0">
                <a:solidFill>
                  <a:schemeClr val="tx1"/>
                </a:solidFill>
              </a:rPr>
              <a:t>Brian Burns -</a:t>
            </a:r>
            <a:r>
              <a:rPr lang="en-GB" sz="8600" b="1" dirty="0">
                <a:solidFill>
                  <a:schemeClr val="tx1"/>
                </a:solidFill>
              </a:rPr>
              <a:t> </a:t>
            </a:r>
            <a:r>
              <a:rPr lang="en-GB" sz="8600" b="1" dirty="0" smtClean="0">
                <a:solidFill>
                  <a:schemeClr val="tx1"/>
                </a:solidFill>
              </a:rPr>
              <a:t>x10205284</a:t>
            </a:r>
          </a:p>
          <a:p>
            <a:r>
              <a:rPr lang="en-GB" sz="8600" b="1" dirty="0" smtClean="0">
                <a:solidFill>
                  <a:schemeClr val="tx1"/>
                </a:solidFill>
              </a:rPr>
              <a:t>Sean O’Shea - x10206230</a:t>
            </a:r>
          </a:p>
          <a:p>
            <a:r>
              <a:rPr lang="en-GB" sz="8600" b="1" dirty="0" smtClean="0">
                <a:solidFill>
                  <a:schemeClr val="tx1"/>
                </a:solidFill>
              </a:rPr>
              <a:t>           </a:t>
            </a:r>
            <a:r>
              <a:rPr lang="en-GB" sz="8600" b="1" dirty="0" err="1" smtClean="0">
                <a:solidFill>
                  <a:schemeClr val="tx1"/>
                </a:solidFill>
              </a:rPr>
              <a:t>Torsby</a:t>
            </a:r>
            <a:r>
              <a:rPr lang="en-GB" sz="8600" b="1" dirty="0" smtClean="0">
                <a:solidFill>
                  <a:schemeClr val="tx1"/>
                </a:solidFill>
              </a:rPr>
              <a:t> </a:t>
            </a:r>
            <a:r>
              <a:rPr lang="en-GB" sz="8600" b="1" dirty="0" err="1" smtClean="0">
                <a:solidFill>
                  <a:schemeClr val="tx1"/>
                </a:solidFill>
              </a:rPr>
              <a:t>Attipoe</a:t>
            </a:r>
            <a:r>
              <a:rPr lang="en-GB" sz="8600" b="1" dirty="0">
                <a:solidFill>
                  <a:schemeClr val="tx1"/>
                </a:solidFill>
              </a:rPr>
              <a:t> </a:t>
            </a:r>
            <a:r>
              <a:rPr lang="en-GB" sz="8600" b="1" dirty="0" smtClean="0">
                <a:solidFill>
                  <a:schemeClr val="tx1"/>
                </a:solidFill>
              </a:rPr>
              <a:t>- x11106409</a:t>
            </a:r>
            <a:r>
              <a:rPr lang="en-GB" sz="5900" dirty="0" smtClean="0"/>
              <a:t>	</a:t>
            </a:r>
          </a:p>
          <a:p>
            <a:r>
              <a:rPr lang="en-GB" dirty="0" smtClean="0"/>
              <a:t> </a:t>
            </a:r>
          </a:p>
          <a:p>
            <a:endParaRPr lang="en-GB" dirty="0"/>
          </a:p>
        </p:txBody>
      </p:sp>
      <p:pic>
        <p:nvPicPr>
          <p:cNvPr id="4" name="Picture 3" descr="CavanGa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06489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/>
          <a:p>
            <a:pPr lvl="3" algn="l"/>
            <a:r>
              <a:rPr lang="en-GB" sz="3200" b="1" dirty="0" smtClean="0">
                <a:solidFill>
                  <a:schemeClr val="tx1"/>
                </a:solidFill>
              </a:rPr>
              <a:t>Areas of Presentation</a:t>
            </a:r>
          </a:p>
          <a:p>
            <a:pPr lvl="3" algn="l">
              <a:buFont typeface="Arial" pitchFamily="34" charset="0"/>
              <a:buChar char="•"/>
            </a:pPr>
            <a:endParaRPr lang="en-GB" sz="3200" b="1" dirty="0">
              <a:solidFill>
                <a:schemeClr val="tx1"/>
              </a:solidFill>
            </a:endParaRPr>
          </a:p>
          <a:p>
            <a:pPr lvl="3" algn="l">
              <a:buFont typeface="Arial" pitchFamily="34" charset="0"/>
              <a:buChar char="•"/>
            </a:pPr>
            <a:r>
              <a:rPr lang="en-GB" sz="3200" b="1" dirty="0" smtClean="0">
                <a:solidFill>
                  <a:schemeClr val="tx1"/>
                </a:solidFill>
              </a:rPr>
              <a:t>Requirements capture	</a:t>
            </a:r>
          </a:p>
          <a:p>
            <a:pPr lvl="3" algn="l">
              <a:buFont typeface="Arial" pitchFamily="34" charset="0"/>
              <a:buChar char="•"/>
            </a:pPr>
            <a:r>
              <a:rPr lang="en-GB" sz="3200" b="1" dirty="0" smtClean="0">
                <a:solidFill>
                  <a:schemeClr val="tx1"/>
                </a:solidFill>
              </a:rPr>
              <a:t>Design			</a:t>
            </a:r>
          </a:p>
          <a:p>
            <a:pPr lvl="3" algn="l">
              <a:buFont typeface="Arial" pitchFamily="34" charset="0"/>
              <a:buChar char="•"/>
            </a:pPr>
            <a:r>
              <a:rPr lang="en-GB" sz="3200" b="1" dirty="0" smtClean="0">
                <a:solidFill>
                  <a:schemeClr val="tx1"/>
                </a:solidFill>
              </a:rPr>
              <a:t>Development	</a:t>
            </a:r>
          </a:p>
          <a:p>
            <a:pPr lvl="3" algn="l">
              <a:buFont typeface="Arial" pitchFamily="34" charset="0"/>
              <a:buChar char="•"/>
            </a:pPr>
            <a:r>
              <a:rPr lang="en-GB" sz="3200" b="1" dirty="0" smtClean="0">
                <a:solidFill>
                  <a:schemeClr val="tx1"/>
                </a:solidFill>
              </a:rPr>
              <a:t>Testing</a:t>
            </a:r>
            <a:r>
              <a:rPr lang="en-GB" sz="2400" b="1" dirty="0" smtClean="0"/>
              <a:t>	</a:t>
            </a:r>
            <a:endParaRPr lang="en-US" sz="2400" b="1" dirty="0" smtClean="0"/>
          </a:p>
          <a:p>
            <a:endParaRPr lang="en-GB" dirty="0"/>
          </a:p>
        </p:txBody>
      </p:sp>
      <p:pic>
        <p:nvPicPr>
          <p:cNvPr id="4" name="Picture 3" descr="CavanGa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06489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4392488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Requirements capture</a:t>
            </a:r>
            <a:endParaRPr lang="en-IE" sz="2600" dirty="0" smtClean="0">
              <a:solidFill>
                <a:schemeClr val="tx1"/>
              </a:solidFill>
            </a:endParaRPr>
          </a:p>
          <a:p>
            <a:r>
              <a:rPr lang="en-IE" sz="2600" dirty="0" smtClean="0">
                <a:solidFill>
                  <a:schemeClr val="tx1"/>
                </a:solidFill>
              </a:rPr>
              <a:t>The </a:t>
            </a:r>
            <a:r>
              <a:rPr lang="en-IE" sz="2600" dirty="0">
                <a:solidFill>
                  <a:schemeClr val="tx1"/>
                </a:solidFill>
              </a:rPr>
              <a:t>purpose of the application is the provision of a web based Car Rental System . The application allows the user </a:t>
            </a:r>
            <a:r>
              <a:rPr lang="en-IE" sz="2600" dirty="0" smtClean="0">
                <a:solidFill>
                  <a:schemeClr val="tx1"/>
                </a:solidFill>
              </a:rPr>
              <a:t>to: </a:t>
            </a:r>
          </a:p>
          <a:p>
            <a:pPr algn="l">
              <a:buFont typeface="Arial" pitchFamily="34" charset="0"/>
              <a:buChar char="•"/>
            </a:pPr>
            <a:r>
              <a:rPr lang="en-IE" sz="2500" b="1" dirty="0">
                <a:solidFill>
                  <a:schemeClr val="tx1"/>
                </a:solidFill>
              </a:rPr>
              <a:t>User can search and book </a:t>
            </a:r>
            <a:r>
              <a:rPr lang="en-IE" sz="2500" b="1" dirty="0" smtClean="0">
                <a:solidFill>
                  <a:schemeClr val="tx1"/>
                </a:solidFill>
              </a:rPr>
              <a:t>car for </a:t>
            </a:r>
            <a:r>
              <a:rPr lang="en-IE" sz="2500" b="1" dirty="0" smtClean="0">
                <a:solidFill>
                  <a:schemeClr val="tx1"/>
                </a:solidFill>
              </a:rPr>
              <a:t>varying periods from different locations throughout the country. </a:t>
            </a:r>
          </a:p>
          <a:p>
            <a:pPr algn="l">
              <a:buFont typeface="Arial" pitchFamily="34" charset="0"/>
              <a:buChar char="•"/>
            </a:pPr>
            <a:r>
              <a:rPr lang="en-IE" sz="2500" b="1" dirty="0" smtClean="0">
                <a:solidFill>
                  <a:schemeClr val="tx1"/>
                </a:solidFill>
              </a:rPr>
              <a:t>View total cost of booking and pay</a:t>
            </a:r>
          </a:p>
          <a:p>
            <a:pPr lvl="0" algn="l">
              <a:buFont typeface="Arial" pitchFamily="34" charset="0"/>
              <a:buChar char="•"/>
            </a:pPr>
            <a:r>
              <a:rPr lang="en-IE" sz="2500" b="1" dirty="0" smtClean="0">
                <a:solidFill>
                  <a:schemeClr val="tx1"/>
                </a:solidFill>
              </a:rPr>
              <a:t>Users, suppliers </a:t>
            </a:r>
            <a:r>
              <a:rPr lang="en-IE" sz="2500" b="1" dirty="0">
                <a:solidFill>
                  <a:schemeClr val="tx1"/>
                </a:solidFill>
              </a:rPr>
              <a:t>can register details</a:t>
            </a:r>
            <a:endParaRPr lang="en-GB" sz="2500" b="1" dirty="0">
              <a:solidFill>
                <a:schemeClr val="tx1"/>
              </a:solidFill>
            </a:endParaRPr>
          </a:p>
          <a:p>
            <a:pPr lvl="0" algn="l">
              <a:buFont typeface="Arial" pitchFamily="34" charset="0"/>
              <a:buChar char="•"/>
            </a:pPr>
            <a:r>
              <a:rPr lang="en-IE" sz="2500" b="1" dirty="0" smtClean="0">
                <a:solidFill>
                  <a:schemeClr val="tx1"/>
                </a:solidFill>
              </a:rPr>
              <a:t>Users, suppliers can </a:t>
            </a:r>
            <a:r>
              <a:rPr lang="en-IE" sz="2500" b="1" dirty="0">
                <a:solidFill>
                  <a:schemeClr val="tx1"/>
                </a:solidFill>
              </a:rPr>
              <a:t>log in and log </a:t>
            </a:r>
            <a:r>
              <a:rPr lang="en-IE" sz="2500" b="1" dirty="0" smtClean="0">
                <a:solidFill>
                  <a:schemeClr val="tx1"/>
                </a:solidFill>
              </a:rPr>
              <a:t>out</a:t>
            </a:r>
          </a:p>
          <a:p>
            <a:pPr algn="l">
              <a:buFont typeface="Arial" pitchFamily="34" charset="0"/>
              <a:buChar char="•"/>
            </a:pPr>
            <a:r>
              <a:rPr lang="en-IE" sz="2500" b="1" dirty="0" smtClean="0">
                <a:solidFill>
                  <a:schemeClr val="tx1"/>
                </a:solidFill>
              </a:rPr>
              <a:t>The </a:t>
            </a:r>
            <a:r>
              <a:rPr lang="en-IE" sz="2500" b="1" dirty="0">
                <a:solidFill>
                  <a:schemeClr val="tx1"/>
                </a:solidFill>
              </a:rPr>
              <a:t>application also allows owners of fleets of cars to register their details, upload fleets of cars available for hire, change cars available for hire. </a:t>
            </a:r>
            <a:endParaRPr lang="en-GB" sz="2500" b="1" dirty="0">
              <a:solidFill>
                <a:schemeClr val="tx1"/>
              </a:solidFill>
            </a:endParaRPr>
          </a:p>
          <a:p>
            <a:pPr algn="l"/>
            <a:endParaRPr lang="en-GB" dirty="0"/>
          </a:p>
        </p:txBody>
      </p:sp>
      <p:pic>
        <p:nvPicPr>
          <p:cNvPr id="4" name="Picture 3" descr="CavanGa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06489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4248472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Design</a:t>
            </a:r>
          </a:p>
          <a:p>
            <a:pPr algn="l">
              <a:spcAft>
                <a:spcPts val="0"/>
              </a:spcAft>
              <a:buFont typeface="Arial" pitchFamily="34" charset="0"/>
              <a:buChar char="•"/>
            </a:pPr>
            <a:r>
              <a:rPr lang="en-IE" kern="150" dirty="0" smtClean="0">
                <a:solidFill>
                  <a:schemeClr val="tx1"/>
                </a:solidFill>
                <a:latin typeface="Times New Roman"/>
                <a:ea typeface="SimSun"/>
                <a:cs typeface="Mangal"/>
              </a:rPr>
              <a:t>Model</a:t>
            </a:r>
            <a:endParaRPr lang="en-GB" kern="150" dirty="0" smtClean="0">
              <a:solidFill>
                <a:schemeClr val="tx1"/>
              </a:solidFill>
              <a:latin typeface="Times New Roman"/>
              <a:ea typeface="SimSun"/>
              <a:cs typeface="Mangal"/>
            </a:endParaRPr>
          </a:p>
          <a:p>
            <a:pPr algn="l">
              <a:spcAft>
                <a:spcPts val="0"/>
              </a:spcAft>
              <a:buFont typeface="Arial" pitchFamily="34" charset="0"/>
              <a:buChar char="•"/>
            </a:pPr>
            <a:r>
              <a:rPr lang="en-IE" kern="150" dirty="0" smtClean="0">
                <a:solidFill>
                  <a:schemeClr val="tx1"/>
                </a:solidFill>
                <a:latin typeface="Times New Roman"/>
                <a:ea typeface="SimSun"/>
                <a:cs typeface="Mangal"/>
              </a:rPr>
              <a:t>View</a:t>
            </a:r>
            <a:endParaRPr lang="en-GB" kern="150" dirty="0" smtClean="0">
              <a:solidFill>
                <a:schemeClr val="tx1"/>
              </a:solidFill>
              <a:latin typeface="Times New Roman"/>
              <a:ea typeface="SimSun"/>
              <a:cs typeface="Mangal"/>
            </a:endParaRPr>
          </a:p>
          <a:p>
            <a:pPr algn="l">
              <a:spcAft>
                <a:spcPts val="0"/>
              </a:spcAft>
              <a:buFont typeface="Arial" pitchFamily="34" charset="0"/>
              <a:buChar char="•"/>
            </a:pPr>
            <a:r>
              <a:rPr lang="en-IE" kern="150" dirty="0" smtClean="0">
                <a:solidFill>
                  <a:schemeClr val="tx1"/>
                </a:solidFill>
                <a:latin typeface="Times New Roman"/>
                <a:ea typeface="SimSun"/>
                <a:cs typeface="Mangal"/>
              </a:rPr>
              <a:t>Controller</a:t>
            </a:r>
            <a:endParaRPr lang="en-GB" kern="150" dirty="0" smtClean="0">
              <a:solidFill>
                <a:schemeClr val="tx1"/>
              </a:solidFill>
              <a:latin typeface="Times New Roman"/>
              <a:ea typeface="SimSun"/>
              <a:cs typeface="Mangal"/>
            </a:endParaRPr>
          </a:p>
          <a:p>
            <a:pPr algn="l">
              <a:spcAft>
                <a:spcPts val="0"/>
              </a:spcAft>
              <a:buFont typeface="Arial" pitchFamily="34" charset="0"/>
              <a:buChar char="•"/>
            </a:pPr>
            <a:r>
              <a:rPr lang="en-IE" kern="150" dirty="0" smtClean="0">
                <a:solidFill>
                  <a:schemeClr val="tx1"/>
                </a:solidFill>
                <a:latin typeface="Times New Roman"/>
                <a:ea typeface="SimSun"/>
                <a:cs typeface="Mangal"/>
              </a:rPr>
              <a:t>Business Logic Layer</a:t>
            </a:r>
            <a:endParaRPr lang="en-GB" kern="150" dirty="0" smtClean="0">
              <a:solidFill>
                <a:schemeClr val="tx1"/>
              </a:solidFill>
              <a:latin typeface="Times New Roman"/>
              <a:ea typeface="SimSun"/>
              <a:cs typeface="Mangal"/>
            </a:endParaRPr>
          </a:p>
          <a:p>
            <a:pPr algn="l">
              <a:spcAft>
                <a:spcPts val="0"/>
              </a:spcAft>
              <a:buFont typeface="Arial" pitchFamily="34" charset="0"/>
              <a:buChar char="•"/>
            </a:pPr>
            <a:r>
              <a:rPr lang="en-IE" kern="150" dirty="0" smtClean="0">
                <a:solidFill>
                  <a:schemeClr val="tx1"/>
                </a:solidFill>
                <a:latin typeface="Times New Roman"/>
                <a:ea typeface="SimSun"/>
                <a:cs typeface="Mangal"/>
              </a:rPr>
              <a:t>The Data Access Layer</a:t>
            </a:r>
            <a:endParaRPr lang="en-GB" kern="150" dirty="0" smtClean="0">
              <a:solidFill>
                <a:schemeClr val="tx1"/>
              </a:solidFill>
              <a:latin typeface="Times New Roman"/>
              <a:ea typeface="SimSun"/>
              <a:cs typeface="Mangal"/>
            </a:endParaRPr>
          </a:p>
          <a:p>
            <a:pPr algn="l"/>
            <a:endParaRPr lang="en-GB" dirty="0" smtClean="0"/>
          </a:p>
          <a:p>
            <a:pPr algn="l"/>
            <a:endParaRPr lang="en-GB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CavanGa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06489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4536504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Development</a:t>
            </a:r>
            <a:endParaRPr lang="en-GB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tx1"/>
                </a:solidFill>
              </a:rPr>
              <a:t>Development environment used is the .NET framework, Microsoft integrated development environment Visual Studio Architectural pattern used is MVC4</a:t>
            </a:r>
          </a:p>
          <a:p>
            <a:pPr algn="l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tx1"/>
                </a:solidFill>
              </a:rPr>
              <a:t>API is REST</a:t>
            </a:r>
          </a:p>
          <a:p>
            <a:pPr algn="l"/>
            <a:endParaRPr lang="en-GB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CavanGa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06489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2088232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Testing 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Test approach was based on unit testing methodology in a test driven development environment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CavanGa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064896" cy="1512168"/>
          </a:xfrm>
          <a:prstGeom prst="rect">
            <a:avLst/>
          </a:prstGeom>
        </p:spPr>
      </p:pic>
      <p:pic>
        <p:nvPicPr>
          <p:cNvPr id="5" name="Content Placeholder 3" descr="http://www.agileapps.co.uk/images/methodology/tdd-red-green-refactor-diagram.gif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165600"/>
            <a:ext cx="5400600" cy="228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Presenters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Presenters</dc:title>
  <dc:creator>Torsby</dc:creator>
  <cp:lastModifiedBy>Torsby</cp:lastModifiedBy>
  <cp:revision>4</cp:revision>
  <dcterms:created xsi:type="dcterms:W3CDTF">2012-07-27T19:28:13Z</dcterms:created>
  <dcterms:modified xsi:type="dcterms:W3CDTF">2012-07-27T19:58:09Z</dcterms:modified>
</cp:coreProperties>
</file>