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034-B680-48FD-858F-47749DFF0F5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CDD0-B034-448F-9899-4660EEC396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034-B680-48FD-858F-47749DFF0F5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CDD0-B034-448F-9899-4660EEC396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034-B680-48FD-858F-47749DFF0F5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CDD0-B034-448F-9899-4660EEC396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4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034-B680-48FD-858F-47749DFF0F5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CDD0-B034-448F-9899-4660EEC396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034-B680-48FD-858F-47749DFF0F5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CDD0-B034-448F-9899-4660EEC396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034-B680-48FD-858F-47749DFF0F5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CDD0-B034-448F-9899-4660EEC396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034-B680-48FD-858F-47749DFF0F5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CDD0-B034-448F-9899-4660EEC396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3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034-B680-48FD-858F-47749DFF0F5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CDD0-B034-448F-9899-4660EEC396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034-B680-48FD-858F-47749DFF0F5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CDD0-B034-448F-9899-4660EEC396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034-B680-48FD-858F-47749DFF0F5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CDD0-B034-448F-9899-4660EEC396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2034-B680-48FD-858F-47749DFF0F5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CDD0-B034-448F-9899-4660EEC396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2034-B680-48FD-858F-47749DFF0F5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2CDD0-B034-448F-9899-4660EEC396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7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8BEB648A-582F-BB21-170E-21760705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3" y="174684"/>
            <a:ext cx="8678174" cy="65086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6DC7AA-47DD-85DA-B4B9-23368E7D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4008"/>
            <a:ext cx="7772400" cy="90484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D2AB1A-0F15-A20C-A2D2-DC90CB534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75021"/>
            <a:ext cx="6858000" cy="141904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FA49D3-663F-17E1-5C33-BD55A2844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37" y="5362984"/>
            <a:ext cx="1507710" cy="371245"/>
          </a:xfrm>
          <a:prstGeom prst="rect">
            <a:avLst/>
          </a:prstGeom>
        </p:spPr>
      </p:pic>
      <p:pic>
        <p:nvPicPr>
          <p:cNvPr id="11" name="Imagem 10" descr="Logotipo&#10;&#10;Descrição gerada automaticamente com confiança baixa">
            <a:extLst>
              <a:ext uri="{FF2B5EF4-FFF2-40B4-BE49-F238E27FC236}">
                <a16:creationId xmlns:a16="http://schemas.microsoft.com/office/drawing/2014/main" id="{2E6E9274-B9D7-BE85-8D8C-8458D4165D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18" b="22572"/>
          <a:stretch/>
        </p:blipFill>
        <p:spPr>
          <a:xfrm>
            <a:off x="3707424" y="5312658"/>
            <a:ext cx="1677393" cy="506744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53E23F8A-AA29-EA54-08A4-65EEEE64CB51}"/>
              </a:ext>
            </a:extLst>
          </p:cNvPr>
          <p:cNvSpPr txBox="1">
            <a:spLocks/>
          </p:cNvSpPr>
          <p:nvPr/>
        </p:nvSpPr>
        <p:spPr>
          <a:xfrm>
            <a:off x="1143000" y="4722458"/>
            <a:ext cx="6858000" cy="5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Realização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0A277DDE-ED12-B88A-1281-4CB4EE02F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17" y="5230982"/>
            <a:ext cx="1775065" cy="63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8BEB648A-582F-BB21-170E-21760705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3" y="174684"/>
            <a:ext cx="8678174" cy="65086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FA49D3-663F-17E1-5C33-BD55A2844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7" y="6044470"/>
            <a:ext cx="1507710" cy="371245"/>
          </a:xfrm>
          <a:prstGeom prst="rect">
            <a:avLst/>
          </a:prstGeom>
        </p:spPr>
      </p:pic>
      <p:pic>
        <p:nvPicPr>
          <p:cNvPr id="11" name="Imagem 10" descr="Logotipo&#10;&#10;Descrição gerada automaticamente com confiança baixa">
            <a:extLst>
              <a:ext uri="{FF2B5EF4-FFF2-40B4-BE49-F238E27FC236}">
                <a16:creationId xmlns:a16="http://schemas.microsoft.com/office/drawing/2014/main" id="{2E6E9274-B9D7-BE85-8D8C-8458D4165D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18" b="22572"/>
          <a:stretch/>
        </p:blipFill>
        <p:spPr>
          <a:xfrm>
            <a:off x="1878624" y="5994144"/>
            <a:ext cx="1677393" cy="506744"/>
          </a:xfrm>
          <a:prstGeom prst="rect">
            <a:avLst/>
          </a:prstGeom>
        </p:spPr>
      </p:pic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0A277DDE-ED12-B88A-1281-4CB4EE02F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7" y="5912468"/>
            <a:ext cx="1775065" cy="635248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2081002C-9095-CD54-4E9B-56CB2B2F2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695600"/>
            <a:ext cx="6858000" cy="1655762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2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8BEB648A-582F-BB21-170E-21760705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3" y="174684"/>
            <a:ext cx="8678174" cy="65086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FA49D3-663F-17E1-5C33-BD55A2844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7" y="6044470"/>
            <a:ext cx="1507710" cy="371245"/>
          </a:xfrm>
          <a:prstGeom prst="rect">
            <a:avLst/>
          </a:prstGeom>
        </p:spPr>
      </p:pic>
      <p:pic>
        <p:nvPicPr>
          <p:cNvPr id="11" name="Imagem 10" descr="Logotipo&#10;&#10;Descrição gerada automaticamente com confiança baixa">
            <a:extLst>
              <a:ext uri="{FF2B5EF4-FFF2-40B4-BE49-F238E27FC236}">
                <a16:creationId xmlns:a16="http://schemas.microsoft.com/office/drawing/2014/main" id="{2E6E9274-B9D7-BE85-8D8C-8458D4165D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18" b="22572"/>
          <a:stretch/>
        </p:blipFill>
        <p:spPr>
          <a:xfrm>
            <a:off x="1878624" y="5994144"/>
            <a:ext cx="1677393" cy="506744"/>
          </a:xfrm>
          <a:prstGeom prst="rect">
            <a:avLst/>
          </a:prstGeom>
        </p:spPr>
      </p:pic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0A277DDE-ED12-B88A-1281-4CB4EE02F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7" y="5912468"/>
            <a:ext cx="1775065" cy="635248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2081002C-9095-CD54-4E9B-56CB2B2F2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695600"/>
            <a:ext cx="6858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AUTOR.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subtitulo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Votuporanga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Ifsp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2023. Color.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C7FDE5-B917-BA81-2B23-BD2C65D70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4008"/>
            <a:ext cx="7772400" cy="90484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02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18</Words>
  <Application>Microsoft Office PowerPoint</Application>
  <PresentationFormat>Apresentação na tela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Título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João Augusto</dc:creator>
  <cp:lastModifiedBy>João Augusto</cp:lastModifiedBy>
  <cp:revision>1</cp:revision>
  <cp:lastPrinted>2023-04-30T19:21:22Z</cp:lastPrinted>
  <dcterms:created xsi:type="dcterms:W3CDTF">2023-04-30T18:55:05Z</dcterms:created>
  <dcterms:modified xsi:type="dcterms:W3CDTF">2023-04-30T19:26:06Z</dcterms:modified>
</cp:coreProperties>
</file>