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743120"/>
            <a:ext cx="914292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</a:t>
            </a:r>
            <a:r>
              <a:rPr b="0" lang="en-US" sz="1800" spc="-1" strike="noStrike">
                <a:latin typeface="Arial"/>
              </a:rPr>
              <a:t>to </a:t>
            </a:r>
            <a:r>
              <a:rPr b="0" lang="en-US" sz="1800" spc="-1" strike="noStrike">
                <a:latin typeface="Arial"/>
              </a:rPr>
              <a:t>edit </a:t>
            </a:r>
            <a:r>
              <a:rPr b="0" lang="en-US" sz="1800" spc="-1" strike="noStrike">
                <a:latin typeface="Arial"/>
              </a:rPr>
              <a:t>the </a:t>
            </a:r>
            <a:r>
              <a:rPr b="0" lang="en-US" sz="1800" spc="-1" strike="noStrike">
                <a:latin typeface="Arial"/>
              </a:rPr>
              <a:t>title </a:t>
            </a:r>
            <a:r>
              <a:rPr b="0" lang="en-US" sz="1800" spc="-1" strike="noStrike">
                <a:latin typeface="Arial"/>
              </a:rPr>
              <a:t>text </a:t>
            </a:r>
            <a:r>
              <a:rPr b="0" lang="en-US" sz="1800" spc="-1" strike="noStrike">
                <a:latin typeface="Arial"/>
              </a:rPr>
              <a:t>form</a:t>
            </a:r>
            <a:r>
              <a:rPr b="0" lang="en-US" sz="1800" spc="-1" strike="noStrike">
                <a:latin typeface="Arial"/>
              </a:rPr>
              <a:t>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365760" y="183960"/>
            <a:ext cx="11868120" cy="559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Arial"/>
              </a:rPr>
              <a:t>Given a singly linked list with each node containing an extra pointer called `arbit`  (apart from the standard next pointer) that could point to any node in the linked list,  point to itself or be NULL ---- we have to COPY THE ENTIRE LIST!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1" lang="en-US" sz="2200" spc="-1" strike="noStrike">
                <a:latin typeface="Arial"/>
              </a:rPr>
              <a:t>struct Node {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    </a:t>
            </a:r>
            <a:r>
              <a:rPr b="1" lang="en-US" sz="2200" spc="-1" strike="noStrike">
                <a:latin typeface="Arial"/>
              </a:rPr>
              <a:t>int value;</a:t>
            </a:r>
            <a:r>
              <a:rPr b="0" lang="en-US" sz="2200" spc="-1" strike="noStrike">
                <a:latin typeface="Arial"/>
              </a:rPr>
              <a:t> // value (used as a node identifier - index)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    </a:t>
            </a:r>
            <a:r>
              <a:rPr b="1" lang="en-US" sz="2200" spc="-1" strike="noStrike">
                <a:latin typeface="Arial"/>
              </a:rPr>
              <a:t>Node* arbit;</a:t>
            </a:r>
            <a:r>
              <a:rPr b="0" lang="en-US" sz="2200" spc="-1" strike="noStrike">
                <a:latin typeface="Arial"/>
              </a:rPr>
              <a:t> // can point to itself, any node in the list, or can be NULL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    </a:t>
            </a:r>
            <a:r>
              <a:rPr b="1" lang="en-US" sz="2200" spc="-1" strike="noStrike">
                <a:latin typeface="Arial"/>
              </a:rPr>
              <a:t>Node* next;</a:t>
            </a:r>
            <a:r>
              <a:rPr b="0" lang="en-US" sz="2200" spc="-1" strike="noStrike">
                <a:latin typeface="Arial"/>
              </a:rPr>
              <a:t> // pointing to the next node in the linked list (i.e standard next pointer in a SLL)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latin typeface="Arial"/>
              </a:rPr>
              <a:t>};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019600" y="281160"/>
            <a:ext cx="1009800" cy="8564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2048760" y="4935600"/>
            <a:ext cx="1009800" cy="8564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2028600" y="3756600"/>
            <a:ext cx="1009800" cy="8564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2028600" y="2577600"/>
            <a:ext cx="1009800" cy="8564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2028600" y="1398600"/>
            <a:ext cx="1009800" cy="8564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96480" y="525600"/>
            <a:ext cx="1931040" cy="519264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>
              <a:lumMod val="1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7"/>
          <p:cNvSpPr/>
          <p:nvPr/>
        </p:nvSpPr>
        <p:spPr>
          <a:xfrm>
            <a:off x="1339920" y="2828880"/>
            <a:ext cx="707400" cy="53316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>
              <a:lumMod val="1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8"/>
          <p:cNvSpPr/>
          <p:nvPr/>
        </p:nvSpPr>
        <p:spPr>
          <a:xfrm flipH="1" flipV="1">
            <a:off x="3056760" y="3755160"/>
            <a:ext cx="1461960" cy="177372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>
              <a:lumMod val="1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9"/>
          <p:cNvSpPr/>
          <p:nvPr/>
        </p:nvSpPr>
        <p:spPr>
          <a:xfrm flipV="1">
            <a:off x="565560" y="1381320"/>
            <a:ext cx="1461960" cy="300384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>
              <a:lumMod val="1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0"/>
          <p:cNvSpPr/>
          <p:nvPr/>
        </p:nvSpPr>
        <p:spPr>
          <a:xfrm>
            <a:off x="2374200" y="1153800"/>
            <a:ext cx="358560" cy="224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1"/>
          <p:cNvSpPr/>
          <p:nvPr/>
        </p:nvSpPr>
        <p:spPr>
          <a:xfrm>
            <a:off x="2386080" y="4644000"/>
            <a:ext cx="346680" cy="3106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2"/>
          <p:cNvSpPr/>
          <p:nvPr/>
        </p:nvSpPr>
        <p:spPr>
          <a:xfrm>
            <a:off x="2425680" y="3471840"/>
            <a:ext cx="290160" cy="2660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3"/>
          <p:cNvSpPr/>
          <p:nvPr/>
        </p:nvSpPr>
        <p:spPr>
          <a:xfrm>
            <a:off x="2394720" y="2279880"/>
            <a:ext cx="321120" cy="2869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4"/>
          <p:cNvSpPr/>
          <p:nvPr/>
        </p:nvSpPr>
        <p:spPr>
          <a:xfrm>
            <a:off x="2581920" y="1590480"/>
            <a:ext cx="913320" cy="473040"/>
          </a:xfrm>
          <a:prstGeom prst="mathMultiply">
            <a:avLst>
              <a:gd name="adj1" fmla="val 23520"/>
            </a:avLst>
          </a:prstGeom>
          <a:solidFill>
            <a:schemeClr val="bg1">
              <a:lumMod val="1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5"/>
          <p:cNvSpPr/>
          <p:nvPr/>
        </p:nvSpPr>
        <p:spPr>
          <a:xfrm>
            <a:off x="2096640" y="5610600"/>
            <a:ext cx="913320" cy="473040"/>
          </a:xfrm>
          <a:prstGeom prst="mathMultiply">
            <a:avLst>
              <a:gd name="adj1" fmla="val 23520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6"/>
          <p:cNvSpPr/>
          <p:nvPr/>
        </p:nvSpPr>
        <p:spPr>
          <a:xfrm>
            <a:off x="8345880" y="263520"/>
            <a:ext cx="1009800" cy="8564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CustomShape 17"/>
          <p:cNvSpPr/>
          <p:nvPr/>
        </p:nvSpPr>
        <p:spPr>
          <a:xfrm>
            <a:off x="8374680" y="4917960"/>
            <a:ext cx="1009800" cy="8564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CustomShape 18"/>
          <p:cNvSpPr/>
          <p:nvPr/>
        </p:nvSpPr>
        <p:spPr>
          <a:xfrm>
            <a:off x="8354520" y="3738960"/>
            <a:ext cx="1009800" cy="8564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CustomShape 19"/>
          <p:cNvSpPr/>
          <p:nvPr/>
        </p:nvSpPr>
        <p:spPr>
          <a:xfrm>
            <a:off x="8354520" y="2560320"/>
            <a:ext cx="1009800" cy="8564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CustomShape 20"/>
          <p:cNvSpPr/>
          <p:nvPr/>
        </p:nvSpPr>
        <p:spPr>
          <a:xfrm>
            <a:off x="8354520" y="1381320"/>
            <a:ext cx="1009800" cy="8564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CustomShape 21"/>
          <p:cNvSpPr/>
          <p:nvPr/>
        </p:nvSpPr>
        <p:spPr>
          <a:xfrm>
            <a:off x="6422400" y="507960"/>
            <a:ext cx="1931040" cy="519264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>
              <a:lumMod val="1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2"/>
          <p:cNvSpPr/>
          <p:nvPr/>
        </p:nvSpPr>
        <p:spPr>
          <a:xfrm>
            <a:off x="7666200" y="2811600"/>
            <a:ext cx="707400" cy="53316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>
              <a:lumMod val="1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23"/>
          <p:cNvSpPr/>
          <p:nvPr/>
        </p:nvSpPr>
        <p:spPr>
          <a:xfrm flipH="1" flipV="1">
            <a:off x="9384120" y="3737520"/>
            <a:ext cx="1461960" cy="177372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>
              <a:lumMod val="1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24"/>
          <p:cNvSpPr/>
          <p:nvPr/>
        </p:nvSpPr>
        <p:spPr>
          <a:xfrm flipV="1">
            <a:off x="6891480" y="1363680"/>
            <a:ext cx="1461960" cy="300384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>
              <a:lumMod val="1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25"/>
          <p:cNvSpPr/>
          <p:nvPr/>
        </p:nvSpPr>
        <p:spPr>
          <a:xfrm>
            <a:off x="8679960" y="1120680"/>
            <a:ext cx="358560" cy="2559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6"/>
          <p:cNvSpPr/>
          <p:nvPr/>
        </p:nvSpPr>
        <p:spPr>
          <a:xfrm>
            <a:off x="8700120" y="3444480"/>
            <a:ext cx="358560" cy="3009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7"/>
          <p:cNvSpPr/>
          <p:nvPr/>
        </p:nvSpPr>
        <p:spPr>
          <a:xfrm>
            <a:off x="8422920" y="5592960"/>
            <a:ext cx="913320" cy="473040"/>
          </a:xfrm>
          <a:prstGeom prst="mathMultiply">
            <a:avLst>
              <a:gd name="adj1" fmla="val 23520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28"/>
          <p:cNvSpPr/>
          <p:nvPr/>
        </p:nvSpPr>
        <p:spPr>
          <a:xfrm>
            <a:off x="8696520" y="4619880"/>
            <a:ext cx="365760" cy="3045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29"/>
          <p:cNvSpPr/>
          <p:nvPr/>
        </p:nvSpPr>
        <p:spPr>
          <a:xfrm>
            <a:off x="8700120" y="2261880"/>
            <a:ext cx="358560" cy="3045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30"/>
          <p:cNvSpPr/>
          <p:nvPr/>
        </p:nvSpPr>
        <p:spPr>
          <a:xfrm>
            <a:off x="8928360" y="1572840"/>
            <a:ext cx="913320" cy="473040"/>
          </a:xfrm>
          <a:prstGeom prst="mathMultiply">
            <a:avLst>
              <a:gd name="adj1" fmla="val 23520"/>
            </a:avLst>
          </a:prstGeom>
          <a:solidFill>
            <a:schemeClr val="bg1">
              <a:lumMod val="1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31"/>
          <p:cNvSpPr/>
          <p:nvPr/>
        </p:nvSpPr>
        <p:spPr>
          <a:xfrm>
            <a:off x="4072680" y="296280"/>
            <a:ext cx="1461960" cy="14716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CustomShape 32"/>
          <p:cNvSpPr/>
          <p:nvPr/>
        </p:nvSpPr>
        <p:spPr>
          <a:xfrm>
            <a:off x="4467600" y="507960"/>
            <a:ext cx="740880" cy="350280"/>
          </a:xfrm>
          <a:prstGeom prst="rect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arbit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CustomShape 33"/>
          <p:cNvSpPr/>
          <p:nvPr/>
        </p:nvSpPr>
        <p:spPr>
          <a:xfrm>
            <a:off x="4376160" y="1249200"/>
            <a:ext cx="926640" cy="304560"/>
          </a:xfrm>
          <a:prstGeom prst="rect">
            <a:avLst/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" name="CustomShape 34"/>
          <p:cNvSpPr/>
          <p:nvPr/>
        </p:nvSpPr>
        <p:spPr>
          <a:xfrm>
            <a:off x="4491720" y="1781640"/>
            <a:ext cx="934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Node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2019600" y="281160"/>
            <a:ext cx="1009800" cy="8564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2048760" y="4935600"/>
            <a:ext cx="1009800" cy="8564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2028600" y="3756600"/>
            <a:ext cx="1009800" cy="8564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" name="CustomShape 4"/>
          <p:cNvSpPr/>
          <p:nvPr/>
        </p:nvSpPr>
        <p:spPr>
          <a:xfrm>
            <a:off x="2028600" y="2577600"/>
            <a:ext cx="1009800" cy="8564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CustomShape 5"/>
          <p:cNvSpPr/>
          <p:nvPr/>
        </p:nvSpPr>
        <p:spPr>
          <a:xfrm>
            <a:off x="2028600" y="1398600"/>
            <a:ext cx="1009800" cy="8564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CustomShape 6"/>
          <p:cNvSpPr/>
          <p:nvPr/>
        </p:nvSpPr>
        <p:spPr>
          <a:xfrm>
            <a:off x="96480" y="525600"/>
            <a:ext cx="1931040" cy="519264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>
              <a:lumMod val="1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7"/>
          <p:cNvSpPr/>
          <p:nvPr/>
        </p:nvSpPr>
        <p:spPr>
          <a:xfrm>
            <a:off x="1339920" y="2828880"/>
            <a:ext cx="707400" cy="53316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>
              <a:lumMod val="1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8"/>
          <p:cNvSpPr/>
          <p:nvPr/>
        </p:nvSpPr>
        <p:spPr>
          <a:xfrm flipH="1" flipV="1">
            <a:off x="3056760" y="3755160"/>
            <a:ext cx="1461960" cy="177372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>
              <a:lumMod val="1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9"/>
          <p:cNvSpPr/>
          <p:nvPr/>
        </p:nvSpPr>
        <p:spPr>
          <a:xfrm flipV="1">
            <a:off x="565560" y="1381320"/>
            <a:ext cx="1461960" cy="300384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>
              <a:lumMod val="1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10"/>
          <p:cNvSpPr/>
          <p:nvPr/>
        </p:nvSpPr>
        <p:spPr>
          <a:xfrm>
            <a:off x="2560320" y="1629720"/>
            <a:ext cx="913320" cy="473040"/>
          </a:xfrm>
          <a:prstGeom prst="mathMultiply">
            <a:avLst>
              <a:gd name="adj1" fmla="val 23520"/>
            </a:avLst>
          </a:prstGeom>
          <a:solidFill>
            <a:schemeClr val="bg1">
              <a:lumMod val="1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11"/>
          <p:cNvSpPr/>
          <p:nvPr/>
        </p:nvSpPr>
        <p:spPr>
          <a:xfrm>
            <a:off x="2096640" y="5610600"/>
            <a:ext cx="913320" cy="473040"/>
          </a:xfrm>
          <a:prstGeom prst="mathMultiply">
            <a:avLst>
              <a:gd name="adj1" fmla="val 23520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12"/>
          <p:cNvSpPr/>
          <p:nvPr/>
        </p:nvSpPr>
        <p:spPr>
          <a:xfrm>
            <a:off x="8345880" y="263520"/>
            <a:ext cx="1009800" cy="8564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CustomShape 13"/>
          <p:cNvSpPr/>
          <p:nvPr/>
        </p:nvSpPr>
        <p:spPr>
          <a:xfrm>
            <a:off x="8374680" y="4917960"/>
            <a:ext cx="1009800" cy="8564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CustomShape 14"/>
          <p:cNvSpPr/>
          <p:nvPr/>
        </p:nvSpPr>
        <p:spPr>
          <a:xfrm>
            <a:off x="8354520" y="3738960"/>
            <a:ext cx="1009800" cy="8564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15"/>
          <p:cNvSpPr/>
          <p:nvPr/>
        </p:nvSpPr>
        <p:spPr>
          <a:xfrm>
            <a:off x="8354520" y="2560320"/>
            <a:ext cx="1009800" cy="8564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CustomShape 16"/>
          <p:cNvSpPr/>
          <p:nvPr/>
        </p:nvSpPr>
        <p:spPr>
          <a:xfrm>
            <a:off x="8354520" y="1381320"/>
            <a:ext cx="1009800" cy="8564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17"/>
          <p:cNvSpPr/>
          <p:nvPr/>
        </p:nvSpPr>
        <p:spPr>
          <a:xfrm>
            <a:off x="8422920" y="5592960"/>
            <a:ext cx="913320" cy="473040"/>
          </a:xfrm>
          <a:prstGeom prst="mathMultiply">
            <a:avLst>
              <a:gd name="adj1" fmla="val 23520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18"/>
          <p:cNvSpPr/>
          <p:nvPr/>
        </p:nvSpPr>
        <p:spPr>
          <a:xfrm>
            <a:off x="2374200" y="1153800"/>
            <a:ext cx="358560" cy="224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19"/>
          <p:cNvSpPr/>
          <p:nvPr/>
        </p:nvSpPr>
        <p:spPr>
          <a:xfrm>
            <a:off x="2345400" y="2313360"/>
            <a:ext cx="358560" cy="224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0"/>
          <p:cNvSpPr/>
          <p:nvPr/>
        </p:nvSpPr>
        <p:spPr>
          <a:xfrm>
            <a:off x="2353320" y="3466800"/>
            <a:ext cx="358560" cy="224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21"/>
          <p:cNvSpPr/>
          <p:nvPr/>
        </p:nvSpPr>
        <p:spPr>
          <a:xfrm>
            <a:off x="2364120" y="4662000"/>
            <a:ext cx="358560" cy="224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22"/>
          <p:cNvSpPr/>
          <p:nvPr/>
        </p:nvSpPr>
        <p:spPr>
          <a:xfrm>
            <a:off x="8700120" y="1150200"/>
            <a:ext cx="358560" cy="224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23"/>
          <p:cNvSpPr/>
          <p:nvPr/>
        </p:nvSpPr>
        <p:spPr>
          <a:xfrm>
            <a:off x="8679960" y="2313360"/>
            <a:ext cx="358560" cy="224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24"/>
          <p:cNvSpPr/>
          <p:nvPr/>
        </p:nvSpPr>
        <p:spPr>
          <a:xfrm>
            <a:off x="8700840" y="3466800"/>
            <a:ext cx="358560" cy="224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5"/>
          <p:cNvSpPr/>
          <p:nvPr/>
        </p:nvSpPr>
        <p:spPr>
          <a:xfrm>
            <a:off x="8679960" y="4673880"/>
            <a:ext cx="358560" cy="224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6"/>
          <p:cNvSpPr/>
          <p:nvPr/>
        </p:nvSpPr>
        <p:spPr>
          <a:xfrm>
            <a:off x="8961120" y="457200"/>
            <a:ext cx="913320" cy="473040"/>
          </a:xfrm>
          <a:prstGeom prst="mathMultiply">
            <a:avLst>
              <a:gd name="adj1" fmla="val 23520"/>
            </a:avLst>
          </a:prstGeom>
          <a:solidFill>
            <a:schemeClr val="bg1">
              <a:lumMod val="1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27"/>
          <p:cNvSpPr/>
          <p:nvPr/>
        </p:nvSpPr>
        <p:spPr>
          <a:xfrm>
            <a:off x="8961120" y="1629720"/>
            <a:ext cx="913320" cy="473040"/>
          </a:xfrm>
          <a:prstGeom prst="mathMultiply">
            <a:avLst>
              <a:gd name="adj1" fmla="val 23520"/>
            </a:avLst>
          </a:prstGeom>
          <a:solidFill>
            <a:schemeClr val="bg1">
              <a:lumMod val="1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8"/>
          <p:cNvSpPr/>
          <p:nvPr/>
        </p:nvSpPr>
        <p:spPr>
          <a:xfrm>
            <a:off x="8961120" y="2743200"/>
            <a:ext cx="913320" cy="473040"/>
          </a:xfrm>
          <a:prstGeom prst="mathMultiply">
            <a:avLst>
              <a:gd name="adj1" fmla="val 23520"/>
            </a:avLst>
          </a:prstGeom>
          <a:solidFill>
            <a:schemeClr val="bg1">
              <a:lumMod val="1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29"/>
          <p:cNvSpPr/>
          <p:nvPr/>
        </p:nvSpPr>
        <p:spPr>
          <a:xfrm>
            <a:off x="8961120" y="4007160"/>
            <a:ext cx="913320" cy="473040"/>
          </a:xfrm>
          <a:prstGeom prst="mathMultiply">
            <a:avLst>
              <a:gd name="adj1" fmla="val 23520"/>
            </a:avLst>
          </a:prstGeom>
          <a:solidFill>
            <a:schemeClr val="bg1">
              <a:lumMod val="1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30"/>
          <p:cNvSpPr/>
          <p:nvPr/>
        </p:nvSpPr>
        <p:spPr>
          <a:xfrm>
            <a:off x="8961120" y="5195880"/>
            <a:ext cx="913320" cy="473040"/>
          </a:xfrm>
          <a:prstGeom prst="mathMultiply">
            <a:avLst>
              <a:gd name="adj1" fmla="val 23520"/>
            </a:avLst>
          </a:prstGeom>
          <a:solidFill>
            <a:schemeClr val="bg1">
              <a:lumMod val="1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31"/>
          <p:cNvSpPr/>
          <p:nvPr/>
        </p:nvSpPr>
        <p:spPr>
          <a:xfrm>
            <a:off x="4072680" y="296280"/>
            <a:ext cx="1461960" cy="14716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32"/>
          <p:cNvSpPr/>
          <p:nvPr/>
        </p:nvSpPr>
        <p:spPr>
          <a:xfrm>
            <a:off x="4467600" y="507960"/>
            <a:ext cx="740880" cy="350280"/>
          </a:xfrm>
          <a:prstGeom prst="rect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arbit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CustomShape 33"/>
          <p:cNvSpPr/>
          <p:nvPr/>
        </p:nvSpPr>
        <p:spPr>
          <a:xfrm>
            <a:off x="4376160" y="1249200"/>
            <a:ext cx="926640" cy="304560"/>
          </a:xfrm>
          <a:prstGeom prst="rect">
            <a:avLst/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next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019600" y="281160"/>
            <a:ext cx="1009800" cy="8564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2048760" y="4935600"/>
            <a:ext cx="1009800" cy="8564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2028600" y="3756600"/>
            <a:ext cx="1009800" cy="8564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2028600" y="2577600"/>
            <a:ext cx="1009800" cy="8564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2028600" y="1398600"/>
            <a:ext cx="1009800" cy="8564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6"/>
          <p:cNvSpPr/>
          <p:nvPr/>
        </p:nvSpPr>
        <p:spPr>
          <a:xfrm>
            <a:off x="96480" y="525600"/>
            <a:ext cx="1931040" cy="519264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>
              <a:lumMod val="1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7"/>
          <p:cNvSpPr/>
          <p:nvPr/>
        </p:nvSpPr>
        <p:spPr>
          <a:xfrm>
            <a:off x="1339920" y="2828880"/>
            <a:ext cx="707400" cy="53316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>
              <a:lumMod val="1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8"/>
          <p:cNvSpPr/>
          <p:nvPr/>
        </p:nvSpPr>
        <p:spPr>
          <a:xfrm flipH="1" flipV="1">
            <a:off x="3056760" y="3755160"/>
            <a:ext cx="1461960" cy="177372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>
              <a:lumMod val="1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9"/>
          <p:cNvSpPr/>
          <p:nvPr/>
        </p:nvSpPr>
        <p:spPr>
          <a:xfrm flipV="1">
            <a:off x="565560" y="1381320"/>
            <a:ext cx="1461960" cy="300384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>
              <a:lumMod val="1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10"/>
          <p:cNvSpPr/>
          <p:nvPr/>
        </p:nvSpPr>
        <p:spPr>
          <a:xfrm>
            <a:off x="2553840" y="1743480"/>
            <a:ext cx="913320" cy="473040"/>
          </a:xfrm>
          <a:prstGeom prst="mathMultiply">
            <a:avLst>
              <a:gd name="adj1" fmla="val 23520"/>
            </a:avLst>
          </a:prstGeom>
          <a:solidFill>
            <a:schemeClr val="bg1">
              <a:lumMod val="1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11"/>
          <p:cNvSpPr/>
          <p:nvPr/>
        </p:nvSpPr>
        <p:spPr>
          <a:xfrm>
            <a:off x="2096640" y="5610600"/>
            <a:ext cx="913320" cy="473040"/>
          </a:xfrm>
          <a:prstGeom prst="mathMultiply">
            <a:avLst>
              <a:gd name="adj1" fmla="val 23520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12"/>
          <p:cNvSpPr/>
          <p:nvPr/>
        </p:nvSpPr>
        <p:spPr>
          <a:xfrm>
            <a:off x="8345880" y="263520"/>
            <a:ext cx="1009800" cy="8564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CustomShape 13"/>
          <p:cNvSpPr/>
          <p:nvPr/>
        </p:nvSpPr>
        <p:spPr>
          <a:xfrm>
            <a:off x="8374680" y="4917960"/>
            <a:ext cx="1009800" cy="8564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14"/>
          <p:cNvSpPr/>
          <p:nvPr/>
        </p:nvSpPr>
        <p:spPr>
          <a:xfrm>
            <a:off x="8354520" y="3738960"/>
            <a:ext cx="1009800" cy="8564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15"/>
          <p:cNvSpPr/>
          <p:nvPr/>
        </p:nvSpPr>
        <p:spPr>
          <a:xfrm>
            <a:off x="8354520" y="2560320"/>
            <a:ext cx="1009800" cy="8564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16"/>
          <p:cNvSpPr/>
          <p:nvPr/>
        </p:nvSpPr>
        <p:spPr>
          <a:xfrm>
            <a:off x="8354520" y="1381320"/>
            <a:ext cx="1009800" cy="8564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17"/>
          <p:cNvSpPr/>
          <p:nvPr/>
        </p:nvSpPr>
        <p:spPr>
          <a:xfrm>
            <a:off x="8422920" y="5592960"/>
            <a:ext cx="913320" cy="473040"/>
          </a:xfrm>
          <a:prstGeom prst="mathMultiply">
            <a:avLst>
              <a:gd name="adj1" fmla="val 23520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18"/>
          <p:cNvSpPr/>
          <p:nvPr/>
        </p:nvSpPr>
        <p:spPr>
          <a:xfrm>
            <a:off x="3028320" y="455040"/>
            <a:ext cx="5316480" cy="4730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>
              <a:lumMod val="1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9"/>
          <p:cNvSpPr/>
          <p:nvPr/>
        </p:nvSpPr>
        <p:spPr>
          <a:xfrm>
            <a:off x="3057120" y="1590480"/>
            <a:ext cx="5316480" cy="4730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>
              <a:lumMod val="1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20"/>
          <p:cNvSpPr/>
          <p:nvPr/>
        </p:nvSpPr>
        <p:spPr>
          <a:xfrm>
            <a:off x="3047400" y="5271120"/>
            <a:ext cx="5316480" cy="4730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>
              <a:lumMod val="1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21"/>
          <p:cNvSpPr/>
          <p:nvPr/>
        </p:nvSpPr>
        <p:spPr>
          <a:xfrm>
            <a:off x="3038040" y="3998160"/>
            <a:ext cx="5316480" cy="4730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>
              <a:lumMod val="1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22"/>
          <p:cNvSpPr/>
          <p:nvPr/>
        </p:nvSpPr>
        <p:spPr>
          <a:xfrm>
            <a:off x="3057120" y="2765520"/>
            <a:ext cx="5316480" cy="4730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>
              <a:lumMod val="1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3"/>
          <p:cNvSpPr/>
          <p:nvPr/>
        </p:nvSpPr>
        <p:spPr>
          <a:xfrm>
            <a:off x="2374200" y="1153800"/>
            <a:ext cx="358560" cy="224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24"/>
          <p:cNvSpPr/>
          <p:nvPr/>
        </p:nvSpPr>
        <p:spPr>
          <a:xfrm>
            <a:off x="2345400" y="2313360"/>
            <a:ext cx="358560" cy="224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25"/>
          <p:cNvSpPr/>
          <p:nvPr/>
        </p:nvSpPr>
        <p:spPr>
          <a:xfrm>
            <a:off x="2353320" y="3466800"/>
            <a:ext cx="358560" cy="224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26"/>
          <p:cNvSpPr/>
          <p:nvPr/>
        </p:nvSpPr>
        <p:spPr>
          <a:xfrm>
            <a:off x="2364120" y="4662000"/>
            <a:ext cx="358560" cy="224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27"/>
          <p:cNvSpPr/>
          <p:nvPr/>
        </p:nvSpPr>
        <p:spPr>
          <a:xfrm>
            <a:off x="8700120" y="1150200"/>
            <a:ext cx="358560" cy="224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28"/>
          <p:cNvSpPr/>
          <p:nvPr/>
        </p:nvSpPr>
        <p:spPr>
          <a:xfrm>
            <a:off x="8679960" y="2313360"/>
            <a:ext cx="358560" cy="224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9"/>
          <p:cNvSpPr/>
          <p:nvPr/>
        </p:nvSpPr>
        <p:spPr>
          <a:xfrm>
            <a:off x="8700840" y="3466800"/>
            <a:ext cx="358560" cy="224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30"/>
          <p:cNvSpPr/>
          <p:nvPr/>
        </p:nvSpPr>
        <p:spPr>
          <a:xfrm>
            <a:off x="8679960" y="4673880"/>
            <a:ext cx="358560" cy="224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31"/>
          <p:cNvSpPr/>
          <p:nvPr/>
        </p:nvSpPr>
        <p:spPr>
          <a:xfrm>
            <a:off x="10516320" y="2011680"/>
            <a:ext cx="1461960" cy="14716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32"/>
          <p:cNvSpPr/>
          <p:nvPr/>
        </p:nvSpPr>
        <p:spPr>
          <a:xfrm>
            <a:off x="10881360" y="2209680"/>
            <a:ext cx="740880" cy="350280"/>
          </a:xfrm>
          <a:prstGeom prst="rect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arbit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33"/>
          <p:cNvSpPr/>
          <p:nvPr/>
        </p:nvSpPr>
        <p:spPr>
          <a:xfrm>
            <a:off x="10789920" y="2986920"/>
            <a:ext cx="926640" cy="304560"/>
          </a:xfrm>
          <a:prstGeom prst="rect">
            <a:avLst/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next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2019600" y="281160"/>
            <a:ext cx="1009800" cy="8564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2048760" y="4935600"/>
            <a:ext cx="1009800" cy="8564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2028600" y="3756600"/>
            <a:ext cx="1009800" cy="8564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2028600" y="2577600"/>
            <a:ext cx="1009800" cy="8564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2028600" y="1398600"/>
            <a:ext cx="1009800" cy="8564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96480" y="525600"/>
            <a:ext cx="1931040" cy="519264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>
              <a:lumMod val="1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7"/>
          <p:cNvSpPr/>
          <p:nvPr/>
        </p:nvSpPr>
        <p:spPr>
          <a:xfrm>
            <a:off x="1339920" y="2828880"/>
            <a:ext cx="707400" cy="53316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>
              <a:lumMod val="1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8"/>
          <p:cNvSpPr/>
          <p:nvPr/>
        </p:nvSpPr>
        <p:spPr>
          <a:xfrm flipH="1" flipV="1">
            <a:off x="3056760" y="3755160"/>
            <a:ext cx="1461960" cy="177372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>
              <a:lumMod val="1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9"/>
          <p:cNvSpPr/>
          <p:nvPr/>
        </p:nvSpPr>
        <p:spPr>
          <a:xfrm flipV="1">
            <a:off x="565560" y="1381320"/>
            <a:ext cx="1461960" cy="300384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>
              <a:lumMod val="1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10"/>
          <p:cNvSpPr/>
          <p:nvPr/>
        </p:nvSpPr>
        <p:spPr>
          <a:xfrm>
            <a:off x="2553840" y="1743480"/>
            <a:ext cx="913320" cy="473040"/>
          </a:xfrm>
          <a:prstGeom prst="mathMultiply">
            <a:avLst>
              <a:gd name="adj1" fmla="val 23520"/>
            </a:avLst>
          </a:prstGeom>
          <a:solidFill>
            <a:schemeClr val="bg1">
              <a:lumMod val="1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1"/>
          <p:cNvSpPr/>
          <p:nvPr/>
        </p:nvSpPr>
        <p:spPr>
          <a:xfrm>
            <a:off x="2096640" y="5610600"/>
            <a:ext cx="913320" cy="473040"/>
          </a:xfrm>
          <a:prstGeom prst="mathMultiply">
            <a:avLst>
              <a:gd name="adj1" fmla="val 23520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2"/>
          <p:cNvSpPr/>
          <p:nvPr/>
        </p:nvSpPr>
        <p:spPr>
          <a:xfrm>
            <a:off x="8345880" y="263520"/>
            <a:ext cx="1009800" cy="8564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CustomShape 13"/>
          <p:cNvSpPr/>
          <p:nvPr/>
        </p:nvSpPr>
        <p:spPr>
          <a:xfrm>
            <a:off x="8374680" y="4917960"/>
            <a:ext cx="1009800" cy="8564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14"/>
          <p:cNvSpPr/>
          <p:nvPr/>
        </p:nvSpPr>
        <p:spPr>
          <a:xfrm>
            <a:off x="8354520" y="3738960"/>
            <a:ext cx="1009800" cy="8564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15"/>
          <p:cNvSpPr/>
          <p:nvPr/>
        </p:nvSpPr>
        <p:spPr>
          <a:xfrm>
            <a:off x="8354520" y="2560320"/>
            <a:ext cx="1009800" cy="8564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16"/>
          <p:cNvSpPr/>
          <p:nvPr/>
        </p:nvSpPr>
        <p:spPr>
          <a:xfrm>
            <a:off x="8354520" y="1381320"/>
            <a:ext cx="1009800" cy="8564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CustomShape 17"/>
          <p:cNvSpPr/>
          <p:nvPr/>
        </p:nvSpPr>
        <p:spPr>
          <a:xfrm>
            <a:off x="8422920" y="5592960"/>
            <a:ext cx="913320" cy="473040"/>
          </a:xfrm>
          <a:prstGeom prst="mathMultiply">
            <a:avLst>
              <a:gd name="adj1" fmla="val 23520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18"/>
          <p:cNvSpPr/>
          <p:nvPr/>
        </p:nvSpPr>
        <p:spPr>
          <a:xfrm>
            <a:off x="3028320" y="455040"/>
            <a:ext cx="5316480" cy="4730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>
              <a:lumMod val="1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19"/>
          <p:cNvSpPr/>
          <p:nvPr/>
        </p:nvSpPr>
        <p:spPr>
          <a:xfrm>
            <a:off x="3057120" y="1590480"/>
            <a:ext cx="5316480" cy="4730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>
              <a:lumMod val="1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20"/>
          <p:cNvSpPr/>
          <p:nvPr/>
        </p:nvSpPr>
        <p:spPr>
          <a:xfrm>
            <a:off x="3047400" y="5271120"/>
            <a:ext cx="5316480" cy="4730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>
              <a:lumMod val="1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21"/>
          <p:cNvSpPr/>
          <p:nvPr/>
        </p:nvSpPr>
        <p:spPr>
          <a:xfrm>
            <a:off x="3038040" y="3998160"/>
            <a:ext cx="5316480" cy="4730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>
              <a:lumMod val="1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22"/>
          <p:cNvSpPr/>
          <p:nvPr/>
        </p:nvSpPr>
        <p:spPr>
          <a:xfrm>
            <a:off x="3057120" y="2765520"/>
            <a:ext cx="5316480" cy="4730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>
              <a:lumMod val="1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23"/>
          <p:cNvSpPr/>
          <p:nvPr/>
        </p:nvSpPr>
        <p:spPr>
          <a:xfrm>
            <a:off x="8700840" y="3466800"/>
            <a:ext cx="358560" cy="224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24"/>
          <p:cNvSpPr/>
          <p:nvPr/>
        </p:nvSpPr>
        <p:spPr>
          <a:xfrm>
            <a:off x="8679960" y="1176120"/>
            <a:ext cx="358560" cy="224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5"/>
          <p:cNvSpPr/>
          <p:nvPr/>
        </p:nvSpPr>
        <p:spPr>
          <a:xfrm>
            <a:off x="8700840" y="2310120"/>
            <a:ext cx="358560" cy="224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26"/>
          <p:cNvSpPr/>
          <p:nvPr/>
        </p:nvSpPr>
        <p:spPr>
          <a:xfrm>
            <a:off x="8700840" y="4662000"/>
            <a:ext cx="358560" cy="224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27"/>
          <p:cNvSpPr/>
          <p:nvPr/>
        </p:nvSpPr>
        <p:spPr>
          <a:xfrm flipH="1" rot="16200000">
            <a:off x="5558760" y="-1541520"/>
            <a:ext cx="461880" cy="52635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28"/>
          <p:cNvSpPr/>
          <p:nvPr/>
        </p:nvSpPr>
        <p:spPr>
          <a:xfrm flipH="1" rot="16200000">
            <a:off x="5616360" y="-417600"/>
            <a:ext cx="461880" cy="52635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29"/>
          <p:cNvSpPr/>
          <p:nvPr/>
        </p:nvSpPr>
        <p:spPr>
          <a:xfrm flipH="1" rot="16200000">
            <a:off x="5616360" y="722520"/>
            <a:ext cx="461880" cy="52635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30"/>
          <p:cNvSpPr/>
          <p:nvPr/>
        </p:nvSpPr>
        <p:spPr>
          <a:xfrm flipH="1" rot="16200000">
            <a:off x="5628600" y="1944360"/>
            <a:ext cx="461880" cy="52635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31"/>
          <p:cNvSpPr/>
          <p:nvPr/>
        </p:nvSpPr>
        <p:spPr>
          <a:xfrm flipH="1" rot="16200000">
            <a:off x="5607000" y="3297240"/>
            <a:ext cx="461880" cy="52635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32"/>
          <p:cNvSpPr/>
          <p:nvPr/>
        </p:nvSpPr>
        <p:spPr>
          <a:xfrm>
            <a:off x="10516320" y="2368440"/>
            <a:ext cx="1461960" cy="14716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33"/>
          <p:cNvSpPr/>
          <p:nvPr/>
        </p:nvSpPr>
        <p:spPr>
          <a:xfrm>
            <a:off x="10881360" y="2560320"/>
            <a:ext cx="740880" cy="350280"/>
          </a:xfrm>
          <a:prstGeom prst="rect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arbit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34"/>
          <p:cNvSpPr/>
          <p:nvPr/>
        </p:nvSpPr>
        <p:spPr>
          <a:xfrm>
            <a:off x="10777320" y="3352680"/>
            <a:ext cx="926640" cy="304560"/>
          </a:xfrm>
          <a:prstGeom prst="rect">
            <a:avLst/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next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</TotalTime>
  <Application>LibreOffice/6.2.7.1$Linux_X86_64 LibreOffice_project/20$Build-1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2020-04-18T12:19:54Z</dcterms:created>
  <dc:creator>Vikram Fugro (External - QuEST Global Digital Inc. (US))</dc:creator>
  <dc:description/>
  <dc:language>en-US</dc:language>
  <cp:lastModifiedBy/>
  <dcterms:modified xsi:type="dcterms:W3CDTF">2020-04-19T09:01:08Z</dcterms:modified>
  <cp:revision>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3</vt:i4>
  </property>
</Properties>
</file>