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XKmPiQ8amG7X8gIgawdg2Pwcb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00251" y="313899"/>
            <a:ext cx="11477767" cy="6209732"/>
            <a:chOff x="300251" y="313899"/>
            <a:chExt cx="11477767" cy="6209732"/>
          </a:xfrm>
        </p:grpSpPr>
        <p:sp>
          <p:nvSpPr>
            <p:cNvPr id="85" name="Google Shape;85;p1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fmla="val 1161" name="adj"/>
              </a:avLst>
            </a:prstGeom>
            <a:solidFill>
              <a:schemeClr val="lt1"/>
            </a:solidFill>
            <a:ln cap="flat" cmpd="sng" w="12700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"/>
          <p:cNvSpPr txBox="1"/>
          <p:nvPr/>
        </p:nvSpPr>
        <p:spPr>
          <a:xfrm>
            <a:off x="6148551" y="1757775"/>
            <a:ext cx="42075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Cotizador de seguros todo riesgo para automóviles particulares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39633" y="5036990"/>
            <a:ext cx="514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Por: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Andres Felipe Suarez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Betsabe</a:t>
            </a: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Diaz Ordoñez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86400" y="1014900"/>
            <a:ext cx="5054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722" y="1014900"/>
            <a:ext cx="3364928" cy="33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70589" y="313899"/>
            <a:ext cx="11477767" cy="6209732"/>
          </a:xfrm>
          <a:prstGeom prst="roundRect">
            <a:avLst>
              <a:gd fmla="val 1161" name="adj"/>
            </a:avLst>
          </a:prstGeom>
          <a:solidFill>
            <a:schemeClr val="lt1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1981" y="493887"/>
            <a:ext cx="1149459" cy="9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558270" y="1794608"/>
            <a:ext cx="4347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Cotizador de seguros todo riesgo para automóviles particulares</a:t>
            </a:r>
            <a:endParaRPr b="1" i="0" sz="3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3157783" y="2486687"/>
            <a:ext cx="1149655" cy="45717"/>
          </a:xfrm>
          <a:custGeom>
            <a:rect b="b" l="l" r="r" t="t"/>
            <a:pathLst>
              <a:path extrusionOk="0" h="118745" w="123952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099624" y="2785716"/>
            <a:ext cx="60960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1270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Plataforma Tecnológica para la cotización de seguros automovilísticos de fácil acceso para el cliente.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0650" y="1911575"/>
            <a:ext cx="4059625" cy="40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6" name="Google Shape;106;p3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</p:pic>
      </p:grpSp>
      <p:sp>
        <p:nvSpPr>
          <p:cNvPr id="108" name="Google Shape;108;p3"/>
          <p:cNvSpPr/>
          <p:nvPr/>
        </p:nvSpPr>
        <p:spPr>
          <a:xfrm flipH="1" rot="10800000">
            <a:off x="645019" y="795208"/>
            <a:ext cx="1148297" cy="45719"/>
          </a:xfrm>
          <a:custGeom>
            <a:rect b="b" l="l" r="r" t="t"/>
            <a:pathLst>
              <a:path extrusionOk="0" h="118745" w="123952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576200" y="2773950"/>
            <a:ext cx="68427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Crear un modelo de  página web enfocada en la cotización y venta de seguros automovilísticos.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752" y="1940827"/>
            <a:ext cx="3123850" cy="3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17" name="Google Shape;117;p4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</p:pic>
      </p:grpSp>
      <p:sp>
        <p:nvSpPr>
          <p:cNvPr id="119" name="Google Shape;119;p4"/>
          <p:cNvSpPr/>
          <p:nvPr/>
        </p:nvSpPr>
        <p:spPr>
          <a:xfrm flipH="1" rot="10800000">
            <a:off x="645019" y="795208"/>
            <a:ext cx="1148297" cy="45719"/>
          </a:xfrm>
          <a:custGeom>
            <a:rect b="b" l="l" r="r" t="t"/>
            <a:pathLst>
              <a:path extrusionOk="0" h="118745" w="123952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024750" y="2128350"/>
            <a:ext cx="57741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un modelo una página web con los requerimientos de cada empresa aseguradora.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Llevar un registro de los clientes y vehículos como herramienta de información para en un futuro hacer mercadotecnia o big data.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Brindar a los asesores de seguros una herramienta con la que puedan entregar al cliente toda la información necesaria en el menor tiempo posible y en    tiempo real.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clientes e información de la póliza con el fin de gestionar los vencimientos de los seguros de sus automóviles.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0825" y="2260703"/>
            <a:ext cx="3772549" cy="37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28" name="Google Shape;128;p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0980"/>
                </a:srgbClr>
              </a:outerShdw>
            </a:effectLst>
          </p:spPr>
        </p:pic>
      </p:grpSp>
      <p:sp>
        <p:nvSpPr>
          <p:cNvPr id="130" name="Google Shape;130;p5"/>
          <p:cNvSpPr/>
          <p:nvPr/>
        </p:nvSpPr>
        <p:spPr>
          <a:xfrm flipH="1" rot="10800000">
            <a:off x="645019" y="795208"/>
            <a:ext cx="1148297" cy="45719"/>
          </a:xfrm>
          <a:custGeom>
            <a:rect b="b" l="l" r="r" t="t"/>
            <a:pathLst>
              <a:path extrusionOk="0" h="118745" w="123952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199800" y="1925925"/>
            <a:ext cx="88188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seguro todo riesgo es la póliza más completa para automóviles, cubriendo daños parciales y pérdidas totales. Esto brinda tranquilidad al cliente con respaldo financiero, jurídico y logístico en caso de problemas.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aseguradoras protegen económicamente bienes como los automóviles, y los asesores de seguros informan y aconsejan sobre las mejores coberturas según las necesidades del cliente.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Cotizar un seguro de automóvil puede ser tedioso, ya que implica contactar a varias aseguradoras para comparar pólizas, coberturas y precios. Para ahorrar tiempo y facilitar el proceso, es necesario ofrecer una solución rápida y detallada que permita comparar diferentes opciones de aseguradoras de manera eficiente.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275" y="2428210"/>
            <a:ext cx="2917274" cy="29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