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64" r:id="rId6"/>
    <p:sldId id="257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B432F4-5FDB-4518-9272-2F3934AC6AA2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6D21269-399B-4BA2-8621-C7B9DA1E1B8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>
              <a:solidFill>
                <a:schemeClr val="bg1"/>
              </a:solidFill>
              <a:latin typeface="Bahnschrift Light SemiCondensed" panose="020B0502040204020203" pitchFamily="34" charset="0"/>
            </a:rPr>
            <a:t>What is CodeIgniter?</a:t>
          </a:r>
          <a:endParaRPr lang="en-U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  <a:latin typeface="Bahnschrift Light SemiCondensed" panose="020B0502040204020203" pitchFamily="34" charset="0"/>
          </a:endParaRPr>
        </a:p>
      </dgm:t>
    </dgm:pt>
    <dgm:pt modelId="{AA3929B3-1058-4240-AD5D-9518D4976567}" type="parTrans" cxnId="{E4AD895B-72A4-4A6B-A7F4-C77A53EC51BC}">
      <dgm:prSet/>
      <dgm:spPr/>
      <dgm:t>
        <a:bodyPr/>
        <a:lstStyle/>
        <a:p>
          <a:endParaRPr lang="en-US" noProof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79B0F2C-DDB4-44EB-89F7-717146B88B10}" type="sibTrans" cxnId="{E4AD895B-72A4-4A6B-A7F4-C77A53EC51BC}">
      <dgm:prSet/>
      <dgm:spPr/>
      <dgm:t>
        <a:bodyPr/>
        <a:lstStyle/>
        <a:p>
          <a:endParaRPr lang="en-US" noProof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6900A5F6-0981-4B37-BC8F-07DB9294127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>
              <a:solidFill>
                <a:schemeClr val="bg1"/>
              </a:solidFill>
              <a:latin typeface="Bahnschrift Light SemiCondensed" panose="020B0502040204020203" pitchFamily="34" charset="0"/>
            </a:rPr>
            <a:t>CodeIgniter Features</a:t>
          </a:r>
          <a:endParaRPr lang="en-U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  <a:latin typeface="Bahnschrift Light SemiCondensed" panose="020B0502040204020203" pitchFamily="34" charset="0"/>
          </a:endParaRPr>
        </a:p>
      </dgm:t>
    </dgm:pt>
    <dgm:pt modelId="{BC6FA640-6339-4AFB-9C10-15C2EA17D9F0}" type="parTrans" cxnId="{18196E50-96CF-4230-B017-7D184CC214EE}">
      <dgm:prSet/>
      <dgm:spPr/>
      <dgm:t>
        <a:bodyPr/>
        <a:lstStyle/>
        <a:p>
          <a:endParaRPr lang="ka-GE"/>
        </a:p>
      </dgm:t>
    </dgm:pt>
    <dgm:pt modelId="{B6A55758-428C-4913-A006-EE792E8CEA40}" type="sibTrans" cxnId="{18196E50-96CF-4230-B017-7D184CC214EE}">
      <dgm:prSet/>
      <dgm:spPr/>
      <dgm:t>
        <a:bodyPr/>
        <a:lstStyle/>
        <a:p>
          <a:endParaRPr lang="ka-GE"/>
        </a:p>
      </dgm:t>
    </dgm:pt>
    <dgm:pt modelId="{D40A0249-41A7-44A6-A657-361E8C18FD42}" type="pres">
      <dgm:prSet presAssocID="{E1B432F4-5FDB-4518-9272-2F3934AC6AA2}" presName="root" presStyleCnt="0">
        <dgm:presLayoutVars>
          <dgm:dir/>
          <dgm:resizeHandles val="exact"/>
        </dgm:presLayoutVars>
      </dgm:prSet>
      <dgm:spPr/>
    </dgm:pt>
    <dgm:pt modelId="{9887B295-B446-4B8E-AEA4-76754DE9DD89}" type="pres">
      <dgm:prSet presAssocID="{C6D21269-399B-4BA2-8621-C7B9DA1E1B8F}" presName="compNode" presStyleCnt="0"/>
      <dgm:spPr/>
    </dgm:pt>
    <dgm:pt modelId="{436A8B1C-2D30-44BB-9150-7099503C8960}" type="pres">
      <dgm:prSet presAssocID="{C6D21269-399B-4BA2-8621-C7B9DA1E1B8F}" presName="bgRect" presStyleLbl="bgShp" presStyleIdx="0" presStyleCnt="2" custLinFactNeighborX="-40994" custLinFactNeighborY="-48872"/>
      <dgm:spPr>
        <a:xfrm>
          <a:off x="0" y="3519456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</dgm:pt>
    <dgm:pt modelId="{1A8B8B62-3037-4506-89D7-28710774070B}" type="pres">
      <dgm:prSet presAssocID="{C6D21269-399B-4BA2-8621-C7B9DA1E1B8F}" presName="iconRect" presStyleLbl="node1" presStyleIdx="0" presStyleCnt="2" custScaleX="68302" custScaleY="68302" custLinFactNeighborX="0" custLinFactNeighborY="-9595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</dgm:pt>
    <dgm:pt modelId="{2FFC6342-A780-4396-8FAC-8E7FAE77A6E2}" type="pres">
      <dgm:prSet presAssocID="{C6D21269-399B-4BA2-8621-C7B9DA1E1B8F}" presName="spaceRect" presStyleCnt="0"/>
      <dgm:spPr/>
    </dgm:pt>
    <dgm:pt modelId="{D5847293-6F0A-4807-B203-585610F4F535}" type="pres">
      <dgm:prSet presAssocID="{C6D21269-399B-4BA2-8621-C7B9DA1E1B8F}" presName="parTx" presStyleLbl="revTx" presStyleIdx="0" presStyleCnt="2" custLinFactNeighborX="0" custLinFactNeighborY="-52776">
        <dgm:presLayoutVars>
          <dgm:chMax val="0"/>
          <dgm:chPref val="0"/>
        </dgm:presLayoutVars>
      </dgm:prSet>
      <dgm:spPr/>
    </dgm:pt>
    <dgm:pt modelId="{345B8ACD-6B3E-48E1-99BD-3EC0A0ABEA2D}" type="pres">
      <dgm:prSet presAssocID="{C79B0F2C-DDB4-44EB-89F7-717146B88B10}" presName="sibTrans" presStyleCnt="0"/>
      <dgm:spPr/>
    </dgm:pt>
    <dgm:pt modelId="{EFFC3EA5-9B0A-42A8-8A74-53AB275EA600}" type="pres">
      <dgm:prSet presAssocID="{6900A5F6-0981-4B37-BC8F-07DB92941270}" presName="compNode" presStyleCnt="0"/>
      <dgm:spPr/>
    </dgm:pt>
    <dgm:pt modelId="{94F2B4F2-E4E1-49C2-951F-E4E189B7BA12}" type="pres">
      <dgm:prSet presAssocID="{6900A5F6-0981-4B37-BC8F-07DB92941270}" presName="bgRect" presStyleLbl="bgShp" presStyleIdx="1" presStyleCnt="2" custLinFactNeighborX="0" custLinFactNeighborY="-56667"/>
      <dgm:spPr>
        <a:xfrm>
          <a:off x="0" y="3519456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</dgm:pt>
    <dgm:pt modelId="{E540CF55-27ED-4416-BACB-DE2A108EFC3D}" type="pres">
      <dgm:prSet presAssocID="{6900A5F6-0981-4B37-BC8F-07DB92941270}" presName="iconRect" presStyleLbl="node1" presStyleIdx="1" presStyleCnt="2" custScaleX="68302" custScaleY="68302" custLinFactY="-3031" custLinFactNeighborX="0" custLinFactNeighborY="-100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</dgm:pt>
    <dgm:pt modelId="{E5084800-5C6B-4FC1-BC85-33BD707E1E1A}" type="pres">
      <dgm:prSet presAssocID="{6900A5F6-0981-4B37-BC8F-07DB92941270}" presName="spaceRect" presStyleCnt="0"/>
      <dgm:spPr/>
    </dgm:pt>
    <dgm:pt modelId="{33502E10-8C5A-462F-8A4C-747ABEB6C48B}" type="pres">
      <dgm:prSet presAssocID="{6900A5F6-0981-4B37-BC8F-07DB92941270}" presName="parTx" presStyleLbl="revTx" presStyleIdx="1" presStyleCnt="2" custLinFactNeighborX="0" custLinFactNeighborY="-56667">
        <dgm:presLayoutVars>
          <dgm:chMax val="0"/>
          <dgm:chPref val="0"/>
        </dgm:presLayoutVars>
      </dgm:prSet>
      <dgm:spPr/>
    </dgm:pt>
  </dgm:ptLst>
  <dgm:cxnLst>
    <dgm:cxn modelId="{282E4C31-D2E4-4F2E-B7E4-7F072B61355B}" type="presOf" srcId="{E1B432F4-5FDB-4518-9272-2F3934AC6AA2}" destId="{D40A0249-41A7-44A6-A657-361E8C18FD42}" srcOrd="0" destOrd="0" presId="urn:microsoft.com/office/officeart/2018/2/layout/IconVerticalSolidList"/>
    <dgm:cxn modelId="{E4AD895B-72A4-4A6B-A7F4-C77A53EC51BC}" srcId="{E1B432F4-5FDB-4518-9272-2F3934AC6AA2}" destId="{C6D21269-399B-4BA2-8621-C7B9DA1E1B8F}" srcOrd="0" destOrd="0" parTransId="{AA3929B3-1058-4240-AD5D-9518D4976567}" sibTransId="{C79B0F2C-DDB4-44EB-89F7-717146B88B10}"/>
    <dgm:cxn modelId="{18196E50-96CF-4230-B017-7D184CC214EE}" srcId="{E1B432F4-5FDB-4518-9272-2F3934AC6AA2}" destId="{6900A5F6-0981-4B37-BC8F-07DB92941270}" srcOrd="1" destOrd="0" parTransId="{BC6FA640-6339-4AFB-9C10-15C2EA17D9F0}" sibTransId="{B6A55758-428C-4913-A006-EE792E8CEA40}"/>
    <dgm:cxn modelId="{479440E9-EE91-4AAB-B393-8618EA608D7A}" type="presOf" srcId="{6900A5F6-0981-4B37-BC8F-07DB92941270}" destId="{33502E10-8C5A-462F-8A4C-747ABEB6C48B}" srcOrd="0" destOrd="0" presId="urn:microsoft.com/office/officeart/2018/2/layout/IconVerticalSolidList"/>
    <dgm:cxn modelId="{FA74A1F3-96C2-4465-8364-DAA6ABD53BEB}" type="presOf" srcId="{C6D21269-399B-4BA2-8621-C7B9DA1E1B8F}" destId="{D5847293-6F0A-4807-B203-585610F4F535}" srcOrd="0" destOrd="0" presId="urn:microsoft.com/office/officeart/2018/2/layout/IconVerticalSolidList"/>
    <dgm:cxn modelId="{145ACCC0-BDD8-4932-BE19-DC63FB49DD0D}" type="presParOf" srcId="{D40A0249-41A7-44A6-A657-361E8C18FD42}" destId="{9887B295-B446-4B8E-AEA4-76754DE9DD89}" srcOrd="0" destOrd="0" presId="urn:microsoft.com/office/officeart/2018/2/layout/IconVerticalSolidList"/>
    <dgm:cxn modelId="{49DF048C-A13F-4663-B392-76F0DF3C1C79}" type="presParOf" srcId="{9887B295-B446-4B8E-AEA4-76754DE9DD89}" destId="{436A8B1C-2D30-44BB-9150-7099503C8960}" srcOrd="0" destOrd="0" presId="urn:microsoft.com/office/officeart/2018/2/layout/IconVerticalSolidList"/>
    <dgm:cxn modelId="{C376E533-EB96-470B-A8F6-E60D5CD96A18}" type="presParOf" srcId="{9887B295-B446-4B8E-AEA4-76754DE9DD89}" destId="{1A8B8B62-3037-4506-89D7-28710774070B}" srcOrd="1" destOrd="0" presId="urn:microsoft.com/office/officeart/2018/2/layout/IconVerticalSolidList"/>
    <dgm:cxn modelId="{9C8063CB-662F-46C9-A8C0-1C8A398B47D4}" type="presParOf" srcId="{9887B295-B446-4B8E-AEA4-76754DE9DD89}" destId="{2FFC6342-A780-4396-8FAC-8E7FAE77A6E2}" srcOrd="2" destOrd="0" presId="urn:microsoft.com/office/officeart/2018/2/layout/IconVerticalSolidList"/>
    <dgm:cxn modelId="{93834A67-98A0-4B79-A97C-B61964AB45BD}" type="presParOf" srcId="{9887B295-B446-4B8E-AEA4-76754DE9DD89}" destId="{D5847293-6F0A-4807-B203-585610F4F535}" srcOrd="3" destOrd="0" presId="urn:microsoft.com/office/officeart/2018/2/layout/IconVerticalSolidList"/>
    <dgm:cxn modelId="{CC5F668E-240A-4A38-BC10-912591D95CDC}" type="presParOf" srcId="{D40A0249-41A7-44A6-A657-361E8C18FD42}" destId="{345B8ACD-6B3E-48E1-99BD-3EC0A0ABEA2D}" srcOrd="1" destOrd="0" presId="urn:microsoft.com/office/officeart/2018/2/layout/IconVerticalSolidList"/>
    <dgm:cxn modelId="{D9D0D9EA-84C8-4DEE-9A87-D10D616BDC59}" type="presParOf" srcId="{D40A0249-41A7-44A6-A657-361E8C18FD42}" destId="{EFFC3EA5-9B0A-42A8-8A74-53AB275EA600}" srcOrd="2" destOrd="0" presId="urn:microsoft.com/office/officeart/2018/2/layout/IconVerticalSolidList"/>
    <dgm:cxn modelId="{122484A7-08FA-4536-9136-7465BD98BC37}" type="presParOf" srcId="{EFFC3EA5-9B0A-42A8-8A74-53AB275EA600}" destId="{94F2B4F2-E4E1-49C2-951F-E4E189B7BA12}" srcOrd="0" destOrd="0" presId="urn:microsoft.com/office/officeart/2018/2/layout/IconVerticalSolidList"/>
    <dgm:cxn modelId="{50A66FC2-6CD1-44DD-92BB-9C259489AB54}" type="presParOf" srcId="{EFFC3EA5-9B0A-42A8-8A74-53AB275EA600}" destId="{E540CF55-27ED-4416-BACB-DE2A108EFC3D}" srcOrd="1" destOrd="0" presId="urn:microsoft.com/office/officeart/2018/2/layout/IconVerticalSolidList"/>
    <dgm:cxn modelId="{83836B15-C98B-4F5F-A6E6-A7CE5FA6CEBD}" type="presParOf" srcId="{EFFC3EA5-9B0A-42A8-8A74-53AB275EA600}" destId="{E5084800-5C6B-4FC1-BC85-33BD707E1E1A}" srcOrd="2" destOrd="0" presId="urn:microsoft.com/office/officeart/2018/2/layout/IconVerticalSolidList"/>
    <dgm:cxn modelId="{999FB2DE-20E8-4C21-8249-0A0FE8EA3189}" type="presParOf" srcId="{EFFC3EA5-9B0A-42A8-8A74-53AB275EA600}" destId="{33502E10-8C5A-462F-8A4C-747ABEB6C48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B432F4-5FDB-4518-9272-2F3934AC6AA2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6D21269-399B-4BA2-8621-C7B9DA1E1B8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>
              <a:solidFill>
                <a:schemeClr val="bg1"/>
              </a:solidFill>
              <a:latin typeface="Bahnschrift Light SemiCondensed" panose="020B0502040204020203" pitchFamily="34" charset="0"/>
            </a:rPr>
            <a:t>Blazing fast</a:t>
          </a:r>
          <a:endParaRPr lang="en-U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  <a:latin typeface="Bahnschrift Light SemiCondensed" panose="020B0502040204020203" pitchFamily="34" charset="0"/>
          </a:endParaRPr>
        </a:p>
      </dgm:t>
    </dgm:pt>
    <dgm:pt modelId="{AA3929B3-1058-4240-AD5D-9518D4976567}" type="parTrans" cxnId="{E4AD895B-72A4-4A6B-A7F4-C77A53EC51BC}">
      <dgm:prSet/>
      <dgm:spPr/>
      <dgm:t>
        <a:bodyPr/>
        <a:lstStyle/>
        <a:p>
          <a:endParaRPr lang="en-US" noProof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79B0F2C-DDB4-44EB-89F7-717146B88B10}" type="sibTrans" cxnId="{E4AD895B-72A4-4A6B-A7F4-C77A53EC51BC}">
      <dgm:prSet/>
      <dgm:spPr/>
      <dgm:t>
        <a:bodyPr/>
        <a:lstStyle/>
        <a:p>
          <a:endParaRPr lang="en-US" noProof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6900A5F6-0981-4B37-BC8F-07DB9294127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>
              <a:solidFill>
                <a:schemeClr val="bg1"/>
              </a:solidFill>
              <a:latin typeface="Bahnschrift Light SemiCondensed" panose="020B0502040204020203" pitchFamily="34" charset="0"/>
            </a:rPr>
            <a:t>Loosely coupled</a:t>
          </a:r>
          <a:endParaRPr lang="en-U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  <a:latin typeface="Bahnschrift Light SemiCondensed" panose="020B0502040204020203" pitchFamily="34" charset="0"/>
          </a:endParaRPr>
        </a:p>
      </dgm:t>
    </dgm:pt>
    <dgm:pt modelId="{BC6FA640-6339-4AFB-9C10-15C2EA17D9F0}" type="parTrans" cxnId="{18196E50-96CF-4230-B017-7D184CC214EE}">
      <dgm:prSet/>
      <dgm:spPr/>
      <dgm:t>
        <a:bodyPr/>
        <a:lstStyle/>
        <a:p>
          <a:endParaRPr lang="ka-GE"/>
        </a:p>
      </dgm:t>
    </dgm:pt>
    <dgm:pt modelId="{B6A55758-428C-4913-A006-EE792E8CEA40}" type="sibTrans" cxnId="{18196E50-96CF-4230-B017-7D184CC214EE}">
      <dgm:prSet/>
      <dgm:spPr/>
      <dgm:t>
        <a:bodyPr/>
        <a:lstStyle/>
        <a:p>
          <a:endParaRPr lang="ka-GE"/>
        </a:p>
      </dgm:t>
    </dgm:pt>
    <dgm:pt modelId="{D40A0249-41A7-44A6-A657-361E8C18FD42}" type="pres">
      <dgm:prSet presAssocID="{E1B432F4-5FDB-4518-9272-2F3934AC6AA2}" presName="root" presStyleCnt="0">
        <dgm:presLayoutVars>
          <dgm:dir/>
          <dgm:resizeHandles val="exact"/>
        </dgm:presLayoutVars>
      </dgm:prSet>
      <dgm:spPr/>
    </dgm:pt>
    <dgm:pt modelId="{9887B295-B446-4B8E-AEA4-76754DE9DD89}" type="pres">
      <dgm:prSet presAssocID="{C6D21269-399B-4BA2-8621-C7B9DA1E1B8F}" presName="compNode" presStyleCnt="0"/>
      <dgm:spPr/>
    </dgm:pt>
    <dgm:pt modelId="{436A8B1C-2D30-44BB-9150-7099503C8960}" type="pres">
      <dgm:prSet presAssocID="{C6D21269-399B-4BA2-8621-C7B9DA1E1B8F}" presName="bgRect" presStyleLbl="bgShp" presStyleIdx="0" presStyleCnt="2" custLinFactNeighborX="-40994" custLinFactNeighborY="-48872"/>
      <dgm:spPr>
        <a:xfrm>
          <a:off x="0" y="3519456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</dgm:pt>
    <dgm:pt modelId="{1A8B8B62-3037-4506-89D7-28710774070B}" type="pres">
      <dgm:prSet presAssocID="{C6D21269-399B-4BA2-8621-C7B9DA1E1B8F}" presName="iconRect" presStyleLbl="node1" presStyleIdx="0" presStyleCnt="2" custScaleX="68302" custScaleY="68302" custLinFactNeighborX="0" custLinFactNeighborY="-9595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</dgm:pt>
    <dgm:pt modelId="{2FFC6342-A780-4396-8FAC-8E7FAE77A6E2}" type="pres">
      <dgm:prSet presAssocID="{C6D21269-399B-4BA2-8621-C7B9DA1E1B8F}" presName="spaceRect" presStyleCnt="0"/>
      <dgm:spPr/>
    </dgm:pt>
    <dgm:pt modelId="{D5847293-6F0A-4807-B203-585610F4F535}" type="pres">
      <dgm:prSet presAssocID="{C6D21269-399B-4BA2-8621-C7B9DA1E1B8F}" presName="parTx" presStyleLbl="revTx" presStyleIdx="0" presStyleCnt="2" custLinFactNeighborX="0" custLinFactNeighborY="-52776">
        <dgm:presLayoutVars>
          <dgm:chMax val="0"/>
          <dgm:chPref val="0"/>
        </dgm:presLayoutVars>
      </dgm:prSet>
      <dgm:spPr/>
    </dgm:pt>
    <dgm:pt modelId="{345B8ACD-6B3E-48E1-99BD-3EC0A0ABEA2D}" type="pres">
      <dgm:prSet presAssocID="{C79B0F2C-DDB4-44EB-89F7-717146B88B10}" presName="sibTrans" presStyleCnt="0"/>
      <dgm:spPr/>
    </dgm:pt>
    <dgm:pt modelId="{EFFC3EA5-9B0A-42A8-8A74-53AB275EA600}" type="pres">
      <dgm:prSet presAssocID="{6900A5F6-0981-4B37-BC8F-07DB92941270}" presName="compNode" presStyleCnt="0"/>
      <dgm:spPr/>
    </dgm:pt>
    <dgm:pt modelId="{94F2B4F2-E4E1-49C2-951F-E4E189B7BA12}" type="pres">
      <dgm:prSet presAssocID="{6900A5F6-0981-4B37-BC8F-07DB92941270}" presName="bgRect" presStyleLbl="bgShp" presStyleIdx="1" presStyleCnt="2" custLinFactNeighborX="0" custLinFactNeighborY="-56667"/>
      <dgm:spPr>
        <a:xfrm>
          <a:off x="0" y="3519456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</dgm:pt>
    <dgm:pt modelId="{E540CF55-27ED-4416-BACB-DE2A108EFC3D}" type="pres">
      <dgm:prSet presAssocID="{6900A5F6-0981-4B37-BC8F-07DB92941270}" presName="iconRect" presStyleLbl="node1" presStyleIdx="1" presStyleCnt="2" custScaleX="68302" custScaleY="68302" custLinFactY="-3031" custLinFactNeighborX="0" custLinFactNeighborY="-100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</dgm:pt>
    <dgm:pt modelId="{E5084800-5C6B-4FC1-BC85-33BD707E1E1A}" type="pres">
      <dgm:prSet presAssocID="{6900A5F6-0981-4B37-BC8F-07DB92941270}" presName="spaceRect" presStyleCnt="0"/>
      <dgm:spPr/>
    </dgm:pt>
    <dgm:pt modelId="{33502E10-8C5A-462F-8A4C-747ABEB6C48B}" type="pres">
      <dgm:prSet presAssocID="{6900A5F6-0981-4B37-BC8F-07DB92941270}" presName="parTx" presStyleLbl="revTx" presStyleIdx="1" presStyleCnt="2" custLinFactNeighborX="0" custLinFactNeighborY="-56667">
        <dgm:presLayoutVars>
          <dgm:chMax val="0"/>
          <dgm:chPref val="0"/>
        </dgm:presLayoutVars>
      </dgm:prSet>
      <dgm:spPr/>
    </dgm:pt>
  </dgm:ptLst>
  <dgm:cxnLst>
    <dgm:cxn modelId="{282E4C31-D2E4-4F2E-B7E4-7F072B61355B}" type="presOf" srcId="{E1B432F4-5FDB-4518-9272-2F3934AC6AA2}" destId="{D40A0249-41A7-44A6-A657-361E8C18FD42}" srcOrd="0" destOrd="0" presId="urn:microsoft.com/office/officeart/2018/2/layout/IconVerticalSolidList"/>
    <dgm:cxn modelId="{E4AD895B-72A4-4A6B-A7F4-C77A53EC51BC}" srcId="{E1B432F4-5FDB-4518-9272-2F3934AC6AA2}" destId="{C6D21269-399B-4BA2-8621-C7B9DA1E1B8F}" srcOrd="0" destOrd="0" parTransId="{AA3929B3-1058-4240-AD5D-9518D4976567}" sibTransId="{C79B0F2C-DDB4-44EB-89F7-717146B88B10}"/>
    <dgm:cxn modelId="{18196E50-96CF-4230-B017-7D184CC214EE}" srcId="{E1B432F4-5FDB-4518-9272-2F3934AC6AA2}" destId="{6900A5F6-0981-4B37-BC8F-07DB92941270}" srcOrd="1" destOrd="0" parTransId="{BC6FA640-6339-4AFB-9C10-15C2EA17D9F0}" sibTransId="{B6A55758-428C-4913-A006-EE792E8CEA40}"/>
    <dgm:cxn modelId="{479440E9-EE91-4AAB-B393-8618EA608D7A}" type="presOf" srcId="{6900A5F6-0981-4B37-BC8F-07DB92941270}" destId="{33502E10-8C5A-462F-8A4C-747ABEB6C48B}" srcOrd="0" destOrd="0" presId="urn:microsoft.com/office/officeart/2018/2/layout/IconVerticalSolidList"/>
    <dgm:cxn modelId="{FA74A1F3-96C2-4465-8364-DAA6ABD53BEB}" type="presOf" srcId="{C6D21269-399B-4BA2-8621-C7B9DA1E1B8F}" destId="{D5847293-6F0A-4807-B203-585610F4F535}" srcOrd="0" destOrd="0" presId="urn:microsoft.com/office/officeart/2018/2/layout/IconVerticalSolidList"/>
    <dgm:cxn modelId="{145ACCC0-BDD8-4932-BE19-DC63FB49DD0D}" type="presParOf" srcId="{D40A0249-41A7-44A6-A657-361E8C18FD42}" destId="{9887B295-B446-4B8E-AEA4-76754DE9DD89}" srcOrd="0" destOrd="0" presId="urn:microsoft.com/office/officeart/2018/2/layout/IconVerticalSolidList"/>
    <dgm:cxn modelId="{49DF048C-A13F-4663-B392-76F0DF3C1C79}" type="presParOf" srcId="{9887B295-B446-4B8E-AEA4-76754DE9DD89}" destId="{436A8B1C-2D30-44BB-9150-7099503C8960}" srcOrd="0" destOrd="0" presId="urn:microsoft.com/office/officeart/2018/2/layout/IconVerticalSolidList"/>
    <dgm:cxn modelId="{C376E533-EB96-470B-A8F6-E60D5CD96A18}" type="presParOf" srcId="{9887B295-B446-4B8E-AEA4-76754DE9DD89}" destId="{1A8B8B62-3037-4506-89D7-28710774070B}" srcOrd="1" destOrd="0" presId="urn:microsoft.com/office/officeart/2018/2/layout/IconVerticalSolidList"/>
    <dgm:cxn modelId="{9C8063CB-662F-46C9-A8C0-1C8A398B47D4}" type="presParOf" srcId="{9887B295-B446-4B8E-AEA4-76754DE9DD89}" destId="{2FFC6342-A780-4396-8FAC-8E7FAE77A6E2}" srcOrd="2" destOrd="0" presId="urn:microsoft.com/office/officeart/2018/2/layout/IconVerticalSolidList"/>
    <dgm:cxn modelId="{93834A67-98A0-4B79-A97C-B61964AB45BD}" type="presParOf" srcId="{9887B295-B446-4B8E-AEA4-76754DE9DD89}" destId="{D5847293-6F0A-4807-B203-585610F4F535}" srcOrd="3" destOrd="0" presId="urn:microsoft.com/office/officeart/2018/2/layout/IconVerticalSolidList"/>
    <dgm:cxn modelId="{CC5F668E-240A-4A38-BC10-912591D95CDC}" type="presParOf" srcId="{D40A0249-41A7-44A6-A657-361E8C18FD42}" destId="{345B8ACD-6B3E-48E1-99BD-3EC0A0ABEA2D}" srcOrd="1" destOrd="0" presId="urn:microsoft.com/office/officeart/2018/2/layout/IconVerticalSolidList"/>
    <dgm:cxn modelId="{D9D0D9EA-84C8-4DEE-9A87-D10D616BDC59}" type="presParOf" srcId="{D40A0249-41A7-44A6-A657-361E8C18FD42}" destId="{EFFC3EA5-9B0A-42A8-8A74-53AB275EA600}" srcOrd="2" destOrd="0" presId="urn:microsoft.com/office/officeart/2018/2/layout/IconVerticalSolidList"/>
    <dgm:cxn modelId="{122484A7-08FA-4536-9136-7465BD98BC37}" type="presParOf" srcId="{EFFC3EA5-9B0A-42A8-8A74-53AB275EA600}" destId="{94F2B4F2-E4E1-49C2-951F-E4E189B7BA12}" srcOrd="0" destOrd="0" presId="urn:microsoft.com/office/officeart/2018/2/layout/IconVerticalSolidList"/>
    <dgm:cxn modelId="{50A66FC2-6CD1-44DD-92BB-9C259489AB54}" type="presParOf" srcId="{EFFC3EA5-9B0A-42A8-8A74-53AB275EA600}" destId="{E540CF55-27ED-4416-BACB-DE2A108EFC3D}" srcOrd="1" destOrd="0" presId="urn:microsoft.com/office/officeart/2018/2/layout/IconVerticalSolidList"/>
    <dgm:cxn modelId="{83836B15-C98B-4F5F-A6E6-A7CE5FA6CEBD}" type="presParOf" srcId="{EFFC3EA5-9B0A-42A8-8A74-53AB275EA600}" destId="{E5084800-5C6B-4FC1-BC85-33BD707E1E1A}" srcOrd="2" destOrd="0" presId="urn:microsoft.com/office/officeart/2018/2/layout/IconVerticalSolidList"/>
    <dgm:cxn modelId="{999FB2DE-20E8-4C21-8249-0A0FE8EA3189}" type="presParOf" srcId="{EFFC3EA5-9B0A-42A8-8A74-53AB275EA600}" destId="{33502E10-8C5A-462F-8A4C-747ABEB6C48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6A8B1C-2D30-44BB-9150-7099503C8960}">
      <dsp:nvSpPr>
        <dsp:cNvPr id="0" name=""/>
        <dsp:cNvSpPr/>
      </dsp:nvSpPr>
      <dsp:spPr>
        <a:xfrm>
          <a:off x="0" y="78269"/>
          <a:ext cx="5607050" cy="1478280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A8B8B62-3037-4506-89D7-28710774070B}">
      <dsp:nvSpPr>
        <dsp:cNvPr id="0" name=""/>
        <dsp:cNvSpPr/>
      </dsp:nvSpPr>
      <dsp:spPr>
        <a:xfrm>
          <a:off x="576040" y="482034"/>
          <a:ext cx="555332" cy="5553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847293-6F0A-4807-B203-585610F4F535}">
      <dsp:nvSpPr>
        <dsp:cNvPr id="0" name=""/>
        <dsp:cNvSpPr/>
      </dsp:nvSpPr>
      <dsp:spPr>
        <a:xfrm>
          <a:off x="1707413" y="20557"/>
          <a:ext cx="3899636" cy="1478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51" tIns="156451" rIns="156451" bIns="1564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dirty="0">
              <a:solidFill>
                <a:schemeClr val="bg1"/>
              </a:solidFill>
              <a:latin typeface="Bahnschrift Light SemiCondensed" panose="020B0502040204020203" pitchFamily="34" charset="0"/>
            </a:rPr>
            <a:t>What is CodeIgniter?</a:t>
          </a:r>
          <a:endParaRPr lang="en-US" sz="2500" kern="1200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  <a:latin typeface="Bahnschrift Light SemiCondensed" panose="020B0502040204020203" pitchFamily="34" charset="0"/>
          </a:endParaRPr>
        </a:p>
      </dsp:txBody>
      <dsp:txXfrm>
        <a:off x="1707413" y="20557"/>
        <a:ext cx="3899636" cy="1478280"/>
      </dsp:txXfrm>
    </dsp:sp>
    <dsp:sp modelId="{94F2B4F2-E4E1-49C2-951F-E4E189B7BA12}">
      <dsp:nvSpPr>
        <dsp:cNvPr id="0" name=""/>
        <dsp:cNvSpPr/>
      </dsp:nvSpPr>
      <dsp:spPr>
        <a:xfrm>
          <a:off x="0" y="1810888"/>
          <a:ext cx="5607050" cy="1478280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540CF55-27ED-4416-BACB-DE2A108EFC3D}">
      <dsp:nvSpPr>
        <dsp:cNvPr id="0" name=""/>
        <dsp:cNvSpPr/>
      </dsp:nvSpPr>
      <dsp:spPr>
        <a:xfrm>
          <a:off x="576040" y="2272361"/>
          <a:ext cx="555332" cy="5553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3502E10-8C5A-462F-8A4C-747ABEB6C48B}">
      <dsp:nvSpPr>
        <dsp:cNvPr id="0" name=""/>
        <dsp:cNvSpPr/>
      </dsp:nvSpPr>
      <dsp:spPr>
        <a:xfrm>
          <a:off x="1707413" y="1810888"/>
          <a:ext cx="3899636" cy="1478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51" tIns="156451" rIns="156451" bIns="1564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dirty="0">
              <a:solidFill>
                <a:schemeClr val="bg1"/>
              </a:solidFill>
              <a:latin typeface="Bahnschrift Light SemiCondensed" panose="020B0502040204020203" pitchFamily="34" charset="0"/>
            </a:rPr>
            <a:t>CodeIgniter Features</a:t>
          </a:r>
          <a:endParaRPr lang="en-US" sz="2500" kern="1200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  <a:latin typeface="Bahnschrift Light SemiCondensed" panose="020B0502040204020203" pitchFamily="34" charset="0"/>
          </a:endParaRPr>
        </a:p>
      </dsp:txBody>
      <dsp:txXfrm>
        <a:off x="1707413" y="1810888"/>
        <a:ext cx="3899636" cy="14782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6A8B1C-2D30-44BB-9150-7099503C8960}">
      <dsp:nvSpPr>
        <dsp:cNvPr id="0" name=""/>
        <dsp:cNvSpPr/>
      </dsp:nvSpPr>
      <dsp:spPr>
        <a:xfrm>
          <a:off x="0" y="78269"/>
          <a:ext cx="5607050" cy="1478280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A8B8B62-3037-4506-89D7-28710774070B}">
      <dsp:nvSpPr>
        <dsp:cNvPr id="0" name=""/>
        <dsp:cNvSpPr/>
      </dsp:nvSpPr>
      <dsp:spPr>
        <a:xfrm>
          <a:off x="576040" y="482034"/>
          <a:ext cx="555332" cy="5553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847293-6F0A-4807-B203-585610F4F535}">
      <dsp:nvSpPr>
        <dsp:cNvPr id="0" name=""/>
        <dsp:cNvSpPr/>
      </dsp:nvSpPr>
      <dsp:spPr>
        <a:xfrm>
          <a:off x="1707413" y="20557"/>
          <a:ext cx="3899636" cy="1478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51" tIns="156451" rIns="156451" bIns="1564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dirty="0">
              <a:solidFill>
                <a:schemeClr val="bg1"/>
              </a:solidFill>
              <a:latin typeface="Bahnschrift Light SemiCondensed" panose="020B0502040204020203" pitchFamily="34" charset="0"/>
            </a:rPr>
            <a:t>Blazing fast</a:t>
          </a:r>
          <a:endParaRPr lang="en-US" sz="2500" kern="1200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  <a:latin typeface="Bahnschrift Light SemiCondensed" panose="020B0502040204020203" pitchFamily="34" charset="0"/>
          </a:endParaRPr>
        </a:p>
      </dsp:txBody>
      <dsp:txXfrm>
        <a:off x="1707413" y="20557"/>
        <a:ext cx="3899636" cy="1478280"/>
      </dsp:txXfrm>
    </dsp:sp>
    <dsp:sp modelId="{94F2B4F2-E4E1-49C2-951F-E4E189B7BA12}">
      <dsp:nvSpPr>
        <dsp:cNvPr id="0" name=""/>
        <dsp:cNvSpPr/>
      </dsp:nvSpPr>
      <dsp:spPr>
        <a:xfrm>
          <a:off x="0" y="1810888"/>
          <a:ext cx="5607050" cy="1478280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540CF55-27ED-4416-BACB-DE2A108EFC3D}">
      <dsp:nvSpPr>
        <dsp:cNvPr id="0" name=""/>
        <dsp:cNvSpPr/>
      </dsp:nvSpPr>
      <dsp:spPr>
        <a:xfrm>
          <a:off x="576040" y="2272361"/>
          <a:ext cx="555332" cy="5553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3502E10-8C5A-462F-8A4C-747ABEB6C48B}">
      <dsp:nvSpPr>
        <dsp:cNvPr id="0" name=""/>
        <dsp:cNvSpPr/>
      </dsp:nvSpPr>
      <dsp:spPr>
        <a:xfrm>
          <a:off x="1707413" y="1810888"/>
          <a:ext cx="3899636" cy="1478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51" tIns="156451" rIns="156451" bIns="1564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dirty="0">
              <a:solidFill>
                <a:schemeClr val="bg1"/>
              </a:solidFill>
              <a:latin typeface="Bahnschrift Light SemiCondensed" panose="020B0502040204020203" pitchFamily="34" charset="0"/>
            </a:rPr>
            <a:t>Loosely coupled</a:t>
          </a:r>
          <a:endParaRPr lang="en-US" sz="2500" kern="1200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  <a:latin typeface="Bahnschrift Light SemiCondensed" panose="020B0502040204020203" pitchFamily="34" charset="0"/>
          </a:endParaRPr>
        </a:p>
      </dsp:txBody>
      <dsp:txXfrm>
        <a:off x="1707413" y="1810888"/>
        <a:ext cx="3899636" cy="14782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A62EC2-9403-4E3F-B9EE-AC16CAC60F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89550C-613B-478E-B802-C73E628524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9C108-6DA3-45F2-AE7E-50E80854775B}" type="datetimeFigureOut">
              <a:rPr lang="en-US" smtClean="0"/>
              <a:t>5/22/2021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13C7E-277B-477F-B8EF-FBEECB8A1F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496058-9ECC-48B6-8A85-7E3A3E39E8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ED09B-8056-4B81-BB5B-ECA7E0231E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30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A73B2-5605-4CC4-ADC6-622651651079}" type="datetimeFigureOut">
              <a:rPr lang="en-US" smtClean="0"/>
              <a:t>5/22/2021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D664B-377C-4B68-AF4E-EBDA643118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45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299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748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552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5/22/2021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5/22/2021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5/22/2021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5/22/2021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5/22/2021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5/22/2021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5/22/2021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5/22/2021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16C4C9A-3960-41CF-A4E9-2A8FB932454B}" type="datetimeFigureOut">
              <a:rPr lang="en-US" smtClean="0"/>
              <a:t>5/22/2021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6.svg"/><Relationship Id="rId4" Type="http://schemas.openxmlformats.org/officeDocument/2006/relationships/diagramData" Target="../diagrams/data1.xml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10" Type="http://schemas.openxmlformats.org/officeDocument/2006/relationships/image" Target="../media/image6.svg"/><Relationship Id="rId4" Type="http://schemas.openxmlformats.org/officeDocument/2006/relationships/diagramData" Target="../diagrams/data2.xml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594153"/>
            <a:ext cx="4486656" cy="1231106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Britannic Bold" panose="020B0903060703020204" pitchFamily="34" charset="0"/>
              </a:rPr>
              <a:t>CodeIgniter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981815"/>
            <a:ext cx="4486656" cy="702702"/>
          </a:xfrm>
        </p:spPr>
        <p:txBody>
          <a:bodyPr>
            <a:normAutofit/>
          </a:bodyPr>
          <a:lstStyle/>
          <a:p>
            <a:r>
              <a:rPr lang="en-US" sz="1800" i="1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Framework</a:t>
            </a:r>
          </a:p>
        </p:txBody>
      </p:sp>
      <p:pic>
        <p:nvPicPr>
          <p:cNvPr id="5" name="Picture 4" descr="Finance trade numbers">
            <a:extLst>
              <a:ext uri="{FF2B5EF4-FFF2-40B4-BE49-F238E27FC236}">
                <a16:creationId xmlns:a16="http://schemas.microsoft.com/office/drawing/2014/main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E8F171-2E0A-4F87-9E5E-9A62DFA7EA38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</a:blip>
          <a:stretch>
            <a:fillRect/>
          </a:stretch>
        </p:blipFill>
        <p:spPr>
          <a:xfrm>
            <a:off x="8023816" y="1556123"/>
            <a:ext cx="3363512" cy="39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E91C82-BCFE-44F9-BF0E-E1AB398F0C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3154" y="2217136"/>
            <a:ext cx="11245691" cy="24237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35936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Britannic Bold" panose="020B0903060703020204" pitchFamily="34" charset="0"/>
              </a:rPr>
              <a:t>CodeIgniter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Finance trade numbers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0908" y="0"/>
            <a:ext cx="7541091" cy="6858000"/>
          </a:xfrm>
          <a:prstGeom prst="rect">
            <a:avLst/>
          </a:prstGeom>
        </p:spPr>
      </p:pic>
      <p:graphicFrame>
        <p:nvGraphicFramePr>
          <p:cNvPr id="5" name="Content Placeholder 2" descr="Icon Bullets">
            <a:extLst>
              <a:ext uri="{FF2B5EF4-FFF2-40B4-BE49-F238E27FC236}">
                <a16:creationId xmlns:a16="http://schemas.microsoft.com/office/drawing/2014/main" id="{51938B4F-26EE-4238-880D-3CE26A7E4A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9783566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37A45E6B-759D-4BEC-9A53-25E938519319}"/>
              </a:ext>
            </a:extLst>
          </p:cNvPr>
          <p:cNvSpPr/>
          <p:nvPr/>
        </p:nvSpPr>
        <p:spPr>
          <a:xfrm>
            <a:off x="5619750" y="4585772"/>
            <a:ext cx="5607050" cy="1478280"/>
          </a:xfrm>
          <a:prstGeom prst="rect">
            <a:avLst/>
          </a:prstGeom>
          <a:solidFill>
            <a:srgbClr val="000000">
              <a:alpha val="7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1">
            <a:scrgbClr r="0" g="0" b="0"/>
          </a:fillRef>
          <a:effectRef idx="2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B4DACD-B77C-4C65-BCBC-B2185511FA57}"/>
              </a:ext>
            </a:extLst>
          </p:cNvPr>
          <p:cNvSpPr/>
          <p:nvPr/>
        </p:nvSpPr>
        <p:spPr>
          <a:xfrm>
            <a:off x="6195790" y="5047246"/>
            <a:ext cx="555332" cy="555332"/>
          </a:xfrm>
          <a:prstGeom prst="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3">
            <a:scrgbClr r="0" g="0" b="0"/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F553C18-A093-4D19-9702-CBFDB97F6F70}"/>
              </a:ext>
            </a:extLst>
          </p:cNvPr>
          <p:cNvGrpSpPr/>
          <p:nvPr/>
        </p:nvGrpSpPr>
        <p:grpSpPr>
          <a:xfrm>
            <a:off x="7327163" y="4585772"/>
            <a:ext cx="3899636" cy="1478280"/>
            <a:chOff x="1707413" y="1724659"/>
            <a:chExt cx="3899636" cy="147828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A9610EE-BA67-4671-BED2-EFC540A88E17}"/>
                </a:ext>
              </a:extLst>
            </p:cNvPr>
            <p:cNvSpPr/>
            <p:nvPr/>
          </p:nvSpPr>
          <p:spPr>
            <a:xfrm>
              <a:off x="1707413" y="1724659"/>
              <a:ext cx="3899636" cy="147828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9FCDC2A-5DBE-4B98-B728-891872A252FD}"/>
                </a:ext>
              </a:extLst>
            </p:cNvPr>
            <p:cNvSpPr txBox="1"/>
            <p:nvPr/>
          </p:nvSpPr>
          <p:spPr>
            <a:xfrm>
              <a:off x="1707413" y="1724659"/>
              <a:ext cx="3899636" cy="14782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6451" tIns="156451" rIns="156451" bIns="156451" numCol="1" spcCol="1270" anchor="ctr" anchorCtr="0">
              <a:noAutofit/>
            </a:bodyPr>
            <a:lstStyle/>
            <a:p>
              <a:pPr lvl="0" defTabSz="1111250"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dirty="0">
                  <a:solidFill>
                    <a:schemeClr val="bg1"/>
                  </a:solidFill>
                  <a:latin typeface="Bahnschrift Light SemiCondensed" panose="020B0502040204020203" pitchFamily="34" charset="0"/>
                </a:rPr>
                <a:t>Small footprint</a:t>
              </a:r>
              <a:endParaRPr lang="en-US" sz="2400" kern="1200" noProof="0" dirty="0">
                <a:solidFill>
                  <a:schemeClr val="bg1"/>
                </a:solidFill>
                <a:effectLst>
                  <a:glow rad="152400">
                    <a:schemeClr val="bg1">
                      <a:alpha val="19000"/>
                    </a:schemeClr>
                  </a:glow>
                </a:effectLst>
                <a:latin typeface="Bahnschrift Light SemiCondensed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4314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tx1">
                <a:lumMod val="65000"/>
                <a:lumOff val="35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>
            <a:normAutofit/>
          </a:bodyPr>
          <a:lstStyle/>
          <a:p>
            <a:r>
              <a:rPr lang="en-US" cap="none" spc="0" dirty="0">
                <a:ln w="0"/>
                <a:solidFill>
                  <a:schemeClr val="tx1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itannic Bold" panose="020B0903060703020204" pitchFamily="34" charset="0"/>
              </a:rPr>
              <a:t>CODEIGNITER</a:t>
            </a:r>
            <a:endParaRPr lang="en-US" cap="none" spc="0" dirty="0">
              <a:ln w="0"/>
              <a:solidFill>
                <a:schemeClr val="tx1"/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 descr="Finance trade numbers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0908" y="0"/>
            <a:ext cx="7541091" cy="6858000"/>
          </a:xfrm>
          <a:prstGeom prst="rect">
            <a:avLst/>
          </a:prstGeom>
        </p:spPr>
      </p:pic>
      <p:graphicFrame>
        <p:nvGraphicFramePr>
          <p:cNvPr id="5" name="Content Placeholder 2" descr="Icon Bullets">
            <a:extLst>
              <a:ext uri="{FF2B5EF4-FFF2-40B4-BE49-F238E27FC236}">
                <a16:creationId xmlns:a16="http://schemas.microsoft.com/office/drawing/2014/main" id="{51938B4F-26EE-4238-880D-3CE26A7E4A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8640446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37A45E6B-759D-4BEC-9A53-25E938519319}"/>
              </a:ext>
            </a:extLst>
          </p:cNvPr>
          <p:cNvSpPr/>
          <p:nvPr/>
        </p:nvSpPr>
        <p:spPr>
          <a:xfrm>
            <a:off x="5619750" y="4585772"/>
            <a:ext cx="5607050" cy="1478280"/>
          </a:xfrm>
          <a:prstGeom prst="rect">
            <a:avLst/>
          </a:prstGeom>
          <a:solidFill>
            <a:srgbClr val="000000">
              <a:alpha val="7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1">
            <a:scrgbClr r="0" g="0" b="0"/>
          </a:fillRef>
          <a:effectRef idx="2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B4DACD-B77C-4C65-BCBC-B2185511FA57}"/>
              </a:ext>
            </a:extLst>
          </p:cNvPr>
          <p:cNvSpPr/>
          <p:nvPr/>
        </p:nvSpPr>
        <p:spPr>
          <a:xfrm>
            <a:off x="6195790" y="5047246"/>
            <a:ext cx="555332" cy="555332"/>
          </a:xfrm>
          <a:prstGeom prst="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3">
            <a:scrgbClr r="0" g="0" b="0"/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F553C18-A093-4D19-9702-CBFDB97F6F70}"/>
              </a:ext>
            </a:extLst>
          </p:cNvPr>
          <p:cNvGrpSpPr/>
          <p:nvPr/>
        </p:nvGrpSpPr>
        <p:grpSpPr>
          <a:xfrm>
            <a:off x="7327163" y="4585772"/>
            <a:ext cx="3899636" cy="1478280"/>
            <a:chOff x="1707413" y="1724659"/>
            <a:chExt cx="3899636" cy="147828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A9610EE-BA67-4671-BED2-EFC540A88E17}"/>
                </a:ext>
              </a:extLst>
            </p:cNvPr>
            <p:cNvSpPr/>
            <p:nvPr/>
          </p:nvSpPr>
          <p:spPr>
            <a:xfrm>
              <a:off x="1707413" y="1724659"/>
              <a:ext cx="3899636" cy="147828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9FCDC2A-5DBE-4B98-B728-891872A252FD}"/>
                </a:ext>
              </a:extLst>
            </p:cNvPr>
            <p:cNvSpPr txBox="1"/>
            <p:nvPr/>
          </p:nvSpPr>
          <p:spPr>
            <a:xfrm>
              <a:off x="1707413" y="1724659"/>
              <a:ext cx="3899636" cy="14782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6451" tIns="156451" rIns="156451" bIns="156451" numCol="1" spcCol="1270" anchor="ctr" anchorCtr="0">
              <a:noAutofit/>
            </a:bodyPr>
            <a:lstStyle/>
            <a:p>
              <a:pPr lvl="0">
                <a:lnSpc>
                  <a:spcPct val="100000"/>
                </a:lnSpc>
              </a:pPr>
              <a:r>
                <a:rPr lang="en-US" sz="2800" b="1" dirty="0">
                  <a:solidFill>
                    <a:schemeClr val="bg1"/>
                  </a:solidFill>
                  <a:latin typeface="Bahnschrift Light SemiCondensed" panose="020B0502040204020203" pitchFamily="34" charset="0"/>
                </a:rPr>
                <a:t>Short learning curve</a:t>
              </a:r>
              <a:endParaRPr lang="en-US" sz="2800" dirty="0">
                <a:solidFill>
                  <a:schemeClr val="bg1"/>
                </a:solidFill>
                <a:effectLst>
                  <a:glow rad="152400">
                    <a:schemeClr val="bg1">
                      <a:alpha val="19000"/>
                    </a:schemeClr>
                  </a:glow>
                </a:effectLst>
                <a:latin typeface="Bahnschrift Light SemiCondensed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2664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7CE5D-F6A8-4C60-B152-E193DE5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3394" y="186699"/>
            <a:ext cx="6689940" cy="1188720"/>
          </a:xfrm>
        </p:spPr>
        <p:txBody>
          <a:bodyPr/>
          <a:lstStyle/>
          <a:p>
            <a:r>
              <a:rPr lang="en-US" b="1" dirty="0"/>
              <a:t>How CodeIgniter Works?</a:t>
            </a:r>
            <a:endParaRPr lang="ka-G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FF7E6E-F976-43E4-95DF-2F28DDAE9B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666" y="1106971"/>
            <a:ext cx="7812834" cy="4809604"/>
          </a:xfrm>
          <a:prstGeom prst="rect">
            <a:avLst/>
          </a:prstGeom>
          <a:ln>
            <a:solidFill>
              <a:schemeClr val="accent2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 prst="relaxedInset"/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1F3F01-4BA9-4182-89EA-8A6B2EE79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9985" y="1849516"/>
            <a:ext cx="3363512" cy="39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91634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4D5ADA-BB6C-46F4-9A97-3A3D44A9A8A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612D154-BCA4-47A9-881C-4EFB9658D8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28223DC-4748-4F7F-8D8D-E4EA5A6C18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Financial design</Template>
  <TotalTime>67</TotalTime>
  <Words>26</Words>
  <Application>Microsoft Office PowerPoint</Application>
  <PresentationFormat>Widescreen</PresentationFormat>
  <Paragraphs>14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Bahnschrift Light SemiCondensed</vt:lpstr>
      <vt:lpstr>Bahnschrift SemiCondensed</vt:lpstr>
      <vt:lpstr>Britannic Bold</vt:lpstr>
      <vt:lpstr>Calibri</vt:lpstr>
      <vt:lpstr>Gill Sans MT</vt:lpstr>
      <vt:lpstr>Sylfaen</vt:lpstr>
      <vt:lpstr>Parcel</vt:lpstr>
      <vt:lpstr>CodeIgniter</vt:lpstr>
      <vt:lpstr>PowerPoint Presentation</vt:lpstr>
      <vt:lpstr>CodeIgniter</vt:lpstr>
      <vt:lpstr>CODEIGNITER</vt:lpstr>
      <vt:lpstr>How CodeIgniter Works?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CodeIgniter</dc:title>
  <dc:creator>godsent</dc:creator>
  <cp:lastModifiedBy>godsent</cp:lastModifiedBy>
  <cp:revision>8</cp:revision>
  <dcterms:created xsi:type="dcterms:W3CDTF">2021-05-21T19:37:54Z</dcterms:created>
  <dcterms:modified xsi:type="dcterms:W3CDTF">2021-05-22T15:17:55Z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