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04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678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946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0305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1856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718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3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1552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120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l-S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391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l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7676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B5D2EC-F17A-4DBE-A087-CB9DD69ED8C5}" type="datetimeFigureOut">
              <a:rPr lang="sl-SI" smtClean="0"/>
              <a:t>15. 01. 2017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2D9F726-F9D0-4B85-AA24-23ED4771513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97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600200" y="3231472"/>
            <a:ext cx="8991600" cy="801192"/>
          </a:xfrm>
        </p:spPr>
        <p:txBody>
          <a:bodyPr>
            <a:normAutofit/>
          </a:bodyPr>
          <a:lstStyle/>
          <a:p>
            <a:r>
              <a:rPr lang="sl-SI" sz="2000" dirty="0"/>
              <a:t>aplikacija za iskanje glasbenikov in glasbenih skupin</a:t>
            </a:r>
            <a:endParaRPr lang="sl-SI" sz="60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190299"/>
          </a:xfrm>
        </p:spPr>
        <p:txBody>
          <a:bodyPr>
            <a:normAutofit/>
          </a:bodyPr>
          <a:lstStyle/>
          <a:p>
            <a:r>
              <a:rPr lang="sl-SI" dirty="0"/>
              <a:t>Mitja J. Kotnik</a:t>
            </a:r>
          </a:p>
          <a:p>
            <a:r>
              <a:rPr lang="sl-SI" dirty="0"/>
              <a:t>Rok Šolar</a:t>
            </a:r>
          </a:p>
          <a:p>
            <a:r>
              <a:rPr lang="sl-SI" dirty="0"/>
              <a:t>Andrej Kokelj</a:t>
            </a:r>
          </a:p>
          <a:p>
            <a:r>
              <a:rPr lang="sl-SI" dirty="0"/>
              <a:t>Miha Lampret</a:t>
            </a:r>
          </a:p>
          <a:p>
            <a:r>
              <a:rPr lang="sl-SI" dirty="0"/>
              <a:t>Luka Lavtar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82" y="149254"/>
            <a:ext cx="2064635" cy="30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Predstavitev </a:t>
            </a:r>
            <a:r>
              <a:rPr lang="sl-SI" dirty="0" err="1"/>
              <a:t>apligs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09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Delovanje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43" y="2288567"/>
            <a:ext cx="5811914" cy="3997002"/>
          </a:xfrm>
        </p:spPr>
      </p:pic>
      <p:sp>
        <p:nvSpPr>
          <p:cNvPr id="5" name="PoljeZBesedilom 4"/>
          <p:cNvSpPr txBox="1"/>
          <p:nvPr/>
        </p:nvSpPr>
        <p:spPr>
          <a:xfrm>
            <a:off x="4974442" y="6420724"/>
            <a:ext cx="22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err="1"/>
              <a:t>multi</a:t>
            </a:r>
            <a:r>
              <a:rPr lang="sl-SI" dirty="0"/>
              <a:t> </a:t>
            </a:r>
            <a:r>
              <a:rPr lang="sl-SI" dirty="0" err="1"/>
              <a:t>tier</a:t>
            </a:r>
            <a:r>
              <a:rPr lang="sl-SI" dirty="0"/>
              <a:t> </a:t>
            </a:r>
            <a:r>
              <a:rPr lang="sl-SI" dirty="0" err="1"/>
              <a:t>architecture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460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195625" y="174579"/>
            <a:ext cx="7729728" cy="1188720"/>
          </a:xfrm>
        </p:spPr>
        <p:txBody>
          <a:bodyPr/>
          <a:lstStyle/>
          <a:p>
            <a:r>
              <a:rPr lang="sl-SI" dirty="0"/>
              <a:t>Podatkovna baza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00" y="1478709"/>
            <a:ext cx="8308378" cy="5267935"/>
          </a:xfrm>
        </p:spPr>
      </p:pic>
    </p:spTree>
    <p:extLst>
      <p:ext uri="{BB962C8B-B14F-4D97-AF65-F5344CB8AC3E}">
        <p14:creationId xmlns:p14="http://schemas.microsoft.com/office/powerpoint/2010/main" val="38245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89272" y="423154"/>
            <a:ext cx="7729728" cy="1188720"/>
          </a:xfrm>
        </p:spPr>
        <p:txBody>
          <a:bodyPr/>
          <a:lstStyle/>
          <a:p>
            <a:r>
              <a:rPr lang="sl-SI" dirty="0" err="1"/>
              <a:t>RESTful</a:t>
            </a:r>
            <a:r>
              <a:rPr lang="sl-SI" dirty="0"/>
              <a:t> storitev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331314" y="2602533"/>
            <a:ext cx="6078363" cy="3101983"/>
          </a:xfrm>
        </p:spPr>
        <p:txBody>
          <a:bodyPr/>
          <a:lstStyle/>
          <a:p>
            <a:r>
              <a:rPr lang="sl-SI" dirty="0"/>
              <a:t>GET </a:t>
            </a:r>
            <a:r>
              <a:rPr lang="sl-SI" dirty="0" err="1"/>
              <a:t>method</a:t>
            </a:r>
            <a:r>
              <a:rPr lang="sl-SI" dirty="0"/>
              <a:t>: uporabnik, oglas, sporočilo – </a:t>
            </a:r>
            <a:r>
              <a:rPr lang="sl-SI" dirty="0" err="1"/>
              <a:t>ostranjevanje</a:t>
            </a:r>
            <a:endParaRPr lang="sl-SI" dirty="0"/>
          </a:p>
          <a:p>
            <a:r>
              <a:rPr lang="sl-SI" dirty="0"/>
              <a:t>POST </a:t>
            </a:r>
            <a:r>
              <a:rPr lang="sl-SI" dirty="0" err="1"/>
              <a:t>method</a:t>
            </a:r>
            <a:r>
              <a:rPr lang="sl-SI" dirty="0"/>
              <a:t>: uporabnik, oglas, sporočilo</a:t>
            </a:r>
          </a:p>
          <a:p>
            <a:r>
              <a:rPr lang="sl-SI" dirty="0"/>
              <a:t>PUT </a:t>
            </a:r>
            <a:r>
              <a:rPr lang="sl-SI" dirty="0" err="1"/>
              <a:t>method</a:t>
            </a:r>
            <a:r>
              <a:rPr lang="sl-SI" dirty="0"/>
              <a:t>: uporabnik, oglas</a:t>
            </a:r>
          </a:p>
          <a:p>
            <a:r>
              <a:rPr lang="sl-SI" dirty="0"/>
              <a:t>DELETE </a:t>
            </a:r>
            <a:r>
              <a:rPr lang="sl-SI" dirty="0" err="1"/>
              <a:t>method</a:t>
            </a:r>
            <a:r>
              <a:rPr lang="sl-SI" dirty="0"/>
              <a:t>: uporabnik, oglas, sporočilo</a:t>
            </a:r>
          </a:p>
          <a:p>
            <a:r>
              <a:rPr lang="sl-SI" dirty="0"/>
              <a:t>htttp://localhost:8080/apligs-rest/v1/uporabniki?offset=1&amp;limit=3</a:t>
            </a:r>
          </a:p>
          <a:p>
            <a:r>
              <a:rPr lang="sl-SI" dirty="0"/>
              <a:t>GET metode za šifrante (vloga, inštrument, zvrst, lokacija)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00" y="337352"/>
            <a:ext cx="3251662" cy="59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</a:t>
            </a:r>
            <a:r>
              <a:rPr lang="sl-SI" dirty="0" smtClean="0"/>
              <a:t>aplikacija - Funkcionalnosti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Prijava in registracija</a:t>
            </a:r>
          </a:p>
          <a:p>
            <a:r>
              <a:rPr lang="sl-SI" dirty="0" smtClean="0"/>
              <a:t>Pregled najnovejših oglasov (Skupina išče/glasbenik išče)</a:t>
            </a:r>
          </a:p>
          <a:p>
            <a:r>
              <a:rPr lang="sl-SI" dirty="0" smtClean="0"/>
              <a:t>Filtriranje oglasov</a:t>
            </a:r>
          </a:p>
          <a:p>
            <a:r>
              <a:rPr lang="sl-SI" dirty="0" smtClean="0"/>
              <a:t>Oddaja, urejanje in brisanje svojih oglasov</a:t>
            </a:r>
          </a:p>
          <a:p>
            <a:r>
              <a:rPr lang="sl-SI" dirty="0" smtClean="0"/>
              <a:t>Iskanje uporabnikov</a:t>
            </a:r>
          </a:p>
          <a:p>
            <a:r>
              <a:rPr lang="sl-SI" dirty="0" smtClean="0"/>
              <a:t>Pošiljanje sporočil</a:t>
            </a:r>
          </a:p>
          <a:p>
            <a:r>
              <a:rPr lang="sl-SI" dirty="0" smtClean="0"/>
              <a:t>Urejanje in brisanje računa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034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</a:t>
            </a:r>
            <a:r>
              <a:rPr lang="sl-SI" dirty="0" smtClean="0"/>
              <a:t>aplikacija - Tehnologije</a:t>
            </a:r>
            <a:endParaRPr lang="sl-SI" dirty="0"/>
          </a:p>
        </p:txBody>
      </p:sp>
      <p:pic>
        <p:nvPicPr>
          <p:cNvPr id="1026" name="Picture 2" descr="https://academy.zenva.com/wp-content/uploads/2014/08/Bootstrap-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3" y="3176009"/>
            <a:ext cx="4003963" cy="225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onlinebuff.com/artimages/ajax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570480"/>
            <a:ext cx="45434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</a:t>
            </a:r>
            <a:r>
              <a:rPr lang="sl-SI" dirty="0" smtClean="0"/>
              <a:t>aplikacija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158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64</TotalTime>
  <Words>115</Words>
  <Application>Microsoft Office PowerPoint</Application>
  <PresentationFormat>Širokozaslonsko</PresentationFormat>
  <Paragraphs>27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Paket</vt:lpstr>
      <vt:lpstr>aplikacija za iskanje glasbenikov in glasbenih skupin</vt:lpstr>
      <vt:lpstr>Predstavitev apligs</vt:lpstr>
      <vt:lpstr>Delovanje</vt:lpstr>
      <vt:lpstr>Podatkovna baza</vt:lpstr>
      <vt:lpstr>RESTful storitev</vt:lpstr>
      <vt:lpstr>Spletna aplikacija - Funkcionalnosti</vt:lpstr>
      <vt:lpstr>Spletna aplikacija - Tehnologije</vt:lpstr>
      <vt:lpstr>Android aplikacija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iskanje glasbenikov in glasbenih skupin</dc:title>
  <dc:creator>Mitja Kotnik</dc:creator>
  <cp:lastModifiedBy>Rok Šolar</cp:lastModifiedBy>
  <cp:revision>6</cp:revision>
  <dcterms:created xsi:type="dcterms:W3CDTF">2017-01-13T09:44:38Z</dcterms:created>
  <dcterms:modified xsi:type="dcterms:W3CDTF">2017-01-15T14:05:08Z</dcterms:modified>
</cp:coreProperties>
</file>