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44AD-8B57-4C69-8A2F-1D698F5D2915}" type="datetimeFigureOut">
              <a:rPr lang="sl-SI" smtClean="0"/>
              <a:t>13. 03. 2018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02F5-1A32-4781-9036-AE3C420921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569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44AD-8B57-4C69-8A2F-1D698F5D2915}" type="datetimeFigureOut">
              <a:rPr lang="sl-SI" smtClean="0"/>
              <a:t>13. 03. 2018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02F5-1A32-4781-9036-AE3C420921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8765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44AD-8B57-4C69-8A2F-1D698F5D2915}" type="datetimeFigureOut">
              <a:rPr lang="sl-SI" smtClean="0"/>
              <a:t>13. 03. 2018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02F5-1A32-4781-9036-AE3C420921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364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44AD-8B57-4C69-8A2F-1D698F5D2915}" type="datetimeFigureOut">
              <a:rPr lang="sl-SI" smtClean="0"/>
              <a:t>13. 03. 2018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02F5-1A32-4781-9036-AE3C420921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403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44AD-8B57-4C69-8A2F-1D698F5D2915}" type="datetimeFigureOut">
              <a:rPr lang="sl-SI" smtClean="0"/>
              <a:t>13. 03. 2018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02F5-1A32-4781-9036-AE3C420921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951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44AD-8B57-4C69-8A2F-1D698F5D2915}" type="datetimeFigureOut">
              <a:rPr lang="sl-SI" smtClean="0"/>
              <a:t>13. 03. 2018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02F5-1A32-4781-9036-AE3C420921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532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44AD-8B57-4C69-8A2F-1D698F5D2915}" type="datetimeFigureOut">
              <a:rPr lang="sl-SI" smtClean="0"/>
              <a:t>13. 03. 2018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02F5-1A32-4781-9036-AE3C420921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7990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44AD-8B57-4C69-8A2F-1D698F5D2915}" type="datetimeFigureOut">
              <a:rPr lang="sl-SI" smtClean="0"/>
              <a:t>13. 03. 2018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02F5-1A32-4781-9036-AE3C420921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235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44AD-8B57-4C69-8A2F-1D698F5D2915}" type="datetimeFigureOut">
              <a:rPr lang="sl-SI" smtClean="0"/>
              <a:t>13. 03. 2018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02F5-1A32-4781-9036-AE3C420921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1936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44AD-8B57-4C69-8A2F-1D698F5D2915}" type="datetimeFigureOut">
              <a:rPr lang="sl-SI" smtClean="0"/>
              <a:t>13. 03. 2018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02F5-1A32-4781-9036-AE3C420921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129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44AD-8B57-4C69-8A2F-1D698F5D2915}" type="datetimeFigureOut">
              <a:rPr lang="sl-SI" smtClean="0"/>
              <a:t>13. 03. 2018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02F5-1A32-4781-9036-AE3C420921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8215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E44AD-8B57-4C69-8A2F-1D698F5D2915}" type="datetimeFigureOut">
              <a:rPr lang="sl-SI" smtClean="0"/>
              <a:t>13. 03. 2018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02F5-1A32-4781-9036-AE3C420921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898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pencypher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sz="7200" b="1" dirty="0" err="1"/>
              <a:t>Graph</a:t>
            </a:r>
            <a:r>
              <a:rPr lang="sl-SI" sz="7200" b="1" dirty="0"/>
              <a:t> </a:t>
            </a:r>
            <a:r>
              <a:rPr lang="sl-SI" sz="7200" b="1" dirty="0" err="1"/>
              <a:t>database</a:t>
            </a:r>
            <a:r>
              <a:rPr lang="sl-SI" sz="7200" b="1" dirty="0"/>
              <a:t> </a:t>
            </a:r>
            <a:br>
              <a:rPr lang="sl-SI" sz="7200" b="1" dirty="0"/>
            </a:br>
            <a:r>
              <a:rPr lang="sl-SI" sz="7200" b="1" dirty="0" err="1"/>
              <a:t>with</a:t>
            </a:r>
            <a:r>
              <a:rPr lang="sl-SI" sz="7200" b="1" dirty="0"/>
              <a:t> Neo4j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737703"/>
            <a:ext cx="9144000" cy="1655762"/>
          </a:xfrm>
        </p:spPr>
        <p:txBody>
          <a:bodyPr/>
          <a:lstStyle/>
          <a:p>
            <a:r>
              <a:rPr lang="sl-SI" dirty="0"/>
              <a:t>Mitja J. Kotnik</a:t>
            </a:r>
          </a:p>
        </p:txBody>
      </p:sp>
      <p:pic>
        <p:nvPicPr>
          <p:cNvPr id="1026" name="Picture 2" descr="Rezultat iskanja slik za neo4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376" y="5349875"/>
            <a:ext cx="3139807" cy="16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37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zultat iskanja slik za neo4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635" y="6077811"/>
            <a:ext cx="1762699" cy="9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57910C-722C-4447-8E6B-40F0B94A5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912" y="1044166"/>
            <a:ext cx="7234958" cy="19606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C7D0B-993A-493C-BC3C-C8B48CC24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889" y="3805385"/>
            <a:ext cx="8979005" cy="15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8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Cypher</a:t>
            </a:r>
            <a:r>
              <a:rPr lang="sl-SI" dirty="0"/>
              <a:t> </a:t>
            </a:r>
            <a:r>
              <a:rPr lang="sl-SI" dirty="0" err="1"/>
              <a:t>examples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CREATE</a:t>
            </a:r>
          </a:p>
          <a:p>
            <a:pPr lvl="1"/>
            <a:r>
              <a:rPr lang="en-US" dirty="0"/>
              <a:t>CREATE (</a:t>
            </a:r>
            <a:r>
              <a:rPr lang="en-US" dirty="0" err="1"/>
              <a:t>a:Artist</a:t>
            </a:r>
            <a:r>
              <a:rPr lang="en-US" dirty="0"/>
              <a:t> { Name : "Strapping Young Lad" })</a:t>
            </a:r>
            <a:endParaRPr lang="sl-SI" dirty="0"/>
          </a:p>
          <a:p>
            <a:pPr lvl="1"/>
            <a:r>
              <a:rPr lang="sl-SI" dirty="0"/>
              <a:t>(a)-[</a:t>
            </a:r>
            <a:r>
              <a:rPr lang="sl-SI" dirty="0" err="1"/>
              <a:t>r:RELEASED</a:t>
            </a:r>
            <a:r>
              <a:rPr lang="sl-SI" dirty="0"/>
              <a:t>]-&gt;(b)</a:t>
            </a:r>
          </a:p>
          <a:p>
            <a:r>
              <a:rPr lang="sl-SI" dirty="0"/>
              <a:t>RETURN</a:t>
            </a:r>
          </a:p>
          <a:p>
            <a:pPr lvl="1"/>
            <a:r>
              <a:rPr lang="en-US" dirty="0"/>
              <a:t>CREATE (</a:t>
            </a:r>
            <a:r>
              <a:rPr lang="en-US" dirty="0" err="1"/>
              <a:t>a:Album</a:t>
            </a:r>
            <a:r>
              <a:rPr lang="en-US" dirty="0"/>
              <a:t> { Name: "Killers"}), (</a:t>
            </a:r>
            <a:r>
              <a:rPr lang="en-US" dirty="0" err="1"/>
              <a:t>b:Album</a:t>
            </a:r>
            <a:r>
              <a:rPr lang="en-US" dirty="0"/>
              <a:t> { Name: "Fear of the Dark"}) 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a,b</a:t>
            </a:r>
            <a:endParaRPr lang="sl-SI" dirty="0"/>
          </a:p>
          <a:p>
            <a:r>
              <a:rPr lang="sl-SI" dirty="0"/>
              <a:t>MATCH (</a:t>
            </a:r>
            <a:r>
              <a:rPr lang="sl-SI" dirty="0" err="1"/>
              <a:t>p:Person</a:t>
            </a:r>
            <a:r>
              <a:rPr lang="sl-SI" dirty="0"/>
              <a:t>)</a:t>
            </a:r>
          </a:p>
          <a:p>
            <a:r>
              <a:rPr lang="sl-SI" dirty="0"/>
              <a:t>WHERE </a:t>
            </a:r>
            <a:r>
              <a:rPr lang="sl-SI" dirty="0" err="1"/>
              <a:t>p.Name</a:t>
            </a:r>
            <a:r>
              <a:rPr lang="sl-SI" dirty="0"/>
              <a:t> = „Kevin </a:t>
            </a:r>
            <a:r>
              <a:rPr lang="sl-SI" dirty="0" err="1"/>
              <a:t>Spacey</a:t>
            </a:r>
            <a:r>
              <a:rPr lang="sl-SI" dirty="0"/>
              <a:t>“</a:t>
            </a:r>
          </a:p>
          <a:p>
            <a:r>
              <a:rPr lang="sl-SI" dirty="0"/>
              <a:t>DELETE</a:t>
            </a:r>
          </a:p>
        </p:txBody>
      </p:sp>
      <p:pic>
        <p:nvPicPr>
          <p:cNvPr id="4" name="Picture 2" descr="Rezultat iskanja slik za neo4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635" y="6077811"/>
            <a:ext cx="1762699" cy="9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Graph</a:t>
            </a:r>
            <a:r>
              <a:rPr lang="sl-SI" dirty="0"/>
              <a:t> </a:t>
            </a:r>
            <a:r>
              <a:rPr lang="sl-SI" dirty="0" err="1"/>
              <a:t>databases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Handle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store data </a:t>
            </a:r>
            <a:r>
              <a:rPr lang="sl-SI" dirty="0" err="1"/>
              <a:t>relationships</a:t>
            </a:r>
            <a:endParaRPr lang="sl-SI" dirty="0"/>
          </a:p>
          <a:p>
            <a:r>
              <a:rPr lang="sl-SI" dirty="0" err="1"/>
              <a:t>Two</a:t>
            </a:r>
            <a:r>
              <a:rPr lang="sl-SI" dirty="0"/>
              <a:t> </a:t>
            </a:r>
            <a:r>
              <a:rPr lang="sl-SI" dirty="0" err="1"/>
              <a:t>elements</a:t>
            </a:r>
            <a:r>
              <a:rPr lang="sl-SI" dirty="0"/>
              <a:t>: a </a:t>
            </a:r>
            <a:r>
              <a:rPr lang="sl-SI" dirty="0" err="1"/>
              <a:t>node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a </a:t>
            </a:r>
            <a:r>
              <a:rPr lang="sl-SI" dirty="0" err="1"/>
              <a:t>relationship</a:t>
            </a:r>
            <a:endParaRPr lang="sl-SI" dirty="0"/>
          </a:p>
          <a:p>
            <a:pPr lvl="1"/>
            <a:r>
              <a:rPr lang="sl-SI" dirty="0" err="1"/>
              <a:t>Node</a:t>
            </a:r>
            <a:r>
              <a:rPr lang="sl-SI" dirty="0"/>
              <a:t> -&gt; </a:t>
            </a:r>
            <a:r>
              <a:rPr lang="sl-SI" dirty="0" err="1"/>
              <a:t>entity</a:t>
            </a:r>
            <a:r>
              <a:rPr lang="sl-SI" dirty="0"/>
              <a:t> (person, </a:t>
            </a:r>
            <a:r>
              <a:rPr lang="sl-SI" dirty="0" err="1"/>
              <a:t>category</a:t>
            </a:r>
            <a:r>
              <a:rPr lang="sl-SI" dirty="0"/>
              <a:t>,…)</a:t>
            </a:r>
          </a:p>
          <a:p>
            <a:pPr lvl="1"/>
            <a:r>
              <a:rPr lang="sl-SI" dirty="0" err="1"/>
              <a:t>Relationship</a:t>
            </a:r>
            <a:r>
              <a:rPr lang="sl-SI" dirty="0"/>
              <a:t> -&gt; </a:t>
            </a:r>
            <a:r>
              <a:rPr lang="sl-SI" dirty="0" err="1"/>
              <a:t>connection</a:t>
            </a:r>
            <a:r>
              <a:rPr lang="sl-SI" dirty="0"/>
              <a:t> </a:t>
            </a:r>
            <a:r>
              <a:rPr lang="sl-SI" dirty="0" err="1"/>
              <a:t>between</a:t>
            </a:r>
            <a:r>
              <a:rPr lang="sl-SI" dirty="0"/>
              <a:t> </a:t>
            </a:r>
            <a:r>
              <a:rPr lang="sl-SI" dirty="0" err="1"/>
              <a:t>two</a:t>
            </a:r>
            <a:r>
              <a:rPr lang="sl-SI" dirty="0"/>
              <a:t> </a:t>
            </a:r>
            <a:r>
              <a:rPr lang="sl-SI" dirty="0" err="1"/>
              <a:t>nodes</a:t>
            </a:r>
            <a:r>
              <a:rPr lang="sl-SI" dirty="0"/>
              <a:t> (</a:t>
            </a:r>
            <a:r>
              <a:rPr lang="sl-SI" dirty="0" err="1"/>
              <a:t>visits</a:t>
            </a:r>
            <a:r>
              <a:rPr lang="sl-SI" dirty="0"/>
              <a:t>, </a:t>
            </a:r>
            <a:r>
              <a:rPr lang="sl-SI" dirty="0" err="1"/>
              <a:t>has</a:t>
            </a:r>
            <a:r>
              <a:rPr lang="sl-SI" dirty="0"/>
              <a:t>,…)</a:t>
            </a:r>
          </a:p>
          <a:p>
            <a:pPr lvl="1"/>
            <a:r>
              <a:rPr lang="sl-SI" dirty="0" err="1"/>
              <a:t>Property</a:t>
            </a:r>
            <a:r>
              <a:rPr lang="sl-SI" dirty="0"/>
              <a:t> -&gt; name/</a:t>
            </a:r>
            <a:r>
              <a:rPr lang="sl-SI" dirty="0" err="1"/>
              <a:t>value</a:t>
            </a:r>
            <a:r>
              <a:rPr lang="sl-SI" dirty="0"/>
              <a:t> </a:t>
            </a:r>
            <a:r>
              <a:rPr lang="sl-SI" dirty="0" err="1"/>
              <a:t>pairs</a:t>
            </a:r>
            <a:endParaRPr lang="sl-SI" dirty="0"/>
          </a:p>
          <a:p>
            <a:r>
              <a:rPr lang="sl-SI" dirty="0" err="1"/>
              <a:t>Relationships</a:t>
            </a:r>
            <a:r>
              <a:rPr lang="sl-SI" dirty="0"/>
              <a:t> </a:t>
            </a:r>
            <a:r>
              <a:rPr lang="sl-SI" dirty="0" err="1"/>
              <a:t>have</a:t>
            </a:r>
            <a:r>
              <a:rPr lang="sl-SI" dirty="0"/>
              <a:t> </a:t>
            </a:r>
            <a:r>
              <a:rPr lang="sl-SI" dirty="0" err="1"/>
              <a:t>priority</a:t>
            </a:r>
            <a:r>
              <a:rPr lang="sl-SI" dirty="0"/>
              <a:t> in </a:t>
            </a:r>
            <a:r>
              <a:rPr lang="sl-SI" dirty="0" err="1"/>
              <a:t>graph</a:t>
            </a:r>
            <a:r>
              <a:rPr lang="sl-SI" dirty="0"/>
              <a:t> </a:t>
            </a:r>
            <a:r>
              <a:rPr lang="sl-SI" dirty="0" err="1"/>
              <a:t>databases</a:t>
            </a:r>
            <a:endParaRPr lang="sl-SI" dirty="0"/>
          </a:p>
          <a:p>
            <a:r>
              <a:rPr lang="sl-SI" dirty="0"/>
              <a:t>No </a:t>
            </a:r>
            <a:r>
              <a:rPr lang="sl-SI" dirty="0" err="1"/>
              <a:t>broken</a:t>
            </a:r>
            <a:r>
              <a:rPr lang="sl-SI" dirty="0"/>
              <a:t> </a:t>
            </a:r>
            <a:r>
              <a:rPr lang="sl-SI" dirty="0" err="1"/>
              <a:t>links</a:t>
            </a:r>
            <a:r>
              <a:rPr lang="sl-SI" dirty="0"/>
              <a:t> -&gt; delete </a:t>
            </a:r>
            <a:r>
              <a:rPr lang="sl-SI" dirty="0" err="1"/>
              <a:t>node</a:t>
            </a:r>
            <a:r>
              <a:rPr lang="sl-SI" dirty="0"/>
              <a:t> &amp; </a:t>
            </a:r>
            <a:r>
              <a:rPr lang="sl-SI" dirty="0" err="1"/>
              <a:t>relationship</a:t>
            </a:r>
            <a:endParaRPr lang="sl-SI" dirty="0"/>
          </a:p>
          <a:p>
            <a:r>
              <a:rPr lang="sl-SI" dirty="0" err="1"/>
              <a:t>Minutes</a:t>
            </a:r>
            <a:r>
              <a:rPr lang="sl-SI" dirty="0"/>
              <a:t>-to-</a:t>
            </a:r>
            <a:r>
              <a:rPr lang="sl-SI" dirty="0" err="1"/>
              <a:t>Miliseconds</a:t>
            </a:r>
            <a:r>
              <a:rPr lang="sl-SI" dirty="0"/>
              <a:t> </a:t>
            </a:r>
            <a:r>
              <a:rPr lang="sl-SI" dirty="0" err="1"/>
              <a:t>Performance</a:t>
            </a:r>
            <a:endParaRPr lang="sl-SI" dirty="0"/>
          </a:p>
          <a:p>
            <a:r>
              <a:rPr lang="sl-SI" dirty="0" err="1"/>
              <a:t>Responsive</a:t>
            </a:r>
            <a:endParaRPr lang="sl-SI" dirty="0"/>
          </a:p>
        </p:txBody>
      </p:sp>
      <p:pic>
        <p:nvPicPr>
          <p:cNvPr id="4" name="Picture 2" descr="Rezultat iskanja slik za neo4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635" y="6077811"/>
            <a:ext cx="1762699" cy="9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32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zultat iskanja slik za neo4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635" y="6077811"/>
            <a:ext cx="1762699" cy="9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51" y="653238"/>
            <a:ext cx="11757883" cy="46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8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Relational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</a:t>
            </a:r>
            <a:r>
              <a:rPr lang="sl-SI" dirty="0" err="1"/>
              <a:t>Graph</a:t>
            </a:r>
            <a:r>
              <a:rPr lang="sl-SI" dirty="0"/>
              <a:t> </a:t>
            </a:r>
            <a:r>
              <a:rPr lang="sl-SI" dirty="0" err="1"/>
              <a:t>Models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Graph</a:t>
            </a:r>
            <a:r>
              <a:rPr lang="sl-SI" dirty="0"/>
              <a:t> </a:t>
            </a:r>
            <a:r>
              <a:rPr lang="sl-SI" dirty="0" err="1"/>
              <a:t>database</a:t>
            </a:r>
            <a:r>
              <a:rPr lang="sl-SI" dirty="0"/>
              <a:t> (</a:t>
            </a:r>
            <a:r>
              <a:rPr lang="sl-SI" dirty="0" err="1"/>
              <a:t>next</a:t>
            </a:r>
            <a:r>
              <a:rPr lang="sl-SI" dirty="0"/>
              <a:t> </a:t>
            </a:r>
            <a:r>
              <a:rPr lang="sl-SI" dirty="0" err="1"/>
              <a:t>generation</a:t>
            </a:r>
            <a:r>
              <a:rPr lang="sl-SI" dirty="0"/>
              <a:t> </a:t>
            </a:r>
            <a:r>
              <a:rPr lang="sl-SI" dirty="0" err="1"/>
              <a:t>relational</a:t>
            </a:r>
            <a:r>
              <a:rPr lang="sl-SI" dirty="0"/>
              <a:t> </a:t>
            </a:r>
            <a:r>
              <a:rPr lang="sl-SI" dirty="0" err="1"/>
              <a:t>database</a:t>
            </a:r>
            <a:r>
              <a:rPr lang="sl-SI" dirty="0"/>
              <a:t>)</a:t>
            </a:r>
          </a:p>
          <a:p>
            <a:r>
              <a:rPr lang="sl-SI" dirty="0" err="1"/>
              <a:t>Each</a:t>
            </a:r>
            <a:r>
              <a:rPr lang="sl-SI" dirty="0"/>
              <a:t> </a:t>
            </a:r>
            <a:r>
              <a:rPr lang="sl-SI" dirty="0" err="1"/>
              <a:t>node</a:t>
            </a:r>
            <a:r>
              <a:rPr lang="sl-SI" dirty="0"/>
              <a:t> in </a:t>
            </a:r>
            <a:r>
              <a:rPr lang="sl-SI" dirty="0" err="1"/>
              <a:t>graph</a:t>
            </a:r>
            <a:r>
              <a:rPr lang="sl-SI" dirty="0"/>
              <a:t> </a:t>
            </a:r>
            <a:r>
              <a:rPr lang="sl-SI" dirty="0" err="1"/>
              <a:t>database</a:t>
            </a:r>
            <a:r>
              <a:rPr lang="sl-SI" dirty="0"/>
              <a:t> </a:t>
            </a:r>
            <a:r>
              <a:rPr lang="sl-SI" dirty="0" err="1"/>
              <a:t>has</a:t>
            </a:r>
            <a:r>
              <a:rPr lang="sl-SI" dirty="0"/>
              <a:t> list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relationships</a:t>
            </a:r>
            <a:endParaRPr lang="sl-SI" dirty="0"/>
          </a:p>
          <a:p>
            <a:r>
              <a:rPr lang="sl-SI" dirty="0"/>
              <a:t>No </a:t>
            </a:r>
            <a:r>
              <a:rPr lang="sl-SI" dirty="0" err="1"/>
              <a:t>need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JOIN </a:t>
            </a:r>
            <a:r>
              <a:rPr lang="sl-SI" dirty="0" err="1"/>
              <a:t>operations</a:t>
            </a:r>
            <a:r>
              <a:rPr lang="sl-SI" dirty="0"/>
              <a:t> (</a:t>
            </a:r>
            <a:r>
              <a:rPr lang="sl-SI" dirty="0" err="1"/>
              <a:t>expensive</a:t>
            </a:r>
            <a:r>
              <a:rPr lang="sl-SI" dirty="0"/>
              <a:t> </a:t>
            </a:r>
            <a:r>
              <a:rPr lang="sl-SI" dirty="0" err="1"/>
              <a:t>search</a:t>
            </a:r>
            <a:r>
              <a:rPr lang="sl-SI" dirty="0"/>
              <a:t>/match </a:t>
            </a:r>
            <a:r>
              <a:rPr lang="sl-SI" dirty="0" err="1"/>
              <a:t>comutation</a:t>
            </a:r>
            <a:r>
              <a:rPr lang="sl-SI" dirty="0"/>
              <a:t>)</a:t>
            </a:r>
          </a:p>
          <a:p>
            <a:r>
              <a:rPr lang="sl-SI" dirty="0" err="1"/>
              <a:t>Each</a:t>
            </a:r>
            <a:r>
              <a:rPr lang="sl-SI" dirty="0"/>
              <a:t> </a:t>
            </a:r>
            <a:r>
              <a:rPr lang="sl-SI" dirty="0" err="1"/>
              <a:t>entity</a:t>
            </a:r>
            <a:r>
              <a:rPr lang="sl-SI" dirty="0"/>
              <a:t> table -&gt; </a:t>
            </a:r>
            <a:r>
              <a:rPr lang="sl-SI" dirty="0" err="1"/>
              <a:t>label</a:t>
            </a:r>
            <a:r>
              <a:rPr lang="sl-SI" dirty="0"/>
              <a:t> on </a:t>
            </a:r>
            <a:r>
              <a:rPr lang="sl-SI" dirty="0" err="1"/>
              <a:t>node</a:t>
            </a:r>
            <a:endParaRPr lang="sl-SI" dirty="0"/>
          </a:p>
          <a:p>
            <a:r>
              <a:rPr lang="sl-SI" dirty="0" err="1"/>
              <a:t>Each</a:t>
            </a:r>
            <a:r>
              <a:rPr lang="sl-SI" dirty="0"/>
              <a:t> </a:t>
            </a:r>
            <a:r>
              <a:rPr lang="sl-SI" dirty="0" err="1"/>
              <a:t>row</a:t>
            </a:r>
            <a:r>
              <a:rPr lang="sl-SI" dirty="0"/>
              <a:t> -&gt; is a </a:t>
            </a:r>
            <a:r>
              <a:rPr lang="sl-SI" dirty="0" err="1"/>
              <a:t>node</a:t>
            </a:r>
            <a:endParaRPr lang="sl-SI" dirty="0"/>
          </a:p>
          <a:p>
            <a:r>
              <a:rPr lang="sl-SI" dirty="0" err="1"/>
              <a:t>Each</a:t>
            </a:r>
            <a:r>
              <a:rPr lang="sl-SI" dirty="0"/>
              <a:t> </a:t>
            </a:r>
            <a:r>
              <a:rPr lang="sl-SI" dirty="0" err="1"/>
              <a:t>column</a:t>
            </a:r>
            <a:r>
              <a:rPr lang="sl-SI" dirty="0"/>
              <a:t> -&gt; </a:t>
            </a:r>
            <a:r>
              <a:rPr lang="sl-SI" dirty="0" err="1"/>
              <a:t>node</a:t>
            </a:r>
            <a:r>
              <a:rPr lang="sl-SI" dirty="0"/>
              <a:t> </a:t>
            </a:r>
            <a:r>
              <a:rPr lang="sl-SI" dirty="0" err="1"/>
              <a:t>property</a:t>
            </a:r>
            <a:endParaRPr lang="sl-SI" dirty="0"/>
          </a:p>
          <a:p>
            <a:r>
              <a:rPr lang="sl-SI" dirty="0" err="1"/>
              <a:t>Join</a:t>
            </a:r>
            <a:r>
              <a:rPr lang="sl-SI" dirty="0"/>
              <a:t> </a:t>
            </a:r>
            <a:r>
              <a:rPr lang="sl-SI" dirty="0" err="1"/>
              <a:t>tables</a:t>
            </a:r>
            <a:r>
              <a:rPr lang="sl-SI" dirty="0"/>
              <a:t> -&gt; </a:t>
            </a:r>
            <a:r>
              <a:rPr lang="sl-SI" dirty="0" err="1"/>
              <a:t>relationships</a:t>
            </a:r>
            <a:endParaRPr lang="sl-SI" dirty="0"/>
          </a:p>
        </p:txBody>
      </p:sp>
      <p:pic>
        <p:nvPicPr>
          <p:cNvPr id="4" name="Picture 2" descr="Rezultat iskanja slik za neo4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635" y="6077811"/>
            <a:ext cx="1762699" cy="9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zultat iskanja slik za neo4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635" y="6077811"/>
            <a:ext cx="1762699" cy="9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24" y="1486562"/>
            <a:ext cx="11725710" cy="337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5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SQL </a:t>
            </a:r>
            <a:r>
              <a:rPr lang="sl-SI" dirty="0" err="1"/>
              <a:t>vs</a:t>
            </a:r>
            <a:r>
              <a:rPr lang="sl-SI" dirty="0"/>
              <a:t>. </a:t>
            </a:r>
            <a:r>
              <a:rPr lang="sl-SI" dirty="0" err="1"/>
              <a:t>Cypher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SQL </a:t>
            </a:r>
            <a:r>
              <a:rPr lang="sl-SI" dirty="0" err="1"/>
              <a:t>performance</a:t>
            </a:r>
            <a:r>
              <a:rPr lang="sl-SI" dirty="0"/>
              <a:t> </a:t>
            </a:r>
            <a:r>
              <a:rPr lang="sl-SI" dirty="0" err="1"/>
              <a:t>issues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connected</a:t>
            </a:r>
            <a:r>
              <a:rPr lang="sl-SI" dirty="0"/>
              <a:t> data</a:t>
            </a:r>
          </a:p>
          <a:p>
            <a:r>
              <a:rPr lang="sl-SI" dirty="0"/>
              <a:t>Data-</a:t>
            </a:r>
            <a:r>
              <a:rPr lang="sl-SI" dirty="0" err="1"/>
              <a:t>relationships</a:t>
            </a:r>
            <a:r>
              <a:rPr lang="sl-SI" dirty="0"/>
              <a:t> SQL </a:t>
            </a:r>
            <a:r>
              <a:rPr lang="sl-SI" dirty="0" err="1"/>
              <a:t>query</a:t>
            </a:r>
            <a:r>
              <a:rPr lang="sl-SI" dirty="0"/>
              <a:t> – multiple </a:t>
            </a:r>
            <a:r>
              <a:rPr lang="sl-SI" dirty="0" err="1"/>
              <a:t>liner</a:t>
            </a:r>
            <a:r>
              <a:rPr lang="sl-SI" dirty="0"/>
              <a:t> (</a:t>
            </a:r>
            <a:r>
              <a:rPr lang="sl-SI" dirty="0" err="1"/>
              <a:t>Cypher</a:t>
            </a:r>
            <a:r>
              <a:rPr lang="sl-SI" dirty="0"/>
              <a:t> – </a:t>
            </a:r>
            <a:r>
              <a:rPr lang="sl-SI" dirty="0" err="1"/>
              <a:t>few</a:t>
            </a:r>
            <a:r>
              <a:rPr lang="sl-SI" dirty="0"/>
              <a:t> </a:t>
            </a:r>
            <a:r>
              <a:rPr lang="sl-SI" dirty="0" err="1"/>
              <a:t>lines</a:t>
            </a:r>
            <a:r>
              <a:rPr lang="sl-SI" dirty="0"/>
              <a:t>)</a:t>
            </a:r>
          </a:p>
          <a:p>
            <a:r>
              <a:rPr lang="sl-SI" dirty="0" err="1"/>
              <a:t>Lengthly</a:t>
            </a:r>
            <a:r>
              <a:rPr lang="sl-SI" dirty="0"/>
              <a:t> SQL </a:t>
            </a:r>
            <a:r>
              <a:rPr lang="sl-SI" dirty="0" err="1"/>
              <a:t>queries</a:t>
            </a:r>
            <a:r>
              <a:rPr lang="sl-SI" dirty="0"/>
              <a:t> -&gt; time to run / human </a:t>
            </a:r>
            <a:r>
              <a:rPr lang="sl-SI" dirty="0" err="1"/>
              <a:t>coding</a:t>
            </a:r>
            <a:r>
              <a:rPr lang="sl-SI" dirty="0"/>
              <a:t> </a:t>
            </a:r>
            <a:r>
              <a:rPr lang="sl-SI" dirty="0" err="1"/>
              <a:t>mistakes</a:t>
            </a:r>
            <a:endParaRPr lang="sl-SI" dirty="0"/>
          </a:p>
          <a:p>
            <a:r>
              <a:rPr lang="sl-SI" dirty="0"/>
              <a:t>Short </a:t>
            </a:r>
            <a:r>
              <a:rPr lang="sl-SI" dirty="0" err="1"/>
              <a:t>queries</a:t>
            </a:r>
            <a:r>
              <a:rPr lang="sl-SI" dirty="0"/>
              <a:t> -&gt; more </a:t>
            </a:r>
            <a:r>
              <a:rPr lang="sl-SI" dirty="0" err="1"/>
              <a:t>readable</a:t>
            </a:r>
            <a:r>
              <a:rPr lang="sl-SI" dirty="0"/>
              <a:t> / </a:t>
            </a:r>
            <a:r>
              <a:rPr lang="sl-SI" dirty="0" err="1"/>
              <a:t>less</a:t>
            </a:r>
            <a:r>
              <a:rPr lang="sl-SI" dirty="0"/>
              <a:t> </a:t>
            </a:r>
            <a:r>
              <a:rPr lang="sl-SI" dirty="0" err="1"/>
              <a:t>mistakes</a:t>
            </a:r>
            <a:endParaRPr lang="sl-SI" dirty="0"/>
          </a:p>
          <a:p>
            <a:r>
              <a:rPr lang="sl-SI" dirty="0"/>
              <a:t>SQL (</a:t>
            </a:r>
            <a:r>
              <a:rPr lang="sl-SI" dirty="0" err="1"/>
              <a:t>tables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joins</a:t>
            </a:r>
            <a:r>
              <a:rPr lang="sl-SI" dirty="0"/>
              <a:t>) / </a:t>
            </a:r>
            <a:r>
              <a:rPr lang="sl-SI" dirty="0" err="1"/>
              <a:t>Cypher</a:t>
            </a:r>
            <a:r>
              <a:rPr lang="sl-SI" dirty="0"/>
              <a:t> (</a:t>
            </a:r>
            <a:r>
              <a:rPr lang="sl-SI" dirty="0" err="1"/>
              <a:t>relationships</a:t>
            </a:r>
            <a:r>
              <a:rPr lang="sl-SI" dirty="0"/>
              <a:t> </a:t>
            </a:r>
            <a:r>
              <a:rPr lang="sl-SI" dirty="0" err="1"/>
              <a:t>between</a:t>
            </a:r>
            <a:r>
              <a:rPr lang="sl-SI" dirty="0"/>
              <a:t> </a:t>
            </a:r>
            <a:r>
              <a:rPr lang="sl-SI" dirty="0" err="1"/>
              <a:t>entities</a:t>
            </a:r>
            <a:r>
              <a:rPr lang="sl-SI" dirty="0"/>
              <a:t>)</a:t>
            </a:r>
          </a:p>
          <a:p>
            <a:r>
              <a:rPr lang="sl-SI" dirty="0" err="1"/>
              <a:t>Cypher</a:t>
            </a:r>
            <a:r>
              <a:rPr lang="sl-SI" dirty="0"/>
              <a:t> – </a:t>
            </a:r>
            <a:r>
              <a:rPr lang="sl-SI" dirty="0" err="1"/>
              <a:t>query</a:t>
            </a:r>
            <a:r>
              <a:rPr lang="sl-SI" dirty="0"/>
              <a:t> </a:t>
            </a:r>
            <a:r>
              <a:rPr lang="sl-SI" dirty="0" err="1"/>
              <a:t>language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graph</a:t>
            </a:r>
            <a:r>
              <a:rPr lang="sl-SI" dirty="0"/>
              <a:t> </a:t>
            </a:r>
            <a:r>
              <a:rPr lang="sl-SI" dirty="0" err="1"/>
              <a:t>technologies</a:t>
            </a:r>
            <a:r>
              <a:rPr lang="sl-SI" dirty="0"/>
              <a:t> (</a:t>
            </a:r>
            <a:r>
              <a:rPr lang="sl-SI" dirty="0" err="1">
                <a:hlinkClick r:id="rId2"/>
              </a:rPr>
              <a:t>openCypher</a:t>
            </a:r>
            <a:r>
              <a:rPr lang="sl-SI" dirty="0"/>
              <a:t>)</a:t>
            </a:r>
          </a:p>
        </p:txBody>
      </p:sp>
      <p:pic>
        <p:nvPicPr>
          <p:cNvPr id="4" name="Picture 2" descr="Rezultat iskanja slik za neo4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635" y="6077811"/>
            <a:ext cx="1762699" cy="9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0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zultat iskanja slik za neo4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635" y="6077811"/>
            <a:ext cx="1762699" cy="9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dev.assets.neo4j.com.s3.amazonaws.com/wp-content/uploads/rdbms-vs-neo4j-query-spee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74" y="540433"/>
            <a:ext cx="11549960" cy="514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6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Import data </a:t>
            </a:r>
            <a:r>
              <a:rPr lang="sl-SI" dirty="0" err="1"/>
              <a:t>from</a:t>
            </a:r>
            <a:r>
              <a:rPr lang="sl-SI" dirty="0"/>
              <a:t> RDBMS to </a:t>
            </a:r>
            <a:r>
              <a:rPr lang="sl-SI" dirty="0" err="1"/>
              <a:t>Graph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Three</a:t>
            </a:r>
            <a:r>
              <a:rPr lang="sl-SI" dirty="0"/>
              <a:t> </a:t>
            </a:r>
            <a:r>
              <a:rPr lang="sl-SI" dirty="0" err="1"/>
              <a:t>types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import</a:t>
            </a:r>
          </a:p>
          <a:p>
            <a:pPr lvl="1"/>
            <a:r>
              <a:rPr lang="sl-SI" dirty="0" err="1"/>
              <a:t>Migrate</a:t>
            </a:r>
            <a:r>
              <a:rPr lang="sl-SI" dirty="0"/>
              <a:t> </a:t>
            </a:r>
            <a:r>
              <a:rPr lang="sl-SI" dirty="0" err="1"/>
              <a:t>all</a:t>
            </a:r>
            <a:r>
              <a:rPr lang="sl-SI" dirty="0"/>
              <a:t> data</a:t>
            </a:r>
          </a:p>
          <a:p>
            <a:pPr lvl="1"/>
            <a:r>
              <a:rPr lang="sl-SI" dirty="0" err="1"/>
              <a:t>Migrate</a:t>
            </a:r>
            <a:r>
              <a:rPr lang="sl-SI" dirty="0"/>
              <a:t> </a:t>
            </a:r>
            <a:r>
              <a:rPr lang="sl-SI" dirty="0" err="1"/>
              <a:t>graph</a:t>
            </a:r>
            <a:r>
              <a:rPr lang="sl-SI" dirty="0"/>
              <a:t> data</a:t>
            </a:r>
          </a:p>
          <a:p>
            <a:pPr lvl="1"/>
            <a:r>
              <a:rPr lang="sl-SI" dirty="0" err="1"/>
              <a:t>Duplicate</a:t>
            </a:r>
            <a:r>
              <a:rPr lang="sl-SI" dirty="0"/>
              <a:t> </a:t>
            </a:r>
            <a:r>
              <a:rPr lang="sl-SI" dirty="0" err="1"/>
              <a:t>graph</a:t>
            </a:r>
            <a:r>
              <a:rPr lang="sl-SI" dirty="0"/>
              <a:t> data</a:t>
            </a:r>
          </a:p>
          <a:p>
            <a:r>
              <a:rPr lang="sl-SI" dirty="0"/>
              <a:t>LOAD CSV</a:t>
            </a:r>
          </a:p>
          <a:p>
            <a:r>
              <a:rPr lang="sl-SI" dirty="0"/>
              <a:t>Neo4j-import </a:t>
            </a:r>
            <a:r>
              <a:rPr lang="sl-SI" dirty="0" err="1"/>
              <a:t>command</a:t>
            </a:r>
            <a:r>
              <a:rPr lang="sl-SI" dirty="0"/>
              <a:t> (</a:t>
            </a:r>
            <a:r>
              <a:rPr lang="sl-SI" dirty="0" err="1"/>
              <a:t>bulk</a:t>
            </a:r>
            <a:r>
              <a:rPr lang="sl-SI" dirty="0"/>
              <a:t> insert)</a:t>
            </a:r>
          </a:p>
        </p:txBody>
      </p:sp>
      <p:pic>
        <p:nvPicPr>
          <p:cNvPr id="4" name="Picture 2" descr="Rezultat iskanja slik za neo4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635" y="6077811"/>
            <a:ext cx="1762699" cy="9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69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Cypher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Uses</a:t>
            </a:r>
            <a:r>
              <a:rPr lang="sl-SI" dirty="0"/>
              <a:t> </a:t>
            </a:r>
            <a:r>
              <a:rPr lang="sl-SI" dirty="0" err="1"/>
              <a:t>Ascii-art</a:t>
            </a:r>
            <a:r>
              <a:rPr lang="sl-SI" dirty="0"/>
              <a:t> </a:t>
            </a:r>
            <a:r>
              <a:rPr lang="sl-SI" dirty="0" err="1"/>
              <a:t>syntax</a:t>
            </a:r>
            <a:endParaRPr lang="sl-SI" dirty="0"/>
          </a:p>
          <a:p>
            <a:pPr lvl="1"/>
            <a:r>
              <a:rPr lang="sl-SI" dirty="0"/>
              <a:t>(a) –[:LIKES]-&gt; (b)</a:t>
            </a:r>
          </a:p>
          <a:p>
            <a:r>
              <a:rPr lang="sl-SI" dirty="0"/>
              <a:t>(</a:t>
            </a:r>
            <a:r>
              <a:rPr lang="sl-SI" dirty="0" err="1"/>
              <a:t>p:Person</a:t>
            </a:r>
            <a:r>
              <a:rPr lang="sl-SI" dirty="0"/>
              <a:t>) – </a:t>
            </a:r>
            <a:r>
              <a:rPr lang="sl-SI" dirty="0" err="1"/>
              <a:t>nodes</a:t>
            </a:r>
            <a:endParaRPr lang="sl-SI" dirty="0"/>
          </a:p>
          <a:p>
            <a:r>
              <a:rPr lang="sl-SI" dirty="0"/>
              <a:t>-[</a:t>
            </a:r>
            <a:r>
              <a:rPr lang="sl-SI" dirty="0" err="1"/>
              <a:t>k:KNOWS</a:t>
            </a:r>
            <a:r>
              <a:rPr lang="sl-SI" dirty="0"/>
              <a:t>]-&gt; - </a:t>
            </a:r>
            <a:r>
              <a:rPr lang="sl-SI" dirty="0" err="1"/>
              <a:t>relationships</a:t>
            </a:r>
            <a:r>
              <a:rPr lang="sl-SI" dirty="0"/>
              <a:t> 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4" name="Picture 2" descr="Rezultat iskanja slik za neo4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635" y="6077811"/>
            <a:ext cx="1762699" cy="9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3E8D4-2726-4DF9-A302-EC54001D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971" y="4516211"/>
            <a:ext cx="345805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Officeova tema</vt:lpstr>
      <vt:lpstr>Graph database  with Neo4j</vt:lpstr>
      <vt:lpstr>Graph databases</vt:lpstr>
      <vt:lpstr>PowerPoint Presentation</vt:lpstr>
      <vt:lpstr>Relational vs Graph Models</vt:lpstr>
      <vt:lpstr>PowerPoint Presentation</vt:lpstr>
      <vt:lpstr>SQL vs. Cypher</vt:lpstr>
      <vt:lpstr>PowerPoint Presentation</vt:lpstr>
      <vt:lpstr>Import data from RDBMS to Graph</vt:lpstr>
      <vt:lpstr>Cypher</vt:lpstr>
      <vt:lpstr>PowerPoint Presentation</vt:lpstr>
      <vt:lpstr>Cypher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  with Neo4j</dc:title>
  <dc:creator>Mitja Jeseničnik Kotnik</dc:creator>
  <cp:lastModifiedBy>Mitja Jesenicnik-Kotnik</cp:lastModifiedBy>
  <cp:revision>14</cp:revision>
  <dcterms:created xsi:type="dcterms:W3CDTF">2018-03-12T19:34:10Z</dcterms:created>
  <dcterms:modified xsi:type="dcterms:W3CDTF">2018-03-13T12:44:59Z</dcterms:modified>
</cp:coreProperties>
</file>