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26" r:id="rId3"/>
    <p:sldId id="334" r:id="rId4"/>
    <p:sldId id="328" r:id="rId5"/>
    <p:sldId id="341" r:id="rId6"/>
    <p:sldId id="329" r:id="rId7"/>
    <p:sldId id="299" r:id="rId8"/>
    <p:sldId id="340" r:id="rId9"/>
    <p:sldId id="335" r:id="rId10"/>
    <p:sldId id="331" r:id="rId11"/>
    <p:sldId id="342" r:id="rId12"/>
    <p:sldId id="332" r:id="rId13"/>
    <p:sldId id="330" r:id="rId14"/>
    <p:sldId id="316" r:id="rId15"/>
    <p:sldId id="311" r:id="rId16"/>
    <p:sldId id="333" r:id="rId17"/>
    <p:sldId id="338" r:id="rId18"/>
    <p:sldId id="310" r:id="rId19"/>
    <p:sldId id="336" r:id="rId20"/>
    <p:sldId id="298" r:id="rId21"/>
    <p:sldId id="33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280"/>
    <a:srgbClr val="F3F6FB"/>
    <a:srgbClr val="1962A5"/>
    <a:srgbClr val="1A67AB"/>
    <a:srgbClr val="FFFFFF"/>
    <a:srgbClr val="5A99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34" autoAdjust="0"/>
    <p:restoredTop sz="94519" autoAdjust="0"/>
  </p:normalViewPr>
  <p:slideViewPr>
    <p:cSldViewPr snapToGrid="0">
      <p:cViewPr>
        <p:scale>
          <a:sx n="50" d="100"/>
          <a:sy n="50" d="100"/>
        </p:scale>
        <p:origin x="2400" y="140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1D14C-C3A9-4764-9006-E8D8CD083221}"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99A64936-1441-46D3-902E-4D2CAE2B1934}">
      <dgm:prSet phldrT="[Text]"/>
      <dgm:spPr>
        <a:solidFill>
          <a:srgbClr val="1D4280"/>
        </a:solidFill>
      </dgm:spPr>
      <dgm:t>
        <a:bodyPr/>
        <a:lstStyle/>
        <a:p>
          <a:r>
            <a:rPr lang="en-US" smtClean="0">
              <a:latin typeface="Cambria" panose="02040503050406030204" pitchFamily="18" charset="0"/>
              <a:ea typeface="Cambria" panose="02040503050406030204" pitchFamily="18" charset="0"/>
              <a:cs typeface="Times New Roman" panose="02020603050405020304" pitchFamily="18" charset="0"/>
            </a:rPr>
            <a:t>GIỚI THIỆU CHUNG	</a:t>
          </a:r>
          <a:endParaRPr lang="en-US">
            <a:latin typeface="Cambria" panose="02040503050406030204" pitchFamily="18" charset="0"/>
            <a:ea typeface="Cambria" panose="02040503050406030204" pitchFamily="18" charset="0"/>
            <a:cs typeface="Times New Roman" panose="02020603050405020304" pitchFamily="18" charset="0"/>
          </a:endParaRPr>
        </a:p>
      </dgm:t>
    </dgm:pt>
    <dgm:pt modelId="{38563E73-603D-45FB-8F79-594719A908E4}" type="parTrans" cxnId="{7C393012-DE9F-410E-88ED-96248D0B5E77}">
      <dgm:prSet/>
      <dgm:spPr/>
      <dgm:t>
        <a:bodyPr/>
        <a:lstStyle/>
        <a:p>
          <a:endParaRPr lang="en-US">
            <a:latin typeface="Cambria" panose="02040503050406030204" pitchFamily="18" charset="0"/>
            <a:ea typeface="Cambria" panose="02040503050406030204" pitchFamily="18" charset="0"/>
          </a:endParaRPr>
        </a:p>
      </dgm:t>
    </dgm:pt>
    <dgm:pt modelId="{DED33047-98A4-435A-9107-F8D1628C3453}" type="sibTrans" cxnId="{7C393012-DE9F-410E-88ED-96248D0B5E77}">
      <dgm:prSet/>
      <dgm:spPr/>
      <dgm:t>
        <a:bodyPr/>
        <a:lstStyle/>
        <a:p>
          <a:endParaRPr lang="en-US">
            <a:latin typeface="Cambria" panose="02040503050406030204" pitchFamily="18" charset="0"/>
            <a:ea typeface="Cambria" panose="02040503050406030204" pitchFamily="18" charset="0"/>
          </a:endParaRPr>
        </a:p>
      </dgm:t>
    </dgm:pt>
    <dgm:pt modelId="{09A52811-0E33-4D34-89C4-1B03EA3F6938}">
      <dgm:prSet phldrT="[Text]"/>
      <dgm:spPr>
        <a:solidFill>
          <a:srgbClr val="1D4280"/>
        </a:solidFill>
      </dgm:spPr>
      <dgm:t>
        <a:bodyPr/>
        <a:lstStyle/>
        <a:p>
          <a:r>
            <a:rPr lang="en-US" smtClean="0">
              <a:latin typeface="Cambria" panose="02040503050406030204" pitchFamily="18" charset="0"/>
              <a:ea typeface="Cambria" panose="02040503050406030204" pitchFamily="18" charset="0"/>
              <a:cs typeface="Times New Roman" panose="02020603050405020304" pitchFamily="18" charset="0"/>
            </a:rPr>
            <a:t>KIẾN TRÚC HỆ THỐNG</a:t>
          </a:r>
          <a:endParaRPr lang="en-US">
            <a:latin typeface="Cambria" panose="02040503050406030204" pitchFamily="18" charset="0"/>
            <a:ea typeface="Cambria" panose="02040503050406030204" pitchFamily="18" charset="0"/>
            <a:cs typeface="Times New Roman" panose="02020603050405020304" pitchFamily="18" charset="0"/>
          </a:endParaRPr>
        </a:p>
      </dgm:t>
    </dgm:pt>
    <dgm:pt modelId="{100E9C0A-6D4C-41F3-ACEB-0008F393706C}" type="parTrans" cxnId="{BD1ACD2D-1F9D-4ECD-A0C3-3955C72070C2}">
      <dgm:prSet/>
      <dgm:spPr/>
      <dgm:t>
        <a:bodyPr/>
        <a:lstStyle/>
        <a:p>
          <a:endParaRPr lang="en-US">
            <a:latin typeface="Cambria" panose="02040503050406030204" pitchFamily="18" charset="0"/>
            <a:ea typeface="Cambria" panose="02040503050406030204" pitchFamily="18" charset="0"/>
          </a:endParaRPr>
        </a:p>
      </dgm:t>
    </dgm:pt>
    <dgm:pt modelId="{CC276484-39AF-4FF2-9C5B-BF258DF32A6A}" type="sibTrans" cxnId="{BD1ACD2D-1F9D-4ECD-A0C3-3955C72070C2}">
      <dgm:prSet/>
      <dgm:spPr/>
      <dgm:t>
        <a:bodyPr/>
        <a:lstStyle/>
        <a:p>
          <a:endParaRPr lang="en-US">
            <a:latin typeface="Cambria" panose="02040503050406030204" pitchFamily="18" charset="0"/>
            <a:ea typeface="Cambria" panose="02040503050406030204" pitchFamily="18" charset="0"/>
          </a:endParaRPr>
        </a:p>
      </dgm:t>
    </dgm:pt>
    <dgm:pt modelId="{BE73CBA7-A33E-428B-830D-DA09BEAD8C41}">
      <dgm:prSet phldrT="[Text]"/>
      <dgm:spPr>
        <a:solidFill>
          <a:srgbClr val="1D4280"/>
        </a:solidFill>
      </dgm:spPr>
      <dgm:t>
        <a:bodyPr/>
        <a:lstStyle/>
        <a:p>
          <a:r>
            <a:rPr lang="en-US" smtClean="0">
              <a:latin typeface="Cambria" panose="02040503050406030204" pitchFamily="18" charset="0"/>
              <a:ea typeface="Cambria" panose="02040503050406030204" pitchFamily="18" charset="0"/>
              <a:cs typeface="Times New Roman" panose="02020603050405020304" pitchFamily="18" charset="0"/>
            </a:rPr>
            <a:t>KẾ HOẠCH THỰC HIỆN</a:t>
          </a:r>
          <a:endParaRPr lang="en-US">
            <a:latin typeface="Cambria" panose="02040503050406030204" pitchFamily="18" charset="0"/>
            <a:ea typeface="Cambria" panose="02040503050406030204" pitchFamily="18" charset="0"/>
            <a:cs typeface="Times New Roman" panose="02020603050405020304" pitchFamily="18" charset="0"/>
          </a:endParaRPr>
        </a:p>
      </dgm:t>
    </dgm:pt>
    <dgm:pt modelId="{1FBD322F-6E45-4D4D-B026-EB63289FF2E3}" type="parTrans" cxnId="{77C48D14-8F99-4CC7-8288-A2FF5D14398F}">
      <dgm:prSet/>
      <dgm:spPr/>
      <dgm:t>
        <a:bodyPr/>
        <a:lstStyle/>
        <a:p>
          <a:endParaRPr lang="en-US"/>
        </a:p>
      </dgm:t>
    </dgm:pt>
    <dgm:pt modelId="{6B421325-D9B0-44AB-A07D-38499164566A}" type="sibTrans" cxnId="{77C48D14-8F99-4CC7-8288-A2FF5D14398F}">
      <dgm:prSet/>
      <dgm:spPr/>
      <dgm:t>
        <a:bodyPr/>
        <a:lstStyle/>
        <a:p>
          <a:endParaRPr lang="en-US"/>
        </a:p>
      </dgm:t>
    </dgm:pt>
    <dgm:pt modelId="{50DDE1FC-4916-4B90-B777-A6112FE4416F}" type="pres">
      <dgm:prSet presAssocID="{11B1D14C-C3A9-4764-9006-E8D8CD083221}" presName="Name0" presStyleCnt="0">
        <dgm:presLayoutVars>
          <dgm:chMax val="7"/>
          <dgm:chPref val="7"/>
          <dgm:dir/>
        </dgm:presLayoutVars>
      </dgm:prSet>
      <dgm:spPr/>
      <dgm:t>
        <a:bodyPr/>
        <a:lstStyle/>
        <a:p>
          <a:endParaRPr lang="en-US"/>
        </a:p>
      </dgm:t>
    </dgm:pt>
    <dgm:pt modelId="{37B23043-D607-4F2F-B8C9-837718B440FA}" type="pres">
      <dgm:prSet presAssocID="{11B1D14C-C3A9-4764-9006-E8D8CD083221}" presName="Name1" presStyleCnt="0"/>
      <dgm:spPr/>
      <dgm:t>
        <a:bodyPr/>
        <a:lstStyle/>
        <a:p>
          <a:endParaRPr lang="en-US"/>
        </a:p>
      </dgm:t>
    </dgm:pt>
    <dgm:pt modelId="{035AE07F-02EF-4F37-B3A1-9907B60B1E98}" type="pres">
      <dgm:prSet presAssocID="{11B1D14C-C3A9-4764-9006-E8D8CD083221}" presName="cycle" presStyleCnt="0"/>
      <dgm:spPr/>
      <dgm:t>
        <a:bodyPr/>
        <a:lstStyle/>
        <a:p>
          <a:endParaRPr lang="en-US"/>
        </a:p>
      </dgm:t>
    </dgm:pt>
    <dgm:pt modelId="{D617F471-7834-4A3B-A0E2-57E2E3725C4F}" type="pres">
      <dgm:prSet presAssocID="{11B1D14C-C3A9-4764-9006-E8D8CD083221}" presName="srcNode" presStyleLbl="node1" presStyleIdx="0" presStyleCnt="3"/>
      <dgm:spPr/>
      <dgm:t>
        <a:bodyPr/>
        <a:lstStyle/>
        <a:p>
          <a:endParaRPr lang="en-US"/>
        </a:p>
      </dgm:t>
    </dgm:pt>
    <dgm:pt modelId="{818B404C-587A-4602-B585-533CEF507A59}" type="pres">
      <dgm:prSet presAssocID="{11B1D14C-C3A9-4764-9006-E8D8CD083221}" presName="conn" presStyleLbl="parChTrans1D2" presStyleIdx="0" presStyleCnt="1"/>
      <dgm:spPr/>
      <dgm:t>
        <a:bodyPr/>
        <a:lstStyle/>
        <a:p>
          <a:endParaRPr lang="en-US"/>
        </a:p>
      </dgm:t>
    </dgm:pt>
    <dgm:pt modelId="{1387F8EA-DB8C-4929-B3FE-1FC50B6EFD4C}" type="pres">
      <dgm:prSet presAssocID="{11B1D14C-C3A9-4764-9006-E8D8CD083221}" presName="extraNode" presStyleLbl="node1" presStyleIdx="0" presStyleCnt="3"/>
      <dgm:spPr/>
      <dgm:t>
        <a:bodyPr/>
        <a:lstStyle/>
        <a:p>
          <a:endParaRPr lang="en-US"/>
        </a:p>
      </dgm:t>
    </dgm:pt>
    <dgm:pt modelId="{73199986-509B-4DAA-AE09-8BA4A434D45E}" type="pres">
      <dgm:prSet presAssocID="{11B1D14C-C3A9-4764-9006-E8D8CD083221}" presName="dstNode" presStyleLbl="node1" presStyleIdx="0" presStyleCnt="3"/>
      <dgm:spPr/>
      <dgm:t>
        <a:bodyPr/>
        <a:lstStyle/>
        <a:p>
          <a:endParaRPr lang="en-US"/>
        </a:p>
      </dgm:t>
    </dgm:pt>
    <dgm:pt modelId="{5FB557C1-9899-474D-8406-96FD7F3D0DAB}" type="pres">
      <dgm:prSet presAssocID="{99A64936-1441-46D3-902E-4D2CAE2B1934}" presName="text_1" presStyleLbl="node1" presStyleIdx="0" presStyleCnt="3">
        <dgm:presLayoutVars>
          <dgm:bulletEnabled val="1"/>
        </dgm:presLayoutVars>
      </dgm:prSet>
      <dgm:spPr/>
      <dgm:t>
        <a:bodyPr/>
        <a:lstStyle/>
        <a:p>
          <a:endParaRPr lang="en-US"/>
        </a:p>
      </dgm:t>
    </dgm:pt>
    <dgm:pt modelId="{27B855D2-CC18-4B4D-97A5-F9E6EF9ABCBA}" type="pres">
      <dgm:prSet presAssocID="{99A64936-1441-46D3-902E-4D2CAE2B1934}" presName="accent_1" presStyleCnt="0"/>
      <dgm:spPr/>
      <dgm:t>
        <a:bodyPr/>
        <a:lstStyle/>
        <a:p>
          <a:endParaRPr lang="en-US"/>
        </a:p>
      </dgm:t>
    </dgm:pt>
    <dgm:pt modelId="{70FE98BA-CAED-4F90-8257-AB5DD6B5124E}" type="pres">
      <dgm:prSet presAssocID="{99A64936-1441-46D3-902E-4D2CAE2B1934}" presName="accentRepeatNode" presStyleLbl="solidFgAcc1" presStyleIdx="0" presStyleCnt="3"/>
      <dgm:spPr/>
      <dgm:t>
        <a:bodyPr/>
        <a:lstStyle/>
        <a:p>
          <a:endParaRPr lang="en-US"/>
        </a:p>
      </dgm:t>
    </dgm:pt>
    <dgm:pt modelId="{F7A60C4D-A69C-4203-8524-0C5AC7D6D885}" type="pres">
      <dgm:prSet presAssocID="{09A52811-0E33-4D34-89C4-1B03EA3F6938}" presName="text_2" presStyleLbl="node1" presStyleIdx="1" presStyleCnt="3">
        <dgm:presLayoutVars>
          <dgm:bulletEnabled val="1"/>
        </dgm:presLayoutVars>
      </dgm:prSet>
      <dgm:spPr/>
      <dgm:t>
        <a:bodyPr/>
        <a:lstStyle/>
        <a:p>
          <a:endParaRPr lang="en-US"/>
        </a:p>
      </dgm:t>
    </dgm:pt>
    <dgm:pt modelId="{6C0C2234-4DE7-49C9-9203-7444BDA592A9}" type="pres">
      <dgm:prSet presAssocID="{09A52811-0E33-4D34-89C4-1B03EA3F6938}" presName="accent_2" presStyleCnt="0"/>
      <dgm:spPr/>
      <dgm:t>
        <a:bodyPr/>
        <a:lstStyle/>
        <a:p>
          <a:endParaRPr lang="en-US"/>
        </a:p>
      </dgm:t>
    </dgm:pt>
    <dgm:pt modelId="{E57E2B35-A955-459A-AC7F-455600BE0173}" type="pres">
      <dgm:prSet presAssocID="{09A52811-0E33-4D34-89C4-1B03EA3F6938}" presName="accentRepeatNode" presStyleLbl="solidFgAcc1" presStyleIdx="1" presStyleCnt="3"/>
      <dgm:spPr/>
      <dgm:t>
        <a:bodyPr/>
        <a:lstStyle/>
        <a:p>
          <a:endParaRPr lang="en-US"/>
        </a:p>
      </dgm:t>
    </dgm:pt>
    <dgm:pt modelId="{05E5FB79-736E-40B6-B2DF-6691A19A35D6}" type="pres">
      <dgm:prSet presAssocID="{BE73CBA7-A33E-428B-830D-DA09BEAD8C41}" presName="text_3" presStyleLbl="node1" presStyleIdx="2" presStyleCnt="3">
        <dgm:presLayoutVars>
          <dgm:bulletEnabled val="1"/>
        </dgm:presLayoutVars>
      </dgm:prSet>
      <dgm:spPr/>
      <dgm:t>
        <a:bodyPr/>
        <a:lstStyle/>
        <a:p>
          <a:endParaRPr lang="en-US"/>
        </a:p>
      </dgm:t>
    </dgm:pt>
    <dgm:pt modelId="{28DB0CAB-7DCC-4A9D-A956-58A897DB1B21}" type="pres">
      <dgm:prSet presAssocID="{BE73CBA7-A33E-428B-830D-DA09BEAD8C41}" presName="accent_3" presStyleCnt="0"/>
      <dgm:spPr/>
      <dgm:t>
        <a:bodyPr/>
        <a:lstStyle/>
        <a:p>
          <a:endParaRPr lang="en-US"/>
        </a:p>
      </dgm:t>
    </dgm:pt>
    <dgm:pt modelId="{73F8EC55-295D-4D51-AC32-16CC1CC12C19}" type="pres">
      <dgm:prSet presAssocID="{BE73CBA7-A33E-428B-830D-DA09BEAD8C41}" presName="accentRepeatNode" presStyleLbl="solidFgAcc1" presStyleIdx="2" presStyleCnt="3"/>
      <dgm:spPr/>
      <dgm:t>
        <a:bodyPr/>
        <a:lstStyle/>
        <a:p>
          <a:endParaRPr lang="en-US"/>
        </a:p>
      </dgm:t>
    </dgm:pt>
  </dgm:ptLst>
  <dgm:cxnLst>
    <dgm:cxn modelId="{77C48D14-8F99-4CC7-8288-A2FF5D14398F}" srcId="{11B1D14C-C3A9-4764-9006-E8D8CD083221}" destId="{BE73CBA7-A33E-428B-830D-DA09BEAD8C41}" srcOrd="2" destOrd="0" parTransId="{1FBD322F-6E45-4D4D-B026-EB63289FF2E3}" sibTransId="{6B421325-D9B0-44AB-A07D-38499164566A}"/>
    <dgm:cxn modelId="{1CC90A5F-A1D0-4E80-ABCF-8E69A32E1E3A}" type="presOf" srcId="{09A52811-0E33-4D34-89C4-1B03EA3F6938}" destId="{F7A60C4D-A69C-4203-8524-0C5AC7D6D885}" srcOrd="0" destOrd="0" presId="urn:microsoft.com/office/officeart/2008/layout/VerticalCurvedList"/>
    <dgm:cxn modelId="{AF1098BD-3C05-499E-AEA4-902CE415E4E6}" type="presOf" srcId="{BE73CBA7-A33E-428B-830D-DA09BEAD8C41}" destId="{05E5FB79-736E-40B6-B2DF-6691A19A35D6}" srcOrd="0" destOrd="0" presId="urn:microsoft.com/office/officeart/2008/layout/VerticalCurvedList"/>
    <dgm:cxn modelId="{581964AF-241C-436C-B40F-AF7692ED80B1}" type="presOf" srcId="{DED33047-98A4-435A-9107-F8D1628C3453}" destId="{818B404C-587A-4602-B585-533CEF507A59}" srcOrd="0" destOrd="0" presId="urn:microsoft.com/office/officeart/2008/layout/VerticalCurvedList"/>
    <dgm:cxn modelId="{AE50183D-9704-4B62-81E2-B7F0BA833636}" type="presOf" srcId="{99A64936-1441-46D3-902E-4D2CAE2B1934}" destId="{5FB557C1-9899-474D-8406-96FD7F3D0DAB}" srcOrd="0" destOrd="0" presId="urn:microsoft.com/office/officeart/2008/layout/VerticalCurvedList"/>
    <dgm:cxn modelId="{7C393012-DE9F-410E-88ED-96248D0B5E77}" srcId="{11B1D14C-C3A9-4764-9006-E8D8CD083221}" destId="{99A64936-1441-46D3-902E-4D2CAE2B1934}" srcOrd="0" destOrd="0" parTransId="{38563E73-603D-45FB-8F79-594719A908E4}" sibTransId="{DED33047-98A4-435A-9107-F8D1628C3453}"/>
    <dgm:cxn modelId="{E0572A83-05B1-444C-93F5-816F55A89D49}" type="presOf" srcId="{11B1D14C-C3A9-4764-9006-E8D8CD083221}" destId="{50DDE1FC-4916-4B90-B777-A6112FE4416F}" srcOrd="0" destOrd="0" presId="urn:microsoft.com/office/officeart/2008/layout/VerticalCurvedList"/>
    <dgm:cxn modelId="{BD1ACD2D-1F9D-4ECD-A0C3-3955C72070C2}" srcId="{11B1D14C-C3A9-4764-9006-E8D8CD083221}" destId="{09A52811-0E33-4D34-89C4-1B03EA3F6938}" srcOrd="1" destOrd="0" parTransId="{100E9C0A-6D4C-41F3-ACEB-0008F393706C}" sibTransId="{CC276484-39AF-4FF2-9C5B-BF258DF32A6A}"/>
    <dgm:cxn modelId="{B37E616E-48A0-4E11-A3A2-6D5745593663}" type="presParOf" srcId="{50DDE1FC-4916-4B90-B777-A6112FE4416F}" destId="{37B23043-D607-4F2F-B8C9-837718B440FA}" srcOrd="0" destOrd="0" presId="urn:microsoft.com/office/officeart/2008/layout/VerticalCurvedList"/>
    <dgm:cxn modelId="{9E7758BB-E3E6-4946-AE7E-B7519A8B5DBC}" type="presParOf" srcId="{37B23043-D607-4F2F-B8C9-837718B440FA}" destId="{035AE07F-02EF-4F37-B3A1-9907B60B1E98}" srcOrd="0" destOrd="0" presId="urn:microsoft.com/office/officeart/2008/layout/VerticalCurvedList"/>
    <dgm:cxn modelId="{8F42BA5C-B1CA-4DFB-AE83-E5427F75EE4E}" type="presParOf" srcId="{035AE07F-02EF-4F37-B3A1-9907B60B1E98}" destId="{D617F471-7834-4A3B-A0E2-57E2E3725C4F}" srcOrd="0" destOrd="0" presId="urn:microsoft.com/office/officeart/2008/layout/VerticalCurvedList"/>
    <dgm:cxn modelId="{3C690CB5-5EA8-4F95-BDFA-5C025F2D4C85}" type="presParOf" srcId="{035AE07F-02EF-4F37-B3A1-9907B60B1E98}" destId="{818B404C-587A-4602-B585-533CEF507A59}" srcOrd="1" destOrd="0" presId="urn:microsoft.com/office/officeart/2008/layout/VerticalCurvedList"/>
    <dgm:cxn modelId="{03284FA7-AB12-4536-A551-3B03B68BC2B3}" type="presParOf" srcId="{035AE07F-02EF-4F37-B3A1-9907B60B1E98}" destId="{1387F8EA-DB8C-4929-B3FE-1FC50B6EFD4C}" srcOrd="2" destOrd="0" presId="urn:microsoft.com/office/officeart/2008/layout/VerticalCurvedList"/>
    <dgm:cxn modelId="{6F2C5B65-B950-4BCF-996A-15856064BC2F}" type="presParOf" srcId="{035AE07F-02EF-4F37-B3A1-9907B60B1E98}" destId="{73199986-509B-4DAA-AE09-8BA4A434D45E}" srcOrd="3" destOrd="0" presId="urn:microsoft.com/office/officeart/2008/layout/VerticalCurvedList"/>
    <dgm:cxn modelId="{A2BA0ACC-2190-4DD6-B77E-DC5EB711EE10}" type="presParOf" srcId="{37B23043-D607-4F2F-B8C9-837718B440FA}" destId="{5FB557C1-9899-474D-8406-96FD7F3D0DAB}" srcOrd="1" destOrd="0" presId="urn:microsoft.com/office/officeart/2008/layout/VerticalCurvedList"/>
    <dgm:cxn modelId="{2958108B-C76A-4D80-BF4F-2DF1C4C343B7}" type="presParOf" srcId="{37B23043-D607-4F2F-B8C9-837718B440FA}" destId="{27B855D2-CC18-4B4D-97A5-F9E6EF9ABCBA}" srcOrd="2" destOrd="0" presId="urn:microsoft.com/office/officeart/2008/layout/VerticalCurvedList"/>
    <dgm:cxn modelId="{554BD822-BD5D-480D-8848-420B2890099C}" type="presParOf" srcId="{27B855D2-CC18-4B4D-97A5-F9E6EF9ABCBA}" destId="{70FE98BA-CAED-4F90-8257-AB5DD6B5124E}" srcOrd="0" destOrd="0" presId="urn:microsoft.com/office/officeart/2008/layout/VerticalCurvedList"/>
    <dgm:cxn modelId="{8D14CEEE-3BAD-44E3-9903-35FC9D3A73DC}" type="presParOf" srcId="{37B23043-D607-4F2F-B8C9-837718B440FA}" destId="{F7A60C4D-A69C-4203-8524-0C5AC7D6D885}" srcOrd="3" destOrd="0" presId="urn:microsoft.com/office/officeart/2008/layout/VerticalCurvedList"/>
    <dgm:cxn modelId="{2033F5EF-A7B9-43EE-BD4B-1F907D1A93A0}" type="presParOf" srcId="{37B23043-D607-4F2F-B8C9-837718B440FA}" destId="{6C0C2234-4DE7-49C9-9203-7444BDA592A9}" srcOrd="4" destOrd="0" presId="urn:microsoft.com/office/officeart/2008/layout/VerticalCurvedList"/>
    <dgm:cxn modelId="{AC86C9EB-4001-453A-8FB2-93A1D0B70EF4}" type="presParOf" srcId="{6C0C2234-4DE7-49C9-9203-7444BDA592A9}" destId="{E57E2B35-A955-459A-AC7F-455600BE0173}" srcOrd="0" destOrd="0" presId="urn:microsoft.com/office/officeart/2008/layout/VerticalCurvedList"/>
    <dgm:cxn modelId="{4E21CA2A-CCFE-46F4-B846-7380A7C42869}" type="presParOf" srcId="{37B23043-D607-4F2F-B8C9-837718B440FA}" destId="{05E5FB79-736E-40B6-B2DF-6691A19A35D6}" srcOrd="5" destOrd="0" presId="urn:microsoft.com/office/officeart/2008/layout/VerticalCurvedList"/>
    <dgm:cxn modelId="{39687E31-0B45-4DB6-91D8-0CD1E3A9048B}" type="presParOf" srcId="{37B23043-D607-4F2F-B8C9-837718B440FA}" destId="{28DB0CAB-7DCC-4A9D-A956-58A897DB1B21}" srcOrd="6" destOrd="0" presId="urn:microsoft.com/office/officeart/2008/layout/VerticalCurvedList"/>
    <dgm:cxn modelId="{8F05B36F-6852-4279-B87F-A12163BDEABC}" type="presParOf" srcId="{28DB0CAB-7DCC-4A9D-A956-58A897DB1B21}" destId="{73F8EC55-295D-4D51-AC32-16CC1CC12C1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1B1D14C-C3A9-4764-9006-E8D8CD08322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99A64936-1441-46D3-902E-4D2CAE2B1934}">
      <dgm:prSet phldrT="[Text]"/>
      <dgm:spPr/>
      <dgm:t>
        <a:bodyPr/>
        <a:lstStyle/>
        <a:p>
          <a:r>
            <a:rPr lang="en-US" smtClean="0">
              <a:latin typeface="Cambria" panose="02040503050406030204" pitchFamily="18" charset="0"/>
              <a:ea typeface="Cambria" panose="02040503050406030204" pitchFamily="18" charset="0"/>
              <a:cs typeface="Times New Roman" panose="02020603050405020304" pitchFamily="18" charset="0"/>
            </a:rPr>
            <a:t>Devyt Logistics là đơn vị có phạm vi hoạt động trải rộng trên khắp cả nước với nhiều lĩnh vực như</a:t>
          </a:r>
          <a:r>
            <a:rPr lang="en-US" smtClean="0">
              <a:latin typeface="Cambria" panose="02040503050406030204" pitchFamily="18" charset="0"/>
              <a:ea typeface="Cambria" panose="02040503050406030204" pitchFamily="18" charset="0"/>
              <a:cs typeface="Times New Roman" panose="02020603050405020304" pitchFamily="18" charset="0"/>
            </a:rPr>
            <a:t>: kinh doanh sản xuât, </a:t>
          </a:r>
          <a:r>
            <a:rPr lang="en-US" smtClean="0">
              <a:latin typeface="Cambria" panose="02040503050406030204" pitchFamily="18" charset="0"/>
              <a:ea typeface="Cambria" panose="02040503050406030204" pitchFamily="18" charset="0"/>
              <a:cs typeface="Times New Roman" panose="02020603050405020304" pitchFamily="18" charset="0"/>
            </a:rPr>
            <a:t>vận tải, kho vận,..</a:t>
          </a:r>
          <a:endParaRPr lang="en-US">
            <a:latin typeface="Cambria" panose="02040503050406030204" pitchFamily="18" charset="0"/>
            <a:ea typeface="Cambria" panose="02040503050406030204" pitchFamily="18" charset="0"/>
            <a:cs typeface="Times New Roman" panose="02020603050405020304" pitchFamily="18" charset="0"/>
          </a:endParaRPr>
        </a:p>
      </dgm:t>
    </dgm:pt>
    <dgm:pt modelId="{38563E73-603D-45FB-8F79-594719A908E4}" type="parTrans" cxnId="{7C393012-DE9F-410E-88ED-96248D0B5E77}">
      <dgm:prSet/>
      <dgm:spPr/>
      <dgm:t>
        <a:bodyPr/>
        <a:lstStyle/>
        <a:p>
          <a:endParaRPr lang="en-US">
            <a:latin typeface="Cambria" panose="02040503050406030204" pitchFamily="18" charset="0"/>
            <a:ea typeface="Cambria" panose="02040503050406030204" pitchFamily="18" charset="0"/>
          </a:endParaRPr>
        </a:p>
      </dgm:t>
    </dgm:pt>
    <dgm:pt modelId="{DED33047-98A4-435A-9107-F8D1628C3453}" type="sibTrans" cxnId="{7C393012-DE9F-410E-88ED-96248D0B5E77}">
      <dgm:prSet/>
      <dgm:spPr/>
      <dgm:t>
        <a:bodyPr/>
        <a:lstStyle/>
        <a:p>
          <a:endParaRPr lang="en-US">
            <a:latin typeface="Cambria" panose="02040503050406030204" pitchFamily="18" charset="0"/>
            <a:ea typeface="Cambria" panose="02040503050406030204" pitchFamily="18" charset="0"/>
          </a:endParaRPr>
        </a:p>
      </dgm:t>
    </dgm:pt>
    <dgm:pt modelId="{A1778072-5056-4158-9C84-DE52A2056AE7}">
      <dgm:prSet phldrT="[Text]"/>
      <dgm:spPr/>
      <dgm:t>
        <a:bodyPr/>
        <a:lstStyle/>
        <a:p>
          <a:r>
            <a:rPr lang="en-US" smtClean="0">
              <a:latin typeface="Cambria" panose="02040503050406030204" pitchFamily="18" charset="0"/>
              <a:ea typeface="Cambria" panose="02040503050406030204" pitchFamily="18" charset="0"/>
              <a:cs typeface="Times New Roman" panose="02020603050405020304" pitchFamily="18" charset="0"/>
            </a:rPr>
            <a:t>Hiện tại về hệ thống phần mềm chưa được trang bị nhiều, việc khai thác chủ yếu sử dụng các công cụ thủ công </a:t>
          </a:r>
          <a:endParaRPr lang="en-US">
            <a:latin typeface="Cambria" panose="02040503050406030204" pitchFamily="18" charset="0"/>
            <a:ea typeface="Cambria" panose="02040503050406030204" pitchFamily="18" charset="0"/>
            <a:cs typeface="Times New Roman" panose="02020603050405020304" pitchFamily="18" charset="0"/>
          </a:endParaRPr>
        </a:p>
      </dgm:t>
    </dgm:pt>
    <dgm:pt modelId="{BE02F9EC-5524-4C55-864B-B44A9E8F766C}" type="parTrans" cxnId="{124529E7-B75B-4149-BD81-DF435CDB4DC7}">
      <dgm:prSet/>
      <dgm:spPr/>
      <dgm:t>
        <a:bodyPr/>
        <a:lstStyle/>
        <a:p>
          <a:endParaRPr lang="en-US">
            <a:latin typeface="Cambria" panose="02040503050406030204" pitchFamily="18" charset="0"/>
            <a:ea typeface="Cambria" panose="02040503050406030204" pitchFamily="18" charset="0"/>
          </a:endParaRPr>
        </a:p>
      </dgm:t>
    </dgm:pt>
    <dgm:pt modelId="{8789A6C2-E82B-48E9-9FE2-5F2398322898}" type="sibTrans" cxnId="{124529E7-B75B-4149-BD81-DF435CDB4DC7}">
      <dgm:prSet/>
      <dgm:spPr/>
      <dgm:t>
        <a:bodyPr/>
        <a:lstStyle/>
        <a:p>
          <a:endParaRPr lang="en-US">
            <a:latin typeface="Cambria" panose="02040503050406030204" pitchFamily="18" charset="0"/>
            <a:ea typeface="Cambria" panose="02040503050406030204" pitchFamily="18" charset="0"/>
          </a:endParaRPr>
        </a:p>
      </dgm:t>
    </dgm:pt>
    <dgm:pt modelId="{09A52811-0E33-4D34-89C4-1B03EA3F6938}">
      <dgm:prSet phldrT="[Text]"/>
      <dgm:spPr/>
      <dgm:t>
        <a:bodyPr/>
        <a:lstStyle/>
        <a:p>
          <a:r>
            <a:rPr lang="en-US" smtClean="0">
              <a:latin typeface="Cambria" panose="02040503050406030204" pitchFamily="18" charset="0"/>
              <a:ea typeface="Cambria" panose="02040503050406030204" pitchFamily="18" charset="0"/>
              <a:cs typeface="Times New Roman" panose="02020603050405020304" pitchFamily="18" charset="0"/>
            </a:rPr>
            <a:t>Việc tổng hợp, thống kê thông tin logistics hiện gặp khó khăn, bất tiện do chưa có quy trình khai thác thống nhất</a:t>
          </a:r>
          <a:endParaRPr lang="en-US">
            <a:latin typeface="Cambria" panose="02040503050406030204" pitchFamily="18" charset="0"/>
            <a:ea typeface="Cambria" panose="02040503050406030204" pitchFamily="18" charset="0"/>
            <a:cs typeface="Times New Roman" panose="02020603050405020304" pitchFamily="18" charset="0"/>
          </a:endParaRPr>
        </a:p>
      </dgm:t>
    </dgm:pt>
    <dgm:pt modelId="{100E9C0A-6D4C-41F3-ACEB-0008F393706C}" type="parTrans" cxnId="{BD1ACD2D-1F9D-4ECD-A0C3-3955C72070C2}">
      <dgm:prSet/>
      <dgm:spPr/>
      <dgm:t>
        <a:bodyPr/>
        <a:lstStyle/>
        <a:p>
          <a:endParaRPr lang="en-US">
            <a:latin typeface="Cambria" panose="02040503050406030204" pitchFamily="18" charset="0"/>
            <a:ea typeface="Cambria" panose="02040503050406030204" pitchFamily="18" charset="0"/>
          </a:endParaRPr>
        </a:p>
      </dgm:t>
    </dgm:pt>
    <dgm:pt modelId="{CC276484-39AF-4FF2-9C5B-BF258DF32A6A}" type="sibTrans" cxnId="{BD1ACD2D-1F9D-4ECD-A0C3-3955C72070C2}">
      <dgm:prSet/>
      <dgm:spPr/>
      <dgm:t>
        <a:bodyPr/>
        <a:lstStyle/>
        <a:p>
          <a:endParaRPr lang="en-US">
            <a:latin typeface="Cambria" panose="02040503050406030204" pitchFamily="18" charset="0"/>
            <a:ea typeface="Cambria" panose="02040503050406030204" pitchFamily="18" charset="0"/>
          </a:endParaRPr>
        </a:p>
      </dgm:t>
    </dgm:pt>
    <dgm:pt modelId="{50DDE1FC-4916-4B90-B777-A6112FE4416F}" type="pres">
      <dgm:prSet presAssocID="{11B1D14C-C3A9-4764-9006-E8D8CD083221}" presName="Name0" presStyleCnt="0">
        <dgm:presLayoutVars>
          <dgm:chMax val="7"/>
          <dgm:chPref val="7"/>
          <dgm:dir/>
        </dgm:presLayoutVars>
      </dgm:prSet>
      <dgm:spPr/>
      <dgm:t>
        <a:bodyPr/>
        <a:lstStyle/>
        <a:p>
          <a:endParaRPr lang="en-US"/>
        </a:p>
      </dgm:t>
    </dgm:pt>
    <dgm:pt modelId="{37B23043-D607-4F2F-B8C9-837718B440FA}" type="pres">
      <dgm:prSet presAssocID="{11B1D14C-C3A9-4764-9006-E8D8CD083221}" presName="Name1" presStyleCnt="0"/>
      <dgm:spPr/>
    </dgm:pt>
    <dgm:pt modelId="{035AE07F-02EF-4F37-B3A1-9907B60B1E98}" type="pres">
      <dgm:prSet presAssocID="{11B1D14C-C3A9-4764-9006-E8D8CD083221}" presName="cycle" presStyleCnt="0"/>
      <dgm:spPr/>
    </dgm:pt>
    <dgm:pt modelId="{D617F471-7834-4A3B-A0E2-57E2E3725C4F}" type="pres">
      <dgm:prSet presAssocID="{11B1D14C-C3A9-4764-9006-E8D8CD083221}" presName="srcNode" presStyleLbl="node1" presStyleIdx="0" presStyleCnt="3"/>
      <dgm:spPr/>
    </dgm:pt>
    <dgm:pt modelId="{818B404C-587A-4602-B585-533CEF507A59}" type="pres">
      <dgm:prSet presAssocID="{11B1D14C-C3A9-4764-9006-E8D8CD083221}" presName="conn" presStyleLbl="parChTrans1D2" presStyleIdx="0" presStyleCnt="1"/>
      <dgm:spPr/>
      <dgm:t>
        <a:bodyPr/>
        <a:lstStyle/>
        <a:p>
          <a:endParaRPr lang="en-US"/>
        </a:p>
      </dgm:t>
    </dgm:pt>
    <dgm:pt modelId="{1387F8EA-DB8C-4929-B3FE-1FC50B6EFD4C}" type="pres">
      <dgm:prSet presAssocID="{11B1D14C-C3A9-4764-9006-E8D8CD083221}" presName="extraNode" presStyleLbl="node1" presStyleIdx="0" presStyleCnt="3"/>
      <dgm:spPr/>
    </dgm:pt>
    <dgm:pt modelId="{73199986-509B-4DAA-AE09-8BA4A434D45E}" type="pres">
      <dgm:prSet presAssocID="{11B1D14C-C3A9-4764-9006-E8D8CD083221}" presName="dstNode" presStyleLbl="node1" presStyleIdx="0" presStyleCnt="3"/>
      <dgm:spPr/>
    </dgm:pt>
    <dgm:pt modelId="{5FB557C1-9899-474D-8406-96FD7F3D0DAB}" type="pres">
      <dgm:prSet presAssocID="{99A64936-1441-46D3-902E-4D2CAE2B1934}" presName="text_1" presStyleLbl="node1" presStyleIdx="0" presStyleCnt="3">
        <dgm:presLayoutVars>
          <dgm:bulletEnabled val="1"/>
        </dgm:presLayoutVars>
      </dgm:prSet>
      <dgm:spPr/>
      <dgm:t>
        <a:bodyPr/>
        <a:lstStyle/>
        <a:p>
          <a:endParaRPr lang="en-US"/>
        </a:p>
      </dgm:t>
    </dgm:pt>
    <dgm:pt modelId="{27B855D2-CC18-4B4D-97A5-F9E6EF9ABCBA}" type="pres">
      <dgm:prSet presAssocID="{99A64936-1441-46D3-902E-4D2CAE2B1934}" presName="accent_1" presStyleCnt="0"/>
      <dgm:spPr/>
    </dgm:pt>
    <dgm:pt modelId="{70FE98BA-CAED-4F90-8257-AB5DD6B5124E}" type="pres">
      <dgm:prSet presAssocID="{99A64936-1441-46D3-902E-4D2CAE2B1934}" presName="accentRepeatNode" presStyleLbl="solidFgAcc1" presStyleIdx="0" presStyleCnt="3"/>
      <dgm:spPr/>
    </dgm:pt>
    <dgm:pt modelId="{B6CA1C63-35A7-44BA-9377-885C94B774C0}" type="pres">
      <dgm:prSet presAssocID="{A1778072-5056-4158-9C84-DE52A2056AE7}" presName="text_2" presStyleLbl="node1" presStyleIdx="1" presStyleCnt="3">
        <dgm:presLayoutVars>
          <dgm:bulletEnabled val="1"/>
        </dgm:presLayoutVars>
      </dgm:prSet>
      <dgm:spPr/>
      <dgm:t>
        <a:bodyPr/>
        <a:lstStyle/>
        <a:p>
          <a:endParaRPr lang="en-US"/>
        </a:p>
      </dgm:t>
    </dgm:pt>
    <dgm:pt modelId="{9163C7A9-B2DD-4668-876A-3FBFEDEE52F3}" type="pres">
      <dgm:prSet presAssocID="{A1778072-5056-4158-9C84-DE52A2056AE7}" presName="accent_2" presStyleCnt="0"/>
      <dgm:spPr/>
    </dgm:pt>
    <dgm:pt modelId="{CAF9DFFD-EE18-42BF-8F79-19470AE38BE1}" type="pres">
      <dgm:prSet presAssocID="{A1778072-5056-4158-9C84-DE52A2056AE7}" presName="accentRepeatNode" presStyleLbl="solidFgAcc1" presStyleIdx="1" presStyleCnt="3"/>
      <dgm:spPr/>
    </dgm:pt>
    <dgm:pt modelId="{1D756917-463E-4935-A0C2-47457ED791DA}" type="pres">
      <dgm:prSet presAssocID="{09A52811-0E33-4D34-89C4-1B03EA3F6938}" presName="text_3" presStyleLbl="node1" presStyleIdx="2" presStyleCnt="3">
        <dgm:presLayoutVars>
          <dgm:bulletEnabled val="1"/>
        </dgm:presLayoutVars>
      </dgm:prSet>
      <dgm:spPr/>
      <dgm:t>
        <a:bodyPr/>
        <a:lstStyle/>
        <a:p>
          <a:endParaRPr lang="en-US"/>
        </a:p>
      </dgm:t>
    </dgm:pt>
    <dgm:pt modelId="{742B4C58-F393-458D-8126-7C7D4FC13D9C}" type="pres">
      <dgm:prSet presAssocID="{09A52811-0E33-4D34-89C4-1B03EA3F6938}" presName="accent_3" presStyleCnt="0"/>
      <dgm:spPr/>
    </dgm:pt>
    <dgm:pt modelId="{E57E2B35-A955-459A-AC7F-455600BE0173}" type="pres">
      <dgm:prSet presAssocID="{09A52811-0E33-4D34-89C4-1B03EA3F6938}" presName="accentRepeatNode" presStyleLbl="solidFgAcc1" presStyleIdx="2" presStyleCnt="3"/>
      <dgm:spPr/>
    </dgm:pt>
  </dgm:ptLst>
  <dgm:cxnLst>
    <dgm:cxn modelId="{C916C5EE-DBC3-4916-BA80-5335AE632B15}" type="presOf" srcId="{99A64936-1441-46D3-902E-4D2CAE2B1934}" destId="{5FB557C1-9899-474D-8406-96FD7F3D0DAB}" srcOrd="0" destOrd="0" presId="urn:microsoft.com/office/officeart/2008/layout/VerticalCurvedList"/>
    <dgm:cxn modelId="{7DF7F7FF-1238-4036-A738-46F902795E8B}" type="presOf" srcId="{11B1D14C-C3A9-4764-9006-E8D8CD083221}" destId="{50DDE1FC-4916-4B90-B777-A6112FE4416F}" srcOrd="0" destOrd="0" presId="urn:microsoft.com/office/officeart/2008/layout/VerticalCurvedList"/>
    <dgm:cxn modelId="{BF780F95-519F-4E91-B7E7-77792CAEA1A8}" type="presOf" srcId="{09A52811-0E33-4D34-89C4-1B03EA3F6938}" destId="{1D756917-463E-4935-A0C2-47457ED791DA}" srcOrd="0" destOrd="0" presId="urn:microsoft.com/office/officeart/2008/layout/VerticalCurvedList"/>
    <dgm:cxn modelId="{7C393012-DE9F-410E-88ED-96248D0B5E77}" srcId="{11B1D14C-C3A9-4764-9006-E8D8CD083221}" destId="{99A64936-1441-46D3-902E-4D2CAE2B1934}" srcOrd="0" destOrd="0" parTransId="{38563E73-603D-45FB-8F79-594719A908E4}" sibTransId="{DED33047-98A4-435A-9107-F8D1628C3453}"/>
    <dgm:cxn modelId="{124529E7-B75B-4149-BD81-DF435CDB4DC7}" srcId="{11B1D14C-C3A9-4764-9006-E8D8CD083221}" destId="{A1778072-5056-4158-9C84-DE52A2056AE7}" srcOrd="1" destOrd="0" parTransId="{BE02F9EC-5524-4C55-864B-B44A9E8F766C}" sibTransId="{8789A6C2-E82B-48E9-9FE2-5F2398322898}"/>
    <dgm:cxn modelId="{69B34D03-64AF-4072-9F7B-9D670D8A6549}" type="presOf" srcId="{A1778072-5056-4158-9C84-DE52A2056AE7}" destId="{B6CA1C63-35A7-44BA-9377-885C94B774C0}" srcOrd="0" destOrd="0" presId="urn:microsoft.com/office/officeart/2008/layout/VerticalCurvedList"/>
    <dgm:cxn modelId="{BD1ACD2D-1F9D-4ECD-A0C3-3955C72070C2}" srcId="{11B1D14C-C3A9-4764-9006-E8D8CD083221}" destId="{09A52811-0E33-4D34-89C4-1B03EA3F6938}" srcOrd="2" destOrd="0" parTransId="{100E9C0A-6D4C-41F3-ACEB-0008F393706C}" sibTransId="{CC276484-39AF-4FF2-9C5B-BF258DF32A6A}"/>
    <dgm:cxn modelId="{A2D40571-A3B2-474C-A761-74B949D11234}" type="presOf" srcId="{DED33047-98A4-435A-9107-F8D1628C3453}" destId="{818B404C-587A-4602-B585-533CEF507A59}" srcOrd="0" destOrd="0" presId="urn:microsoft.com/office/officeart/2008/layout/VerticalCurvedList"/>
    <dgm:cxn modelId="{A1BD6EA3-E0C2-422A-9C35-3D45AAD77544}" type="presParOf" srcId="{50DDE1FC-4916-4B90-B777-A6112FE4416F}" destId="{37B23043-D607-4F2F-B8C9-837718B440FA}" srcOrd="0" destOrd="0" presId="urn:microsoft.com/office/officeart/2008/layout/VerticalCurvedList"/>
    <dgm:cxn modelId="{E48DCABC-6D9F-42B0-9F8C-E02EDC0A937D}" type="presParOf" srcId="{37B23043-D607-4F2F-B8C9-837718B440FA}" destId="{035AE07F-02EF-4F37-B3A1-9907B60B1E98}" srcOrd="0" destOrd="0" presId="urn:microsoft.com/office/officeart/2008/layout/VerticalCurvedList"/>
    <dgm:cxn modelId="{419BF828-9BFB-4162-BFA3-C99180221372}" type="presParOf" srcId="{035AE07F-02EF-4F37-B3A1-9907B60B1E98}" destId="{D617F471-7834-4A3B-A0E2-57E2E3725C4F}" srcOrd="0" destOrd="0" presId="urn:microsoft.com/office/officeart/2008/layout/VerticalCurvedList"/>
    <dgm:cxn modelId="{A64C9C91-0D14-4299-81F9-2AED10BF58DE}" type="presParOf" srcId="{035AE07F-02EF-4F37-B3A1-9907B60B1E98}" destId="{818B404C-587A-4602-B585-533CEF507A59}" srcOrd="1" destOrd="0" presId="urn:microsoft.com/office/officeart/2008/layout/VerticalCurvedList"/>
    <dgm:cxn modelId="{5D223399-C25E-4ED9-8EE5-3215AB43D14C}" type="presParOf" srcId="{035AE07F-02EF-4F37-B3A1-9907B60B1E98}" destId="{1387F8EA-DB8C-4929-B3FE-1FC50B6EFD4C}" srcOrd="2" destOrd="0" presId="urn:microsoft.com/office/officeart/2008/layout/VerticalCurvedList"/>
    <dgm:cxn modelId="{BFD386A2-0DD9-410D-BA41-8CB2CB0B70E4}" type="presParOf" srcId="{035AE07F-02EF-4F37-B3A1-9907B60B1E98}" destId="{73199986-509B-4DAA-AE09-8BA4A434D45E}" srcOrd="3" destOrd="0" presId="urn:microsoft.com/office/officeart/2008/layout/VerticalCurvedList"/>
    <dgm:cxn modelId="{4279A32C-A6F3-4BF4-9895-A0077A307356}" type="presParOf" srcId="{37B23043-D607-4F2F-B8C9-837718B440FA}" destId="{5FB557C1-9899-474D-8406-96FD7F3D0DAB}" srcOrd="1" destOrd="0" presId="urn:microsoft.com/office/officeart/2008/layout/VerticalCurvedList"/>
    <dgm:cxn modelId="{999A2CCC-B7CB-44D0-B5F3-DC5D63238520}" type="presParOf" srcId="{37B23043-D607-4F2F-B8C9-837718B440FA}" destId="{27B855D2-CC18-4B4D-97A5-F9E6EF9ABCBA}" srcOrd="2" destOrd="0" presId="urn:microsoft.com/office/officeart/2008/layout/VerticalCurvedList"/>
    <dgm:cxn modelId="{A40B21C4-2DFB-4CFB-841B-B5BD26E0F544}" type="presParOf" srcId="{27B855D2-CC18-4B4D-97A5-F9E6EF9ABCBA}" destId="{70FE98BA-CAED-4F90-8257-AB5DD6B5124E}" srcOrd="0" destOrd="0" presId="urn:microsoft.com/office/officeart/2008/layout/VerticalCurvedList"/>
    <dgm:cxn modelId="{0F6641C5-E675-4351-8396-CBFE28E2E18A}" type="presParOf" srcId="{37B23043-D607-4F2F-B8C9-837718B440FA}" destId="{B6CA1C63-35A7-44BA-9377-885C94B774C0}" srcOrd="3" destOrd="0" presId="urn:microsoft.com/office/officeart/2008/layout/VerticalCurvedList"/>
    <dgm:cxn modelId="{E1FC8989-6A27-42BD-8760-12F05075F1F8}" type="presParOf" srcId="{37B23043-D607-4F2F-B8C9-837718B440FA}" destId="{9163C7A9-B2DD-4668-876A-3FBFEDEE52F3}" srcOrd="4" destOrd="0" presId="urn:microsoft.com/office/officeart/2008/layout/VerticalCurvedList"/>
    <dgm:cxn modelId="{DDBEFF87-BCA9-4B10-8104-D0B070D3915B}" type="presParOf" srcId="{9163C7A9-B2DD-4668-876A-3FBFEDEE52F3}" destId="{CAF9DFFD-EE18-42BF-8F79-19470AE38BE1}" srcOrd="0" destOrd="0" presId="urn:microsoft.com/office/officeart/2008/layout/VerticalCurvedList"/>
    <dgm:cxn modelId="{E8A97F25-2C2C-441A-B618-DAD0C213D22D}" type="presParOf" srcId="{37B23043-D607-4F2F-B8C9-837718B440FA}" destId="{1D756917-463E-4935-A0C2-47457ED791DA}" srcOrd="5" destOrd="0" presId="urn:microsoft.com/office/officeart/2008/layout/VerticalCurvedList"/>
    <dgm:cxn modelId="{3E3EAF27-5085-43F3-B9E2-83AA76686B88}" type="presParOf" srcId="{37B23043-D607-4F2F-B8C9-837718B440FA}" destId="{742B4C58-F393-458D-8126-7C7D4FC13D9C}" srcOrd="6" destOrd="0" presId="urn:microsoft.com/office/officeart/2008/layout/VerticalCurvedList"/>
    <dgm:cxn modelId="{318EEED6-66DE-4ACB-95A0-4B79BD93F305}" type="presParOf" srcId="{742B4C58-F393-458D-8126-7C7D4FC13D9C}" destId="{E57E2B35-A955-459A-AC7F-455600BE017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920AD7-A178-4706-BACE-04CE0EAFC16B}" type="doc">
      <dgm:prSet loTypeId="urn:microsoft.com/office/officeart/2005/8/layout/cycle8" loCatId="cycle" qsTypeId="urn:microsoft.com/office/officeart/2005/8/quickstyle/simple1" qsCatId="simple" csTypeId="urn:microsoft.com/office/officeart/2005/8/colors/colorful5" csCatId="colorful" phldr="1"/>
      <dgm:spPr/>
    </dgm:pt>
    <dgm:pt modelId="{49517CCE-E7F4-4D2E-B8EB-0A5D16AD41E7}">
      <dgm:prSet phldrT="[Text]"/>
      <dgm:spPr/>
      <dgm:t>
        <a:bodyPr/>
        <a:lstStyle/>
        <a:p>
          <a:r>
            <a:rPr lang="en-US" smtClean="0">
              <a:latin typeface="Cambria" panose="02040503050406030204" pitchFamily="18" charset="0"/>
              <a:ea typeface="Cambria" panose="02040503050406030204" pitchFamily="18" charset="0"/>
            </a:rPr>
            <a:t>Xây dựng phần mềm đáp ứng quy trình khai thác, thuận tiện cho người dùng</a:t>
          </a:r>
          <a:endParaRPr lang="en-US">
            <a:latin typeface="Cambria" panose="02040503050406030204" pitchFamily="18" charset="0"/>
            <a:ea typeface="Cambria" panose="02040503050406030204" pitchFamily="18" charset="0"/>
          </a:endParaRPr>
        </a:p>
      </dgm:t>
    </dgm:pt>
    <dgm:pt modelId="{64A36449-0133-4B24-93F8-A39879C70AB6}" type="parTrans" cxnId="{58A5FA07-19AD-42C7-8175-D036368088A7}">
      <dgm:prSet/>
      <dgm:spPr/>
      <dgm:t>
        <a:bodyPr/>
        <a:lstStyle/>
        <a:p>
          <a:endParaRPr lang="en-US">
            <a:latin typeface="Cambria" panose="02040503050406030204" pitchFamily="18" charset="0"/>
            <a:ea typeface="Cambria" panose="02040503050406030204" pitchFamily="18" charset="0"/>
          </a:endParaRPr>
        </a:p>
      </dgm:t>
    </dgm:pt>
    <dgm:pt modelId="{ECDAC946-E883-43F9-88E0-2BBC25103881}" type="sibTrans" cxnId="{58A5FA07-19AD-42C7-8175-D036368088A7}">
      <dgm:prSet/>
      <dgm:spPr/>
      <dgm:t>
        <a:bodyPr/>
        <a:lstStyle/>
        <a:p>
          <a:endParaRPr lang="en-US">
            <a:latin typeface="Cambria" panose="02040503050406030204" pitchFamily="18" charset="0"/>
            <a:ea typeface="Cambria" panose="02040503050406030204" pitchFamily="18" charset="0"/>
          </a:endParaRPr>
        </a:p>
      </dgm:t>
    </dgm:pt>
    <dgm:pt modelId="{E40AFEB4-07E3-4945-B6D6-0644716533E9}">
      <dgm:prSet phldrT="[Text]"/>
      <dgm:spPr/>
      <dgm:t>
        <a:bodyPr/>
        <a:lstStyle/>
        <a:p>
          <a:r>
            <a:rPr lang="en-US" smtClean="0">
              <a:latin typeface="Cambria" panose="02040503050406030204" pitchFamily="18" charset="0"/>
              <a:ea typeface="Cambria" panose="02040503050406030204" pitchFamily="18" charset="0"/>
              <a:cs typeface="Times New Roman" panose="02020603050405020304" pitchFamily="18" charset="0"/>
            </a:rPr>
            <a:t>Triển khai đồng bộ tại các chi nhánh logistics Devyt</a:t>
          </a:r>
          <a:endParaRPr lang="en-US">
            <a:latin typeface="Cambria" panose="02040503050406030204" pitchFamily="18" charset="0"/>
            <a:ea typeface="Cambria" panose="02040503050406030204" pitchFamily="18" charset="0"/>
          </a:endParaRPr>
        </a:p>
      </dgm:t>
    </dgm:pt>
    <dgm:pt modelId="{20A2DE4C-E8C1-4191-B2D0-C0584AAA7225}" type="parTrans" cxnId="{6A40ED92-A4E1-4193-AAEF-7B0069F18777}">
      <dgm:prSet/>
      <dgm:spPr/>
      <dgm:t>
        <a:bodyPr/>
        <a:lstStyle/>
        <a:p>
          <a:endParaRPr lang="en-US">
            <a:latin typeface="Cambria" panose="02040503050406030204" pitchFamily="18" charset="0"/>
            <a:ea typeface="Cambria" panose="02040503050406030204" pitchFamily="18" charset="0"/>
          </a:endParaRPr>
        </a:p>
      </dgm:t>
    </dgm:pt>
    <dgm:pt modelId="{0A47354B-218B-4493-BDB5-DA6552276B87}" type="sibTrans" cxnId="{6A40ED92-A4E1-4193-AAEF-7B0069F18777}">
      <dgm:prSet/>
      <dgm:spPr/>
      <dgm:t>
        <a:bodyPr/>
        <a:lstStyle/>
        <a:p>
          <a:endParaRPr lang="en-US">
            <a:latin typeface="Cambria" panose="02040503050406030204" pitchFamily="18" charset="0"/>
            <a:ea typeface="Cambria" panose="02040503050406030204" pitchFamily="18" charset="0"/>
          </a:endParaRPr>
        </a:p>
      </dgm:t>
    </dgm:pt>
    <dgm:pt modelId="{72F037BB-68DD-40EE-BF0C-B3CDCA305251}">
      <dgm:prSet phldrT="[Text]"/>
      <dgm:spPr/>
      <dgm:t>
        <a:bodyPr/>
        <a:lstStyle/>
        <a:p>
          <a:r>
            <a:rPr lang="en-US" smtClean="0">
              <a:latin typeface="Cambria" panose="02040503050406030204" pitchFamily="18" charset="0"/>
              <a:ea typeface="Cambria" panose="02040503050406030204" pitchFamily="18" charset="0"/>
              <a:cs typeface="Times New Roman" panose="02020603050405020304" pitchFamily="18" charset="0"/>
            </a:rPr>
            <a:t>Xây dựng quy trình khai thác thống nhất áp dụng cho phần mềm</a:t>
          </a:r>
          <a:endParaRPr lang="en-US">
            <a:latin typeface="Cambria" panose="02040503050406030204" pitchFamily="18" charset="0"/>
            <a:ea typeface="Cambria" panose="02040503050406030204" pitchFamily="18" charset="0"/>
          </a:endParaRPr>
        </a:p>
      </dgm:t>
    </dgm:pt>
    <dgm:pt modelId="{5B7037BD-CEBB-47BC-B4E9-8E680AB861CA}" type="parTrans" cxnId="{FCA5678F-6D0D-468C-86F5-6B5D8EB1C674}">
      <dgm:prSet/>
      <dgm:spPr/>
      <dgm:t>
        <a:bodyPr/>
        <a:lstStyle/>
        <a:p>
          <a:endParaRPr lang="en-US">
            <a:latin typeface="Cambria" panose="02040503050406030204" pitchFamily="18" charset="0"/>
            <a:ea typeface="Cambria" panose="02040503050406030204" pitchFamily="18" charset="0"/>
          </a:endParaRPr>
        </a:p>
      </dgm:t>
    </dgm:pt>
    <dgm:pt modelId="{B5DED380-29C5-4F6D-901B-C3734C463D54}" type="sibTrans" cxnId="{FCA5678F-6D0D-468C-86F5-6B5D8EB1C674}">
      <dgm:prSet/>
      <dgm:spPr/>
      <dgm:t>
        <a:bodyPr/>
        <a:lstStyle/>
        <a:p>
          <a:endParaRPr lang="en-US">
            <a:latin typeface="Cambria" panose="02040503050406030204" pitchFamily="18" charset="0"/>
            <a:ea typeface="Cambria" panose="02040503050406030204" pitchFamily="18" charset="0"/>
          </a:endParaRPr>
        </a:p>
      </dgm:t>
    </dgm:pt>
    <dgm:pt modelId="{9A5708F2-43B4-47EB-BCCD-6BA85AC97292}" type="pres">
      <dgm:prSet presAssocID="{4C920AD7-A178-4706-BACE-04CE0EAFC16B}" presName="compositeShape" presStyleCnt="0">
        <dgm:presLayoutVars>
          <dgm:chMax val="7"/>
          <dgm:dir/>
          <dgm:resizeHandles val="exact"/>
        </dgm:presLayoutVars>
      </dgm:prSet>
      <dgm:spPr/>
    </dgm:pt>
    <dgm:pt modelId="{8973DC34-5787-41C9-9444-DB467ABC8CFA}" type="pres">
      <dgm:prSet presAssocID="{4C920AD7-A178-4706-BACE-04CE0EAFC16B}" presName="wedge1" presStyleLbl="node1" presStyleIdx="0" presStyleCnt="3"/>
      <dgm:spPr/>
      <dgm:t>
        <a:bodyPr/>
        <a:lstStyle/>
        <a:p>
          <a:endParaRPr lang="en-US"/>
        </a:p>
      </dgm:t>
    </dgm:pt>
    <dgm:pt modelId="{A7C7123C-C633-4673-A9F3-34E38A713C58}" type="pres">
      <dgm:prSet presAssocID="{4C920AD7-A178-4706-BACE-04CE0EAFC16B}" presName="dummy1a" presStyleCnt="0"/>
      <dgm:spPr/>
    </dgm:pt>
    <dgm:pt modelId="{4B3CB684-4357-43F5-AA83-DF616FF48F05}" type="pres">
      <dgm:prSet presAssocID="{4C920AD7-A178-4706-BACE-04CE0EAFC16B}" presName="dummy1b" presStyleCnt="0"/>
      <dgm:spPr/>
    </dgm:pt>
    <dgm:pt modelId="{3099B51D-25F2-419B-97D0-75123EC2FC80}" type="pres">
      <dgm:prSet presAssocID="{4C920AD7-A178-4706-BACE-04CE0EAFC16B}" presName="wedge1Tx" presStyleLbl="node1" presStyleIdx="0" presStyleCnt="3">
        <dgm:presLayoutVars>
          <dgm:chMax val="0"/>
          <dgm:chPref val="0"/>
          <dgm:bulletEnabled val="1"/>
        </dgm:presLayoutVars>
      </dgm:prSet>
      <dgm:spPr/>
      <dgm:t>
        <a:bodyPr/>
        <a:lstStyle/>
        <a:p>
          <a:endParaRPr lang="en-US"/>
        </a:p>
      </dgm:t>
    </dgm:pt>
    <dgm:pt modelId="{FBC8A61D-B2F3-403E-970D-73972EA3C1FB}" type="pres">
      <dgm:prSet presAssocID="{4C920AD7-A178-4706-BACE-04CE0EAFC16B}" presName="wedge2" presStyleLbl="node1" presStyleIdx="1" presStyleCnt="3"/>
      <dgm:spPr/>
      <dgm:t>
        <a:bodyPr/>
        <a:lstStyle/>
        <a:p>
          <a:endParaRPr lang="en-US"/>
        </a:p>
      </dgm:t>
    </dgm:pt>
    <dgm:pt modelId="{4B27D075-A02C-4D83-AB1A-E9CB786815FC}" type="pres">
      <dgm:prSet presAssocID="{4C920AD7-A178-4706-BACE-04CE0EAFC16B}" presName="dummy2a" presStyleCnt="0"/>
      <dgm:spPr/>
    </dgm:pt>
    <dgm:pt modelId="{E8D49C66-AA5B-44AD-8A75-167B1DDE3F25}" type="pres">
      <dgm:prSet presAssocID="{4C920AD7-A178-4706-BACE-04CE0EAFC16B}" presName="dummy2b" presStyleCnt="0"/>
      <dgm:spPr/>
    </dgm:pt>
    <dgm:pt modelId="{AE2C84D2-5397-4F96-AA32-E7F6CEA77706}" type="pres">
      <dgm:prSet presAssocID="{4C920AD7-A178-4706-BACE-04CE0EAFC16B}" presName="wedge2Tx" presStyleLbl="node1" presStyleIdx="1" presStyleCnt="3">
        <dgm:presLayoutVars>
          <dgm:chMax val="0"/>
          <dgm:chPref val="0"/>
          <dgm:bulletEnabled val="1"/>
        </dgm:presLayoutVars>
      </dgm:prSet>
      <dgm:spPr/>
      <dgm:t>
        <a:bodyPr/>
        <a:lstStyle/>
        <a:p>
          <a:endParaRPr lang="en-US"/>
        </a:p>
      </dgm:t>
    </dgm:pt>
    <dgm:pt modelId="{2DD20A40-D9DB-4399-94D8-10F5EDA0E023}" type="pres">
      <dgm:prSet presAssocID="{4C920AD7-A178-4706-BACE-04CE0EAFC16B}" presName="wedge3" presStyleLbl="node1" presStyleIdx="2" presStyleCnt="3"/>
      <dgm:spPr/>
      <dgm:t>
        <a:bodyPr/>
        <a:lstStyle/>
        <a:p>
          <a:endParaRPr lang="en-US"/>
        </a:p>
      </dgm:t>
    </dgm:pt>
    <dgm:pt modelId="{8BBDA298-3516-4AB2-A397-5CDBA37E2168}" type="pres">
      <dgm:prSet presAssocID="{4C920AD7-A178-4706-BACE-04CE0EAFC16B}" presName="dummy3a" presStyleCnt="0"/>
      <dgm:spPr/>
    </dgm:pt>
    <dgm:pt modelId="{575A884D-1DE5-4AF1-A367-2F6FBE38EA4E}" type="pres">
      <dgm:prSet presAssocID="{4C920AD7-A178-4706-BACE-04CE0EAFC16B}" presName="dummy3b" presStyleCnt="0"/>
      <dgm:spPr/>
    </dgm:pt>
    <dgm:pt modelId="{BAF5D105-75D9-4FF1-A1A1-368D7AF71265}" type="pres">
      <dgm:prSet presAssocID="{4C920AD7-A178-4706-BACE-04CE0EAFC16B}" presName="wedge3Tx" presStyleLbl="node1" presStyleIdx="2" presStyleCnt="3">
        <dgm:presLayoutVars>
          <dgm:chMax val="0"/>
          <dgm:chPref val="0"/>
          <dgm:bulletEnabled val="1"/>
        </dgm:presLayoutVars>
      </dgm:prSet>
      <dgm:spPr/>
      <dgm:t>
        <a:bodyPr/>
        <a:lstStyle/>
        <a:p>
          <a:endParaRPr lang="en-US"/>
        </a:p>
      </dgm:t>
    </dgm:pt>
    <dgm:pt modelId="{B1A48C12-67EB-4F7B-B556-758205511992}" type="pres">
      <dgm:prSet presAssocID="{ECDAC946-E883-43F9-88E0-2BBC25103881}" presName="arrowWedge1" presStyleLbl="fgSibTrans2D1" presStyleIdx="0" presStyleCnt="3"/>
      <dgm:spPr/>
    </dgm:pt>
    <dgm:pt modelId="{8AA8C2C4-431B-49E2-8915-6A8B30E16A02}" type="pres">
      <dgm:prSet presAssocID="{0A47354B-218B-4493-BDB5-DA6552276B87}" presName="arrowWedge2" presStyleLbl="fgSibTrans2D1" presStyleIdx="1" presStyleCnt="3"/>
      <dgm:spPr/>
    </dgm:pt>
    <dgm:pt modelId="{DE850931-ECAF-40C6-9991-A46BD0A47623}" type="pres">
      <dgm:prSet presAssocID="{B5DED380-29C5-4F6D-901B-C3734C463D54}" presName="arrowWedge3" presStyleLbl="fgSibTrans2D1" presStyleIdx="2" presStyleCnt="3"/>
      <dgm:spPr/>
    </dgm:pt>
  </dgm:ptLst>
  <dgm:cxnLst>
    <dgm:cxn modelId="{5B58CABB-1226-4927-A369-5ECBB1305604}" type="presOf" srcId="{E40AFEB4-07E3-4945-B6D6-0644716533E9}" destId="{AE2C84D2-5397-4F96-AA32-E7F6CEA77706}" srcOrd="1" destOrd="0" presId="urn:microsoft.com/office/officeart/2005/8/layout/cycle8"/>
    <dgm:cxn modelId="{07157E58-98C8-46E8-A982-C43FA704E3A9}" type="presOf" srcId="{49517CCE-E7F4-4D2E-B8EB-0A5D16AD41E7}" destId="{8973DC34-5787-41C9-9444-DB467ABC8CFA}" srcOrd="0" destOrd="0" presId="urn:microsoft.com/office/officeart/2005/8/layout/cycle8"/>
    <dgm:cxn modelId="{487C30A6-18CB-4765-B98D-9C47A12FE2A4}" type="presOf" srcId="{49517CCE-E7F4-4D2E-B8EB-0A5D16AD41E7}" destId="{3099B51D-25F2-419B-97D0-75123EC2FC80}" srcOrd="1" destOrd="0" presId="urn:microsoft.com/office/officeart/2005/8/layout/cycle8"/>
    <dgm:cxn modelId="{2992FF0E-48ED-472A-B528-7D05CFB5F72A}" type="presOf" srcId="{4C920AD7-A178-4706-BACE-04CE0EAFC16B}" destId="{9A5708F2-43B4-47EB-BCCD-6BA85AC97292}" srcOrd="0" destOrd="0" presId="urn:microsoft.com/office/officeart/2005/8/layout/cycle8"/>
    <dgm:cxn modelId="{FCA5678F-6D0D-468C-86F5-6B5D8EB1C674}" srcId="{4C920AD7-A178-4706-BACE-04CE0EAFC16B}" destId="{72F037BB-68DD-40EE-BF0C-B3CDCA305251}" srcOrd="2" destOrd="0" parTransId="{5B7037BD-CEBB-47BC-B4E9-8E680AB861CA}" sibTransId="{B5DED380-29C5-4F6D-901B-C3734C463D54}"/>
    <dgm:cxn modelId="{0261C284-0C1B-482D-8B6B-2BC275472B71}" type="presOf" srcId="{E40AFEB4-07E3-4945-B6D6-0644716533E9}" destId="{FBC8A61D-B2F3-403E-970D-73972EA3C1FB}" srcOrd="0" destOrd="0" presId="urn:microsoft.com/office/officeart/2005/8/layout/cycle8"/>
    <dgm:cxn modelId="{904DFD44-B634-43A2-BB74-856013544F24}" type="presOf" srcId="{72F037BB-68DD-40EE-BF0C-B3CDCA305251}" destId="{BAF5D105-75D9-4FF1-A1A1-368D7AF71265}" srcOrd="1" destOrd="0" presId="urn:microsoft.com/office/officeart/2005/8/layout/cycle8"/>
    <dgm:cxn modelId="{6A40ED92-A4E1-4193-AAEF-7B0069F18777}" srcId="{4C920AD7-A178-4706-BACE-04CE0EAFC16B}" destId="{E40AFEB4-07E3-4945-B6D6-0644716533E9}" srcOrd="1" destOrd="0" parTransId="{20A2DE4C-E8C1-4191-B2D0-C0584AAA7225}" sibTransId="{0A47354B-218B-4493-BDB5-DA6552276B87}"/>
    <dgm:cxn modelId="{58A5FA07-19AD-42C7-8175-D036368088A7}" srcId="{4C920AD7-A178-4706-BACE-04CE0EAFC16B}" destId="{49517CCE-E7F4-4D2E-B8EB-0A5D16AD41E7}" srcOrd="0" destOrd="0" parTransId="{64A36449-0133-4B24-93F8-A39879C70AB6}" sibTransId="{ECDAC946-E883-43F9-88E0-2BBC25103881}"/>
    <dgm:cxn modelId="{1FADD2B8-A5C1-4946-ADD5-8D875333DBBE}" type="presOf" srcId="{72F037BB-68DD-40EE-BF0C-B3CDCA305251}" destId="{2DD20A40-D9DB-4399-94D8-10F5EDA0E023}" srcOrd="0" destOrd="0" presId="urn:microsoft.com/office/officeart/2005/8/layout/cycle8"/>
    <dgm:cxn modelId="{577FAE49-87F9-4CFF-961F-8AA4322ACC6B}" type="presParOf" srcId="{9A5708F2-43B4-47EB-BCCD-6BA85AC97292}" destId="{8973DC34-5787-41C9-9444-DB467ABC8CFA}" srcOrd="0" destOrd="0" presId="urn:microsoft.com/office/officeart/2005/8/layout/cycle8"/>
    <dgm:cxn modelId="{6F20FEE1-0E43-4DE5-BA63-2EBFD7B1EAF3}" type="presParOf" srcId="{9A5708F2-43B4-47EB-BCCD-6BA85AC97292}" destId="{A7C7123C-C633-4673-A9F3-34E38A713C58}" srcOrd="1" destOrd="0" presId="urn:microsoft.com/office/officeart/2005/8/layout/cycle8"/>
    <dgm:cxn modelId="{8A20D590-791E-4193-B4A7-ADCB5198670C}" type="presParOf" srcId="{9A5708F2-43B4-47EB-BCCD-6BA85AC97292}" destId="{4B3CB684-4357-43F5-AA83-DF616FF48F05}" srcOrd="2" destOrd="0" presId="urn:microsoft.com/office/officeart/2005/8/layout/cycle8"/>
    <dgm:cxn modelId="{09E8F387-E9FB-4B4B-B6EA-92CFEA1DBB2C}" type="presParOf" srcId="{9A5708F2-43B4-47EB-BCCD-6BA85AC97292}" destId="{3099B51D-25F2-419B-97D0-75123EC2FC80}" srcOrd="3" destOrd="0" presId="urn:microsoft.com/office/officeart/2005/8/layout/cycle8"/>
    <dgm:cxn modelId="{84F0A610-1BC5-4A8B-B5C8-DEE1BE02CD22}" type="presParOf" srcId="{9A5708F2-43B4-47EB-BCCD-6BA85AC97292}" destId="{FBC8A61D-B2F3-403E-970D-73972EA3C1FB}" srcOrd="4" destOrd="0" presId="urn:microsoft.com/office/officeart/2005/8/layout/cycle8"/>
    <dgm:cxn modelId="{5DCF7D49-FE02-46E2-8888-B64BB0382C7B}" type="presParOf" srcId="{9A5708F2-43B4-47EB-BCCD-6BA85AC97292}" destId="{4B27D075-A02C-4D83-AB1A-E9CB786815FC}" srcOrd="5" destOrd="0" presId="urn:microsoft.com/office/officeart/2005/8/layout/cycle8"/>
    <dgm:cxn modelId="{766E6FCC-FBFB-4254-940E-87BB5E5B2562}" type="presParOf" srcId="{9A5708F2-43B4-47EB-BCCD-6BA85AC97292}" destId="{E8D49C66-AA5B-44AD-8A75-167B1DDE3F25}" srcOrd="6" destOrd="0" presId="urn:microsoft.com/office/officeart/2005/8/layout/cycle8"/>
    <dgm:cxn modelId="{D5CD9BA2-A795-4F53-BEB1-FDCA5F2FC742}" type="presParOf" srcId="{9A5708F2-43B4-47EB-BCCD-6BA85AC97292}" destId="{AE2C84D2-5397-4F96-AA32-E7F6CEA77706}" srcOrd="7" destOrd="0" presId="urn:microsoft.com/office/officeart/2005/8/layout/cycle8"/>
    <dgm:cxn modelId="{854BA9C6-4C80-4B0F-8A6B-0BDB5E46D9A7}" type="presParOf" srcId="{9A5708F2-43B4-47EB-BCCD-6BA85AC97292}" destId="{2DD20A40-D9DB-4399-94D8-10F5EDA0E023}" srcOrd="8" destOrd="0" presId="urn:microsoft.com/office/officeart/2005/8/layout/cycle8"/>
    <dgm:cxn modelId="{6BF846FA-B9BA-4A73-80B6-1C8B2013F2D5}" type="presParOf" srcId="{9A5708F2-43B4-47EB-BCCD-6BA85AC97292}" destId="{8BBDA298-3516-4AB2-A397-5CDBA37E2168}" srcOrd="9" destOrd="0" presId="urn:microsoft.com/office/officeart/2005/8/layout/cycle8"/>
    <dgm:cxn modelId="{44DDB81F-EA83-4D60-B5DE-EFF620223DAD}" type="presParOf" srcId="{9A5708F2-43B4-47EB-BCCD-6BA85AC97292}" destId="{575A884D-1DE5-4AF1-A367-2F6FBE38EA4E}" srcOrd="10" destOrd="0" presId="urn:microsoft.com/office/officeart/2005/8/layout/cycle8"/>
    <dgm:cxn modelId="{6C66A62D-043E-4BE9-8B57-E6DF9AA1CAB4}" type="presParOf" srcId="{9A5708F2-43B4-47EB-BCCD-6BA85AC97292}" destId="{BAF5D105-75D9-4FF1-A1A1-368D7AF71265}" srcOrd="11" destOrd="0" presId="urn:microsoft.com/office/officeart/2005/8/layout/cycle8"/>
    <dgm:cxn modelId="{EF91CC49-8BE7-4CDE-9A1A-A6CFFBFD6EC5}" type="presParOf" srcId="{9A5708F2-43B4-47EB-BCCD-6BA85AC97292}" destId="{B1A48C12-67EB-4F7B-B556-758205511992}" srcOrd="12" destOrd="0" presId="urn:microsoft.com/office/officeart/2005/8/layout/cycle8"/>
    <dgm:cxn modelId="{57A396E6-F76E-4506-83E5-C249FC0F9DA8}" type="presParOf" srcId="{9A5708F2-43B4-47EB-BCCD-6BA85AC97292}" destId="{8AA8C2C4-431B-49E2-8915-6A8B30E16A02}" srcOrd="13" destOrd="0" presId="urn:microsoft.com/office/officeart/2005/8/layout/cycle8"/>
    <dgm:cxn modelId="{A8E09939-B9FD-4D95-A796-722138F2562D}" type="presParOf" srcId="{9A5708F2-43B4-47EB-BCCD-6BA85AC97292}" destId="{DE850931-ECAF-40C6-9991-A46BD0A47623}"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F4AB90-3AE1-4717-9ECA-E46715846066}" type="doc">
      <dgm:prSet loTypeId="urn:microsoft.com/office/officeart/2005/8/layout/cycle1" loCatId="cycle" qsTypeId="urn:microsoft.com/office/officeart/2005/8/quickstyle/simple1" qsCatId="simple" csTypeId="urn:microsoft.com/office/officeart/2005/8/colors/colorful4" csCatId="colorful" phldr="1"/>
      <dgm:spPr/>
      <dgm:t>
        <a:bodyPr/>
        <a:lstStyle/>
        <a:p>
          <a:endParaRPr lang="en-US"/>
        </a:p>
      </dgm:t>
    </dgm:pt>
    <dgm:pt modelId="{E60649CF-F3AC-4FCC-BD26-05289DB31339}">
      <dgm:prSet phldrT="[Text]" custT="1"/>
      <dgm:spPr/>
      <dgm:t>
        <a:bodyPr/>
        <a:lstStyle/>
        <a:p>
          <a:r>
            <a:rPr lang="en-US" sz="4000" smtClean="0">
              <a:latin typeface="UTM Helve" panose="02040603050506020204"/>
            </a:rPr>
            <a:t>Quản lý kho vận</a:t>
          </a:r>
          <a:endParaRPr lang="en-US" sz="4000">
            <a:latin typeface="UTM Helve" panose="02040603050506020204"/>
          </a:endParaRPr>
        </a:p>
      </dgm:t>
    </dgm:pt>
    <dgm:pt modelId="{0745393C-10D8-4621-87B0-E35C5ACC9F30}" type="parTrans" cxnId="{B404B507-23D2-4976-9A6B-DE99CF707BEF}">
      <dgm:prSet/>
      <dgm:spPr/>
      <dgm:t>
        <a:bodyPr/>
        <a:lstStyle/>
        <a:p>
          <a:endParaRPr lang="en-US"/>
        </a:p>
      </dgm:t>
    </dgm:pt>
    <dgm:pt modelId="{7AA8F6ED-ADCE-4F95-9B53-F06F25292652}" type="sibTrans" cxnId="{B404B507-23D2-4976-9A6B-DE99CF707BEF}">
      <dgm:prSet/>
      <dgm:spPr/>
      <dgm:t>
        <a:bodyPr/>
        <a:lstStyle/>
        <a:p>
          <a:endParaRPr lang="en-US"/>
        </a:p>
      </dgm:t>
    </dgm:pt>
    <dgm:pt modelId="{F42F6CB7-3828-4AE0-96FB-336F50672D24}">
      <dgm:prSet phldrT="[Text]" custT="1"/>
      <dgm:spPr/>
      <dgm:t>
        <a:bodyPr/>
        <a:lstStyle/>
        <a:p>
          <a:r>
            <a:rPr lang="en-US" sz="4000" smtClean="0">
              <a:latin typeface="UTM Helve" panose="02040603050506020204"/>
            </a:rPr>
            <a:t>Quản lý vận tải</a:t>
          </a:r>
          <a:endParaRPr lang="en-US" sz="4000">
            <a:latin typeface="UTM Helve" panose="02040603050506020204"/>
          </a:endParaRPr>
        </a:p>
      </dgm:t>
    </dgm:pt>
    <dgm:pt modelId="{7DFB03DE-8BE4-44FA-AF15-45F22B8BC952}" type="parTrans" cxnId="{E4D1DBAC-4935-40DE-A5B7-0CF79EAF025A}">
      <dgm:prSet/>
      <dgm:spPr/>
      <dgm:t>
        <a:bodyPr/>
        <a:lstStyle/>
        <a:p>
          <a:endParaRPr lang="en-US"/>
        </a:p>
      </dgm:t>
    </dgm:pt>
    <dgm:pt modelId="{5A86839C-1771-4C07-B2D3-A45A2DA82F75}" type="sibTrans" cxnId="{E4D1DBAC-4935-40DE-A5B7-0CF79EAF025A}">
      <dgm:prSet/>
      <dgm:spPr/>
      <dgm:t>
        <a:bodyPr/>
        <a:lstStyle/>
        <a:p>
          <a:endParaRPr lang="en-US"/>
        </a:p>
      </dgm:t>
    </dgm:pt>
    <dgm:pt modelId="{FCE53E41-CB3A-41A8-8AAD-AC02BD6312CF}">
      <dgm:prSet phldrT="[Text]" custT="1"/>
      <dgm:spPr/>
      <dgm:t>
        <a:bodyPr/>
        <a:lstStyle/>
        <a:p>
          <a:r>
            <a:rPr lang="en-US" sz="4000" smtClean="0">
              <a:latin typeface="UTM Helve" panose="02040603050506020204"/>
            </a:rPr>
            <a:t>Quản lý nhân sự</a:t>
          </a:r>
          <a:endParaRPr lang="en-US" sz="4000">
            <a:latin typeface="UTM Helve" panose="02040603050506020204"/>
          </a:endParaRPr>
        </a:p>
      </dgm:t>
    </dgm:pt>
    <dgm:pt modelId="{666AE4AB-5A6C-4CD4-AF26-62439EE5266C}" type="parTrans" cxnId="{15A57ADE-ACB9-4428-BCC6-F15AC7F55CDD}">
      <dgm:prSet/>
      <dgm:spPr/>
      <dgm:t>
        <a:bodyPr/>
        <a:lstStyle/>
        <a:p>
          <a:endParaRPr lang="en-US"/>
        </a:p>
      </dgm:t>
    </dgm:pt>
    <dgm:pt modelId="{41343FEB-AE40-4258-A0C6-6B7B8EF92B19}" type="sibTrans" cxnId="{15A57ADE-ACB9-4428-BCC6-F15AC7F55CDD}">
      <dgm:prSet/>
      <dgm:spPr/>
      <dgm:t>
        <a:bodyPr/>
        <a:lstStyle/>
        <a:p>
          <a:endParaRPr lang="en-US"/>
        </a:p>
      </dgm:t>
    </dgm:pt>
    <dgm:pt modelId="{E74CC7ED-83E4-4247-8A61-87A90FDE5953}">
      <dgm:prSet phldrT="[Text]" custT="1"/>
      <dgm:spPr/>
      <dgm:t>
        <a:bodyPr/>
        <a:lstStyle/>
        <a:p>
          <a:r>
            <a:rPr lang="en-US" sz="4000" smtClean="0">
              <a:latin typeface="UTM Helve" panose="02040603050506020204"/>
            </a:rPr>
            <a:t>Quản lý khách hàng</a:t>
          </a:r>
          <a:endParaRPr lang="en-US" sz="4000">
            <a:latin typeface="UTM Helve" panose="02040603050506020204"/>
          </a:endParaRPr>
        </a:p>
      </dgm:t>
    </dgm:pt>
    <dgm:pt modelId="{4007A6EE-D044-474B-8C6A-CA450E2CB832}" type="parTrans" cxnId="{41013BF8-AD3B-4174-A456-CC2BE6D40AEA}">
      <dgm:prSet/>
      <dgm:spPr/>
      <dgm:t>
        <a:bodyPr/>
        <a:lstStyle/>
        <a:p>
          <a:endParaRPr lang="en-US"/>
        </a:p>
      </dgm:t>
    </dgm:pt>
    <dgm:pt modelId="{A15EDCF5-C4F7-49C8-9F6A-3C2ECC7ED49E}" type="sibTrans" cxnId="{41013BF8-AD3B-4174-A456-CC2BE6D40AEA}">
      <dgm:prSet/>
      <dgm:spPr/>
      <dgm:t>
        <a:bodyPr/>
        <a:lstStyle/>
        <a:p>
          <a:endParaRPr lang="en-US"/>
        </a:p>
      </dgm:t>
    </dgm:pt>
    <dgm:pt modelId="{8DA5512D-49CB-43DD-BADB-E53A4CCC8098}" type="pres">
      <dgm:prSet presAssocID="{23F4AB90-3AE1-4717-9ECA-E46715846066}" presName="cycle" presStyleCnt="0">
        <dgm:presLayoutVars>
          <dgm:dir/>
          <dgm:resizeHandles val="exact"/>
        </dgm:presLayoutVars>
      </dgm:prSet>
      <dgm:spPr/>
      <dgm:t>
        <a:bodyPr/>
        <a:lstStyle/>
        <a:p>
          <a:endParaRPr lang="en-US"/>
        </a:p>
      </dgm:t>
    </dgm:pt>
    <dgm:pt modelId="{2EEC357F-D2C4-40FC-BE5D-4958680C80D6}" type="pres">
      <dgm:prSet presAssocID="{E60649CF-F3AC-4FCC-BD26-05289DB31339}" presName="dummy" presStyleCnt="0"/>
      <dgm:spPr/>
    </dgm:pt>
    <dgm:pt modelId="{6B10C4B0-D4F0-4807-BBE2-E78A87771DE3}" type="pres">
      <dgm:prSet presAssocID="{E60649CF-F3AC-4FCC-BD26-05289DB31339}" presName="node" presStyleLbl="revTx" presStyleIdx="0" presStyleCnt="4">
        <dgm:presLayoutVars>
          <dgm:bulletEnabled val="1"/>
        </dgm:presLayoutVars>
      </dgm:prSet>
      <dgm:spPr/>
      <dgm:t>
        <a:bodyPr/>
        <a:lstStyle/>
        <a:p>
          <a:endParaRPr lang="en-US"/>
        </a:p>
      </dgm:t>
    </dgm:pt>
    <dgm:pt modelId="{5769D199-6304-44D3-82D8-88A22CE8CA15}" type="pres">
      <dgm:prSet presAssocID="{7AA8F6ED-ADCE-4F95-9B53-F06F25292652}" presName="sibTrans" presStyleLbl="node1" presStyleIdx="0" presStyleCnt="4"/>
      <dgm:spPr/>
      <dgm:t>
        <a:bodyPr/>
        <a:lstStyle/>
        <a:p>
          <a:endParaRPr lang="en-US"/>
        </a:p>
      </dgm:t>
    </dgm:pt>
    <dgm:pt modelId="{0A3302C9-CDF7-4CD4-BC65-F270B867833B}" type="pres">
      <dgm:prSet presAssocID="{F42F6CB7-3828-4AE0-96FB-336F50672D24}" presName="dummy" presStyleCnt="0"/>
      <dgm:spPr/>
    </dgm:pt>
    <dgm:pt modelId="{5D7B4C25-0BBD-4B72-8F35-9BD3AFAAC895}" type="pres">
      <dgm:prSet presAssocID="{F42F6CB7-3828-4AE0-96FB-336F50672D24}" presName="node" presStyleLbl="revTx" presStyleIdx="1" presStyleCnt="4">
        <dgm:presLayoutVars>
          <dgm:bulletEnabled val="1"/>
        </dgm:presLayoutVars>
      </dgm:prSet>
      <dgm:spPr/>
      <dgm:t>
        <a:bodyPr/>
        <a:lstStyle/>
        <a:p>
          <a:endParaRPr lang="en-US"/>
        </a:p>
      </dgm:t>
    </dgm:pt>
    <dgm:pt modelId="{731D528D-74BB-40B1-8AF0-9AC64919942A}" type="pres">
      <dgm:prSet presAssocID="{5A86839C-1771-4C07-B2D3-A45A2DA82F75}" presName="sibTrans" presStyleLbl="node1" presStyleIdx="1" presStyleCnt="4"/>
      <dgm:spPr/>
      <dgm:t>
        <a:bodyPr/>
        <a:lstStyle/>
        <a:p>
          <a:endParaRPr lang="en-US"/>
        </a:p>
      </dgm:t>
    </dgm:pt>
    <dgm:pt modelId="{BB8B0BD8-A4C9-480C-A279-61B0FD9EF607}" type="pres">
      <dgm:prSet presAssocID="{FCE53E41-CB3A-41A8-8AAD-AC02BD6312CF}" presName="dummy" presStyleCnt="0"/>
      <dgm:spPr/>
    </dgm:pt>
    <dgm:pt modelId="{F11B5584-A2D8-44E0-9D91-3185923DAB22}" type="pres">
      <dgm:prSet presAssocID="{FCE53E41-CB3A-41A8-8AAD-AC02BD6312CF}" presName="node" presStyleLbl="revTx" presStyleIdx="2" presStyleCnt="4">
        <dgm:presLayoutVars>
          <dgm:bulletEnabled val="1"/>
        </dgm:presLayoutVars>
      </dgm:prSet>
      <dgm:spPr/>
      <dgm:t>
        <a:bodyPr/>
        <a:lstStyle/>
        <a:p>
          <a:endParaRPr lang="en-US"/>
        </a:p>
      </dgm:t>
    </dgm:pt>
    <dgm:pt modelId="{6C0EAA2A-AC84-48E9-8BA3-6B4DDCAAD189}" type="pres">
      <dgm:prSet presAssocID="{41343FEB-AE40-4258-A0C6-6B7B8EF92B19}" presName="sibTrans" presStyleLbl="node1" presStyleIdx="2" presStyleCnt="4"/>
      <dgm:spPr/>
      <dgm:t>
        <a:bodyPr/>
        <a:lstStyle/>
        <a:p>
          <a:endParaRPr lang="en-US"/>
        </a:p>
      </dgm:t>
    </dgm:pt>
    <dgm:pt modelId="{4A106200-495F-43D5-A513-FF109476009B}" type="pres">
      <dgm:prSet presAssocID="{E74CC7ED-83E4-4247-8A61-87A90FDE5953}" presName="dummy" presStyleCnt="0"/>
      <dgm:spPr/>
    </dgm:pt>
    <dgm:pt modelId="{544428F3-DE9F-43C5-BC0D-5D9375F1D9F7}" type="pres">
      <dgm:prSet presAssocID="{E74CC7ED-83E4-4247-8A61-87A90FDE5953}" presName="node" presStyleLbl="revTx" presStyleIdx="3" presStyleCnt="4">
        <dgm:presLayoutVars>
          <dgm:bulletEnabled val="1"/>
        </dgm:presLayoutVars>
      </dgm:prSet>
      <dgm:spPr/>
      <dgm:t>
        <a:bodyPr/>
        <a:lstStyle/>
        <a:p>
          <a:endParaRPr lang="en-US"/>
        </a:p>
      </dgm:t>
    </dgm:pt>
    <dgm:pt modelId="{735BADE8-8950-4E90-A710-48E43F33ECA6}" type="pres">
      <dgm:prSet presAssocID="{A15EDCF5-C4F7-49C8-9F6A-3C2ECC7ED49E}" presName="sibTrans" presStyleLbl="node1" presStyleIdx="3" presStyleCnt="4"/>
      <dgm:spPr/>
      <dgm:t>
        <a:bodyPr/>
        <a:lstStyle/>
        <a:p>
          <a:endParaRPr lang="en-US"/>
        </a:p>
      </dgm:t>
    </dgm:pt>
  </dgm:ptLst>
  <dgm:cxnLst>
    <dgm:cxn modelId="{41013BF8-AD3B-4174-A456-CC2BE6D40AEA}" srcId="{23F4AB90-3AE1-4717-9ECA-E46715846066}" destId="{E74CC7ED-83E4-4247-8A61-87A90FDE5953}" srcOrd="3" destOrd="0" parTransId="{4007A6EE-D044-474B-8C6A-CA450E2CB832}" sibTransId="{A15EDCF5-C4F7-49C8-9F6A-3C2ECC7ED49E}"/>
    <dgm:cxn modelId="{49AEB6FE-B271-49C2-9A6F-6554B3BF0CF3}" type="presOf" srcId="{41343FEB-AE40-4258-A0C6-6B7B8EF92B19}" destId="{6C0EAA2A-AC84-48E9-8BA3-6B4DDCAAD189}" srcOrd="0" destOrd="0" presId="urn:microsoft.com/office/officeart/2005/8/layout/cycle1"/>
    <dgm:cxn modelId="{E949F3D7-CDD7-4FF2-BD8C-3081BBC91DE6}" type="presOf" srcId="{E60649CF-F3AC-4FCC-BD26-05289DB31339}" destId="{6B10C4B0-D4F0-4807-BBE2-E78A87771DE3}" srcOrd="0" destOrd="0" presId="urn:microsoft.com/office/officeart/2005/8/layout/cycle1"/>
    <dgm:cxn modelId="{8838D464-297E-4881-9141-1A818DBF5823}" type="presOf" srcId="{F42F6CB7-3828-4AE0-96FB-336F50672D24}" destId="{5D7B4C25-0BBD-4B72-8F35-9BD3AFAAC895}" srcOrd="0" destOrd="0" presId="urn:microsoft.com/office/officeart/2005/8/layout/cycle1"/>
    <dgm:cxn modelId="{48299BB5-E062-400C-822B-FF6B1270DEB7}" type="presOf" srcId="{7AA8F6ED-ADCE-4F95-9B53-F06F25292652}" destId="{5769D199-6304-44D3-82D8-88A22CE8CA15}" srcOrd="0" destOrd="0" presId="urn:microsoft.com/office/officeart/2005/8/layout/cycle1"/>
    <dgm:cxn modelId="{B404B507-23D2-4976-9A6B-DE99CF707BEF}" srcId="{23F4AB90-3AE1-4717-9ECA-E46715846066}" destId="{E60649CF-F3AC-4FCC-BD26-05289DB31339}" srcOrd="0" destOrd="0" parTransId="{0745393C-10D8-4621-87B0-E35C5ACC9F30}" sibTransId="{7AA8F6ED-ADCE-4F95-9B53-F06F25292652}"/>
    <dgm:cxn modelId="{5CC5E3D9-3E67-4792-B18B-7BD907C87F23}" type="presOf" srcId="{23F4AB90-3AE1-4717-9ECA-E46715846066}" destId="{8DA5512D-49CB-43DD-BADB-E53A4CCC8098}" srcOrd="0" destOrd="0" presId="urn:microsoft.com/office/officeart/2005/8/layout/cycle1"/>
    <dgm:cxn modelId="{CADBD702-5092-4AC3-85D5-909A15C618EE}" type="presOf" srcId="{A15EDCF5-C4F7-49C8-9F6A-3C2ECC7ED49E}" destId="{735BADE8-8950-4E90-A710-48E43F33ECA6}" srcOrd="0" destOrd="0" presId="urn:microsoft.com/office/officeart/2005/8/layout/cycle1"/>
    <dgm:cxn modelId="{E4D1DBAC-4935-40DE-A5B7-0CF79EAF025A}" srcId="{23F4AB90-3AE1-4717-9ECA-E46715846066}" destId="{F42F6CB7-3828-4AE0-96FB-336F50672D24}" srcOrd="1" destOrd="0" parTransId="{7DFB03DE-8BE4-44FA-AF15-45F22B8BC952}" sibTransId="{5A86839C-1771-4C07-B2D3-A45A2DA82F75}"/>
    <dgm:cxn modelId="{DA64DB63-9E48-4C9B-88D5-D6A0C27C7104}" type="presOf" srcId="{5A86839C-1771-4C07-B2D3-A45A2DA82F75}" destId="{731D528D-74BB-40B1-8AF0-9AC64919942A}" srcOrd="0" destOrd="0" presId="urn:microsoft.com/office/officeart/2005/8/layout/cycle1"/>
    <dgm:cxn modelId="{0ED5BCBF-75EC-4E79-8739-065F90F7671A}" type="presOf" srcId="{E74CC7ED-83E4-4247-8A61-87A90FDE5953}" destId="{544428F3-DE9F-43C5-BC0D-5D9375F1D9F7}" srcOrd="0" destOrd="0" presId="urn:microsoft.com/office/officeart/2005/8/layout/cycle1"/>
    <dgm:cxn modelId="{4F794D28-AC4D-4EC8-B716-A2F62A41DFCD}" type="presOf" srcId="{FCE53E41-CB3A-41A8-8AAD-AC02BD6312CF}" destId="{F11B5584-A2D8-44E0-9D91-3185923DAB22}" srcOrd="0" destOrd="0" presId="urn:microsoft.com/office/officeart/2005/8/layout/cycle1"/>
    <dgm:cxn modelId="{15A57ADE-ACB9-4428-BCC6-F15AC7F55CDD}" srcId="{23F4AB90-3AE1-4717-9ECA-E46715846066}" destId="{FCE53E41-CB3A-41A8-8AAD-AC02BD6312CF}" srcOrd="2" destOrd="0" parTransId="{666AE4AB-5A6C-4CD4-AF26-62439EE5266C}" sibTransId="{41343FEB-AE40-4258-A0C6-6B7B8EF92B19}"/>
    <dgm:cxn modelId="{9A31D116-C0E5-4C07-BD7B-CA35E7BE15B3}" type="presParOf" srcId="{8DA5512D-49CB-43DD-BADB-E53A4CCC8098}" destId="{2EEC357F-D2C4-40FC-BE5D-4958680C80D6}" srcOrd="0" destOrd="0" presId="urn:microsoft.com/office/officeart/2005/8/layout/cycle1"/>
    <dgm:cxn modelId="{E39456C6-64F2-41F2-BCF9-D47FC20D116A}" type="presParOf" srcId="{8DA5512D-49CB-43DD-BADB-E53A4CCC8098}" destId="{6B10C4B0-D4F0-4807-BBE2-E78A87771DE3}" srcOrd="1" destOrd="0" presId="urn:microsoft.com/office/officeart/2005/8/layout/cycle1"/>
    <dgm:cxn modelId="{C78EE1BF-A556-46C4-9A70-851CD67671F8}" type="presParOf" srcId="{8DA5512D-49CB-43DD-BADB-E53A4CCC8098}" destId="{5769D199-6304-44D3-82D8-88A22CE8CA15}" srcOrd="2" destOrd="0" presId="urn:microsoft.com/office/officeart/2005/8/layout/cycle1"/>
    <dgm:cxn modelId="{0E1E754E-F933-4E7D-8A44-ABA9D379CCA9}" type="presParOf" srcId="{8DA5512D-49CB-43DD-BADB-E53A4CCC8098}" destId="{0A3302C9-CDF7-4CD4-BC65-F270B867833B}" srcOrd="3" destOrd="0" presId="urn:microsoft.com/office/officeart/2005/8/layout/cycle1"/>
    <dgm:cxn modelId="{5FD8BA0C-2809-4229-8D59-7E47F3E2678A}" type="presParOf" srcId="{8DA5512D-49CB-43DD-BADB-E53A4CCC8098}" destId="{5D7B4C25-0BBD-4B72-8F35-9BD3AFAAC895}" srcOrd="4" destOrd="0" presId="urn:microsoft.com/office/officeart/2005/8/layout/cycle1"/>
    <dgm:cxn modelId="{CD66B27F-0B62-40CB-A342-3D48AC917389}" type="presParOf" srcId="{8DA5512D-49CB-43DD-BADB-E53A4CCC8098}" destId="{731D528D-74BB-40B1-8AF0-9AC64919942A}" srcOrd="5" destOrd="0" presId="urn:microsoft.com/office/officeart/2005/8/layout/cycle1"/>
    <dgm:cxn modelId="{D5972F2A-EB22-4AD3-BC68-BBB458F67976}" type="presParOf" srcId="{8DA5512D-49CB-43DD-BADB-E53A4CCC8098}" destId="{BB8B0BD8-A4C9-480C-A279-61B0FD9EF607}" srcOrd="6" destOrd="0" presId="urn:microsoft.com/office/officeart/2005/8/layout/cycle1"/>
    <dgm:cxn modelId="{1EDF5029-930C-4CC1-B869-FAF5EC67F671}" type="presParOf" srcId="{8DA5512D-49CB-43DD-BADB-E53A4CCC8098}" destId="{F11B5584-A2D8-44E0-9D91-3185923DAB22}" srcOrd="7" destOrd="0" presId="urn:microsoft.com/office/officeart/2005/8/layout/cycle1"/>
    <dgm:cxn modelId="{4920779D-26A6-4CE6-955D-9F090C63D296}" type="presParOf" srcId="{8DA5512D-49CB-43DD-BADB-E53A4CCC8098}" destId="{6C0EAA2A-AC84-48E9-8BA3-6B4DDCAAD189}" srcOrd="8" destOrd="0" presId="urn:microsoft.com/office/officeart/2005/8/layout/cycle1"/>
    <dgm:cxn modelId="{35422000-4449-41EE-AB50-0071A6FA181D}" type="presParOf" srcId="{8DA5512D-49CB-43DD-BADB-E53A4CCC8098}" destId="{4A106200-495F-43D5-A513-FF109476009B}" srcOrd="9" destOrd="0" presId="urn:microsoft.com/office/officeart/2005/8/layout/cycle1"/>
    <dgm:cxn modelId="{91D7B6D3-5793-42A2-B3EB-7419E3CFB93B}" type="presParOf" srcId="{8DA5512D-49CB-43DD-BADB-E53A4CCC8098}" destId="{544428F3-DE9F-43C5-BC0D-5D9375F1D9F7}" srcOrd="10" destOrd="0" presId="urn:microsoft.com/office/officeart/2005/8/layout/cycle1"/>
    <dgm:cxn modelId="{B77E759D-772A-4B67-B534-B033F2E3CEE6}" type="presParOf" srcId="{8DA5512D-49CB-43DD-BADB-E53A4CCC8098}" destId="{735BADE8-8950-4E90-A710-48E43F33ECA6}" srcOrd="11"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1ADB8B-8346-4588-B243-C06B65E8F34B}"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BC92A3CF-2D13-486C-A00C-FBE27FFBF24D}">
      <dgm:prSet phldrT="[Text]"/>
      <dgm:spPr/>
      <dgm:t>
        <a:bodyPr/>
        <a:lstStyle/>
        <a:p>
          <a:r>
            <a:rPr lang="en-US" smtClean="0">
              <a:latin typeface="UTM Helve" panose="02040603050506020204"/>
            </a:rPr>
            <a:t>Quản lý lô hàng</a:t>
          </a:r>
          <a:endParaRPr lang="en-US">
            <a:latin typeface="UTM Helve" panose="02040603050506020204"/>
          </a:endParaRPr>
        </a:p>
      </dgm:t>
    </dgm:pt>
    <dgm:pt modelId="{EB55B639-A71A-41E9-9DC1-85B0F9924F35}" type="parTrans" cxnId="{7BE11C71-34EC-40D3-98AE-6DFD58042978}">
      <dgm:prSet/>
      <dgm:spPr/>
      <dgm:t>
        <a:bodyPr/>
        <a:lstStyle/>
        <a:p>
          <a:endParaRPr lang="en-US"/>
        </a:p>
      </dgm:t>
    </dgm:pt>
    <dgm:pt modelId="{732AC744-C540-419F-A267-5950DC193334}" type="sibTrans" cxnId="{7BE11C71-34EC-40D3-98AE-6DFD58042978}">
      <dgm:prSet/>
      <dgm:spPr/>
      <dgm:t>
        <a:bodyPr/>
        <a:lstStyle/>
        <a:p>
          <a:endParaRPr lang="en-US"/>
        </a:p>
      </dgm:t>
    </dgm:pt>
    <dgm:pt modelId="{3675E9F3-D030-45A8-A783-1312A7C4FFE6}">
      <dgm:prSet phldrT="[Text]"/>
      <dgm:spPr/>
      <dgm:t>
        <a:bodyPr/>
        <a:lstStyle/>
        <a:p>
          <a:r>
            <a:rPr lang="en-US" smtClean="0">
              <a:latin typeface="UTM Helve" panose="02040603050506020204"/>
            </a:rPr>
            <a:t>Quản lý hàng nhập</a:t>
          </a:r>
          <a:endParaRPr lang="en-US">
            <a:latin typeface="UTM Helve" panose="02040603050506020204"/>
          </a:endParaRPr>
        </a:p>
      </dgm:t>
    </dgm:pt>
    <dgm:pt modelId="{631B7159-CA08-4CDA-BEF6-BAE0145944B0}" type="parTrans" cxnId="{68EF1373-F807-4EC3-B318-C42FA384458B}">
      <dgm:prSet/>
      <dgm:spPr/>
      <dgm:t>
        <a:bodyPr/>
        <a:lstStyle/>
        <a:p>
          <a:endParaRPr lang="en-US"/>
        </a:p>
      </dgm:t>
    </dgm:pt>
    <dgm:pt modelId="{F4256F7B-2085-486D-9585-7DB196656614}" type="sibTrans" cxnId="{68EF1373-F807-4EC3-B318-C42FA384458B}">
      <dgm:prSet/>
      <dgm:spPr/>
      <dgm:t>
        <a:bodyPr/>
        <a:lstStyle/>
        <a:p>
          <a:endParaRPr lang="en-US"/>
        </a:p>
      </dgm:t>
    </dgm:pt>
    <dgm:pt modelId="{E13E47BF-1F67-43FD-B82E-B96D99DBC429}">
      <dgm:prSet phldrT="[Text]"/>
      <dgm:spPr/>
      <dgm:t>
        <a:bodyPr/>
        <a:lstStyle/>
        <a:p>
          <a:r>
            <a:rPr lang="en-US" smtClean="0">
              <a:latin typeface="UTM Helve" panose="02040603050506020204"/>
            </a:rPr>
            <a:t>Quản lý hàng xuất</a:t>
          </a:r>
          <a:endParaRPr lang="en-US">
            <a:latin typeface="UTM Helve" panose="02040603050506020204"/>
          </a:endParaRPr>
        </a:p>
      </dgm:t>
    </dgm:pt>
    <dgm:pt modelId="{3962462B-31A7-4FEF-99B2-D6193CF81245}" type="parTrans" cxnId="{7EA51545-291D-4CEE-99BA-5DDA451CDBF7}">
      <dgm:prSet/>
      <dgm:spPr/>
      <dgm:t>
        <a:bodyPr/>
        <a:lstStyle/>
        <a:p>
          <a:endParaRPr lang="en-US"/>
        </a:p>
      </dgm:t>
    </dgm:pt>
    <dgm:pt modelId="{75C62505-C75D-48DA-B096-D50E819D69E7}" type="sibTrans" cxnId="{7EA51545-291D-4CEE-99BA-5DDA451CDBF7}">
      <dgm:prSet/>
      <dgm:spPr/>
      <dgm:t>
        <a:bodyPr/>
        <a:lstStyle/>
        <a:p>
          <a:endParaRPr lang="en-US"/>
        </a:p>
      </dgm:t>
    </dgm:pt>
    <dgm:pt modelId="{9F19BCE1-C2D2-4D35-9AF5-C7CAA19D3BD4}">
      <dgm:prSet phldrT="[Text]"/>
      <dgm:spPr/>
      <dgm:t>
        <a:bodyPr/>
        <a:lstStyle/>
        <a:p>
          <a:r>
            <a:rPr lang="en-US" smtClean="0">
              <a:latin typeface="UTM Helve" panose="02040603050506020204"/>
            </a:rPr>
            <a:t>Quản lý tồn kho</a:t>
          </a:r>
          <a:endParaRPr lang="en-US">
            <a:latin typeface="UTM Helve" panose="02040603050506020204"/>
          </a:endParaRPr>
        </a:p>
      </dgm:t>
    </dgm:pt>
    <dgm:pt modelId="{6B37E37A-2A2F-4FD3-A305-B2430231A93F}" type="parTrans" cxnId="{9CCF4DF6-322D-46A5-9730-848FE9CBAE7F}">
      <dgm:prSet/>
      <dgm:spPr/>
      <dgm:t>
        <a:bodyPr/>
        <a:lstStyle/>
        <a:p>
          <a:endParaRPr lang="en-US"/>
        </a:p>
      </dgm:t>
    </dgm:pt>
    <dgm:pt modelId="{270EA177-8D68-4B47-987C-ECBE27C6C06C}" type="sibTrans" cxnId="{9CCF4DF6-322D-46A5-9730-848FE9CBAE7F}">
      <dgm:prSet/>
      <dgm:spPr/>
      <dgm:t>
        <a:bodyPr/>
        <a:lstStyle/>
        <a:p>
          <a:endParaRPr lang="en-US"/>
        </a:p>
      </dgm:t>
    </dgm:pt>
    <dgm:pt modelId="{7F6842A7-19DF-4960-B6C8-C5707DBDBF18}">
      <dgm:prSet phldrT="[Text]" phldr="1"/>
      <dgm:spPr>
        <a:noFill/>
      </dgm:spPr>
      <dgm:t>
        <a:bodyPr/>
        <a:lstStyle/>
        <a:p>
          <a:endParaRPr lang="en-US"/>
        </a:p>
      </dgm:t>
    </dgm:pt>
    <dgm:pt modelId="{1BAB4F50-0BB5-424C-9B04-E22506EDE630}" type="sibTrans" cxnId="{BCC0FE0D-C3FF-46C8-90C1-ED5D87D03BBB}">
      <dgm:prSet/>
      <dgm:spPr/>
      <dgm:t>
        <a:bodyPr/>
        <a:lstStyle/>
        <a:p>
          <a:endParaRPr lang="en-US"/>
        </a:p>
      </dgm:t>
    </dgm:pt>
    <dgm:pt modelId="{DC26CC7B-4AEB-4F2C-95A1-D036D03430FE}" type="parTrans" cxnId="{BCC0FE0D-C3FF-46C8-90C1-ED5D87D03BBB}">
      <dgm:prSet/>
      <dgm:spPr/>
      <dgm:t>
        <a:bodyPr/>
        <a:lstStyle/>
        <a:p>
          <a:endParaRPr lang="en-US"/>
        </a:p>
      </dgm:t>
    </dgm:pt>
    <dgm:pt modelId="{E1C53F20-3702-4736-8A6B-B52076F8D236}">
      <dgm:prSet phldrT="[Text]"/>
      <dgm:spPr/>
      <dgm:t>
        <a:bodyPr/>
        <a:lstStyle/>
        <a:p>
          <a:r>
            <a:rPr lang="en-US" smtClean="0">
              <a:latin typeface="UTM Helve" panose="02040603050506020204"/>
            </a:rPr>
            <a:t>Thống kê, báo cáo</a:t>
          </a:r>
          <a:endParaRPr lang="en-US">
            <a:latin typeface="UTM Helve" panose="02040603050506020204"/>
          </a:endParaRPr>
        </a:p>
      </dgm:t>
    </dgm:pt>
    <dgm:pt modelId="{51883E5F-5FC9-43CF-A923-BA0A6C818754}" type="parTrans" cxnId="{666AEC26-0748-4145-A891-714A2443A7B8}">
      <dgm:prSet/>
      <dgm:spPr/>
      <dgm:t>
        <a:bodyPr/>
        <a:lstStyle/>
        <a:p>
          <a:endParaRPr lang="en-US"/>
        </a:p>
      </dgm:t>
    </dgm:pt>
    <dgm:pt modelId="{C547C1DD-F8CA-4FC8-9F43-F13DF3D873EE}" type="sibTrans" cxnId="{666AEC26-0748-4145-A891-714A2443A7B8}">
      <dgm:prSet/>
      <dgm:spPr/>
      <dgm:t>
        <a:bodyPr/>
        <a:lstStyle/>
        <a:p>
          <a:endParaRPr lang="en-US"/>
        </a:p>
      </dgm:t>
    </dgm:pt>
    <dgm:pt modelId="{EA525BE7-B594-469B-8F5F-C3C5B775C3ED}" type="pres">
      <dgm:prSet presAssocID="{2A1ADB8B-8346-4588-B243-C06B65E8F34B}" presName="Name0" presStyleCnt="0">
        <dgm:presLayoutVars>
          <dgm:chMax val="1"/>
          <dgm:dir/>
          <dgm:animLvl val="ctr"/>
          <dgm:resizeHandles val="exact"/>
        </dgm:presLayoutVars>
      </dgm:prSet>
      <dgm:spPr/>
      <dgm:t>
        <a:bodyPr/>
        <a:lstStyle/>
        <a:p>
          <a:endParaRPr lang="en-US"/>
        </a:p>
      </dgm:t>
    </dgm:pt>
    <dgm:pt modelId="{5182FCAC-B428-47CE-A851-5F77860428D8}" type="pres">
      <dgm:prSet presAssocID="{7F6842A7-19DF-4960-B6C8-C5707DBDBF18}" presName="centerShape" presStyleLbl="node0" presStyleIdx="0" presStyleCnt="1"/>
      <dgm:spPr/>
      <dgm:t>
        <a:bodyPr/>
        <a:lstStyle/>
        <a:p>
          <a:endParaRPr lang="en-US"/>
        </a:p>
      </dgm:t>
    </dgm:pt>
    <dgm:pt modelId="{9D6C1CB6-8C2A-4A67-9572-A23876AB6594}" type="pres">
      <dgm:prSet presAssocID="{BC92A3CF-2D13-486C-A00C-FBE27FFBF24D}" presName="node" presStyleLbl="node1" presStyleIdx="0" presStyleCnt="5">
        <dgm:presLayoutVars>
          <dgm:bulletEnabled val="1"/>
        </dgm:presLayoutVars>
      </dgm:prSet>
      <dgm:spPr/>
      <dgm:t>
        <a:bodyPr/>
        <a:lstStyle/>
        <a:p>
          <a:endParaRPr lang="en-US"/>
        </a:p>
      </dgm:t>
    </dgm:pt>
    <dgm:pt modelId="{130E6705-A696-4E32-87DE-A1F1E2D25C2C}" type="pres">
      <dgm:prSet presAssocID="{BC92A3CF-2D13-486C-A00C-FBE27FFBF24D}" presName="dummy" presStyleCnt="0"/>
      <dgm:spPr/>
    </dgm:pt>
    <dgm:pt modelId="{CA10F160-1013-4D90-97C6-EAF2C8600850}" type="pres">
      <dgm:prSet presAssocID="{732AC744-C540-419F-A267-5950DC193334}" presName="sibTrans" presStyleLbl="sibTrans2D1" presStyleIdx="0" presStyleCnt="5"/>
      <dgm:spPr/>
      <dgm:t>
        <a:bodyPr/>
        <a:lstStyle/>
        <a:p>
          <a:endParaRPr lang="en-US"/>
        </a:p>
      </dgm:t>
    </dgm:pt>
    <dgm:pt modelId="{B813C167-578B-4E1E-AB54-C1F9112F4587}" type="pres">
      <dgm:prSet presAssocID="{3675E9F3-D030-45A8-A783-1312A7C4FFE6}" presName="node" presStyleLbl="node1" presStyleIdx="1" presStyleCnt="5">
        <dgm:presLayoutVars>
          <dgm:bulletEnabled val="1"/>
        </dgm:presLayoutVars>
      </dgm:prSet>
      <dgm:spPr/>
      <dgm:t>
        <a:bodyPr/>
        <a:lstStyle/>
        <a:p>
          <a:endParaRPr lang="en-US"/>
        </a:p>
      </dgm:t>
    </dgm:pt>
    <dgm:pt modelId="{4163E774-9C05-473F-815C-38164AEC619B}" type="pres">
      <dgm:prSet presAssocID="{3675E9F3-D030-45A8-A783-1312A7C4FFE6}" presName="dummy" presStyleCnt="0"/>
      <dgm:spPr/>
    </dgm:pt>
    <dgm:pt modelId="{803E8C92-D22E-4598-B5A7-82ABA9FB2A77}" type="pres">
      <dgm:prSet presAssocID="{F4256F7B-2085-486D-9585-7DB196656614}" presName="sibTrans" presStyleLbl="sibTrans2D1" presStyleIdx="1" presStyleCnt="5"/>
      <dgm:spPr/>
      <dgm:t>
        <a:bodyPr/>
        <a:lstStyle/>
        <a:p>
          <a:endParaRPr lang="en-US"/>
        </a:p>
      </dgm:t>
    </dgm:pt>
    <dgm:pt modelId="{6FF0E0A5-1FD9-4B8D-85AC-ACE82BD3F917}" type="pres">
      <dgm:prSet presAssocID="{E13E47BF-1F67-43FD-B82E-B96D99DBC429}" presName="node" presStyleLbl="node1" presStyleIdx="2" presStyleCnt="5">
        <dgm:presLayoutVars>
          <dgm:bulletEnabled val="1"/>
        </dgm:presLayoutVars>
      </dgm:prSet>
      <dgm:spPr/>
      <dgm:t>
        <a:bodyPr/>
        <a:lstStyle/>
        <a:p>
          <a:endParaRPr lang="en-US"/>
        </a:p>
      </dgm:t>
    </dgm:pt>
    <dgm:pt modelId="{FC000496-098F-4066-9B6F-64CF9F9B9E11}" type="pres">
      <dgm:prSet presAssocID="{E13E47BF-1F67-43FD-B82E-B96D99DBC429}" presName="dummy" presStyleCnt="0"/>
      <dgm:spPr/>
    </dgm:pt>
    <dgm:pt modelId="{4BD4E786-926C-45F1-ADF5-82A3A5C6629E}" type="pres">
      <dgm:prSet presAssocID="{75C62505-C75D-48DA-B096-D50E819D69E7}" presName="sibTrans" presStyleLbl="sibTrans2D1" presStyleIdx="2" presStyleCnt="5"/>
      <dgm:spPr/>
      <dgm:t>
        <a:bodyPr/>
        <a:lstStyle/>
        <a:p>
          <a:endParaRPr lang="en-US"/>
        </a:p>
      </dgm:t>
    </dgm:pt>
    <dgm:pt modelId="{956779FC-D48D-4A5B-8CE9-3F133D0A75CA}" type="pres">
      <dgm:prSet presAssocID="{9F19BCE1-C2D2-4D35-9AF5-C7CAA19D3BD4}" presName="node" presStyleLbl="node1" presStyleIdx="3" presStyleCnt="5">
        <dgm:presLayoutVars>
          <dgm:bulletEnabled val="1"/>
        </dgm:presLayoutVars>
      </dgm:prSet>
      <dgm:spPr/>
      <dgm:t>
        <a:bodyPr/>
        <a:lstStyle/>
        <a:p>
          <a:endParaRPr lang="en-US"/>
        </a:p>
      </dgm:t>
    </dgm:pt>
    <dgm:pt modelId="{B63ADF11-600F-4CEC-AF0C-DC40A1789E62}" type="pres">
      <dgm:prSet presAssocID="{9F19BCE1-C2D2-4D35-9AF5-C7CAA19D3BD4}" presName="dummy" presStyleCnt="0"/>
      <dgm:spPr/>
    </dgm:pt>
    <dgm:pt modelId="{911A7A72-4C03-4504-995E-B702BD0252F9}" type="pres">
      <dgm:prSet presAssocID="{270EA177-8D68-4B47-987C-ECBE27C6C06C}" presName="sibTrans" presStyleLbl="sibTrans2D1" presStyleIdx="3" presStyleCnt="5"/>
      <dgm:spPr/>
      <dgm:t>
        <a:bodyPr/>
        <a:lstStyle/>
        <a:p>
          <a:endParaRPr lang="en-US"/>
        </a:p>
      </dgm:t>
    </dgm:pt>
    <dgm:pt modelId="{FD4B3878-667D-4EB5-A200-641FCA3BCF98}" type="pres">
      <dgm:prSet presAssocID="{E1C53F20-3702-4736-8A6B-B52076F8D236}" presName="node" presStyleLbl="node1" presStyleIdx="4" presStyleCnt="5">
        <dgm:presLayoutVars>
          <dgm:bulletEnabled val="1"/>
        </dgm:presLayoutVars>
      </dgm:prSet>
      <dgm:spPr/>
      <dgm:t>
        <a:bodyPr/>
        <a:lstStyle/>
        <a:p>
          <a:endParaRPr lang="en-US"/>
        </a:p>
      </dgm:t>
    </dgm:pt>
    <dgm:pt modelId="{1580CF63-EC26-4D5A-BC30-2385F42DC24C}" type="pres">
      <dgm:prSet presAssocID="{E1C53F20-3702-4736-8A6B-B52076F8D236}" presName="dummy" presStyleCnt="0"/>
      <dgm:spPr/>
    </dgm:pt>
    <dgm:pt modelId="{D2A19833-3A11-4845-A72F-256F24026059}" type="pres">
      <dgm:prSet presAssocID="{C547C1DD-F8CA-4FC8-9F43-F13DF3D873EE}" presName="sibTrans" presStyleLbl="sibTrans2D1" presStyleIdx="4" presStyleCnt="5"/>
      <dgm:spPr/>
      <dgm:t>
        <a:bodyPr/>
        <a:lstStyle/>
        <a:p>
          <a:endParaRPr lang="en-US"/>
        </a:p>
      </dgm:t>
    </dgm:pt>
  </dgm:ptLst>
  <dgm:cxnLst>
    <dgm:cxn modelId="{19E700B4-093B-46C1-94DA-97351620BE5A}" type="presOf" srcId="{3675E9F3-D030-45A8-A783-1312A7C4FFE6}" destId="{B813C167-578B-4E1E-AB54-C1F9112F4587}" srcOrd="0" destOrd="0" presId="urn:microsoft.com/office/officeart/2005/8/layout/radial6"/>
    <dgm:cxn modelId="{0D571948-9579-4DEE-A000-C8AF6AF5EAED}" type="presOf" srcId="{E1C53F20-3702-4736-8A6B-B52076F8D236}" destId="{FD4B3878-667D-4EB5-A200-641FCA3BCF98}" srcOrd="0" destOrd="0" presId="urn:microsoft.com/office/officeart/2005/8/layout/radial6"/>
    <dgm:cxn modelId="{8C1F5106-B478-485F-BE5F-7908DFDB8AC5}" type="presOf" srcId="{BC92A3CF-2D13-486C-A00C-FBE27FFBF24D}" destId="{9D6C1CB6-8C2A-4A67-9572-A23876AB6594}" srcOrd="0" destOrd="0" presId="urn:microsoft.com/office/officeart/2005/8/layout/radial6"/>
    <dgm:cxn modelId="{2843C9D0-C10C-4AC4-8156-A9957C8EC494}" type="presOf" srcId="{9F19BCE1-C2D2-4D35-9AF5-C7CAA19D3BD4}" destId="{956779FC-D48D-4A5B-8CE9-3F133D0A75CA}" srcOrd="0" destOrd="0" presId="urn:microsoft.com/office/officeart/2005/8/layout/radial6"/>
    <dgm:cxn modelId="{9CCF4DF6-322D-46A5-9730-848FE9CBAE7F}" srcId="{7F6842A7-19DF-4960-B6C8-C5707DBDBF18}" destId="{9F19BCE1-C2D2-4D35-9AF5-C7CAA19D3BD4}" srcOrd="3" destOrd="0" parTransId="{6B37E37A-2A2F-4FD3-A305-B2430231A93F}" sibTransId="{270EA177-8D68-4B47-987C-ECBE27C6C06C}"/>
    <dgm:cxn modelId="{7BE11C71-34EC-40D3-98AE-6DFD58042978}" srcId="{7F6842A7-19DF-4960-B6C8-C5707DBDBF18}" destId="{BC92A3CF-2D13-486C-A00C-FBE27FFBF24D}" srcOrd="0" destOrd="0" parTransId="{EB55B639-A71A-41E9-9DC1-85B0F9924F35}" sibTransId="{732AC744-C540-419F-A267-5950DC193334}"/>
    <dgm:cxn modelId="{BCC0FE0D-C3FF-46C8-90C1-ED5D87D03BBB}" srcId="{2A1ADB8B-8346-4588-B243-C06B65E8F34B}" destId="{7F6842A7-19DF-4960-B6C8-C5707DBDBF18}" srcOrd="0" destOrd="0" parTransId="{DC26CC7B-4AEB-4F2C-95A1-D036D03430FE}" sibTransId="{1BAB4F50-0BB5-424C-9B04-E22506EDE630}"/>
    <dgm:cxn modelId="{1C823E12-4578-4C3B-9242-019A53A93EBC}" type="presOf" srcId="{2A1ADB8B-8346-4588-B243-C06B65E8F34B}" destId="{EA525BE7-B594-469B-8F5F-C3C5B775C3ED}" srcOrd="0" destOrd="0" presId="urn:microsoft.com/office/officeart/2005/8/layout/radial6"/>
    <dgm:cxn modelId="{6C0EF36C-2224-4392-A53C-B39646C1D4E4}" type="presOf" srcId="{270EA177-8D68-4B47-987C-ECBE27C6C06C}" destId="{911A7A72-4C03-4504-995E-B702BD0252F9}" srcOrd="0" destOrd="0" presId="urn:microsoft.com/office/officeart/2005/8/layout/radial6"/>
    <dgm:cxn modelId="{15A8F385-B4B5-4C65-8EDF-2DECB3190ECF}" type="presOf" srcId="{C547C1DD-F8CA-4FC8-9F43-F13DF3D873EE}" destId="{D2A19833-3A11-4845-A72F-256F24026059}" srcOrd="0" destOrd="0" presId="urn:microsoft.com/office/officeart/2005/8/layout/radial6"/>
    <dgm:cxn modelId="{7EA51545-291D-4CEE-99BA-5DDA451CDBF7}" srcId="{7F6842A7-19DF-4960-B6C8-C5707DBDBF18}" destId="{E13E47BF-1F67-43FD-B82E-B96D99DBC429}" srcOrd="2" destOrd="0" parTransId="{3962462B-31A7-4FEF-99B2-D6193CF81245}" sibTransId="{75C62505-C75D-48DA-B096-D50E819D69E7}"/>
    <dgm:cxn modelId="{841EB11A-F2A5-46BB-A9FE-BB992CF008EA}" type="presOf" srcId="{E13E47BF-1F67-43FD-B82E-B96D99DBC429}" destId="{6FF0E0A5-1FD9-4B8D-85AC-ACE82BD3F917}" srcOrd="0" destOrd="0" presId="urn:microsoft.com/office/officeart/2005/8/layout/radial6"/>
    <dgm:cxn modelId="{68EF1373-F807-4EC3-B318-C42FA384458B}" srcId="{7F6842A7-19DF-4960-B6C8-C5707DBDBF18}" destId="{3675E9F3-D030-45A8-A783-1312A7C4FFE6}" srcOrd="1" destOrd="0" parTransId="{631B7159-CA08-4CDA-BEF6-BAE0145944B0}" sibTransId="{F4256F7B-2085-486D-9585-7DB196656614}"/>
    <dgm:cxn modelId="{E9C048C4-8756-4F3C-BC8D-1F5131049DFD}" type="presOf" srcId="{7F6842A7-19DF-4960-B6C8-C5707DBDBF18}" destId="{5182FCAC-B428-47CE-A851-5F77860428D8}" srcOrd="0" destOrd="0" presId="urn:microsoft.com/office/officeart/2005/8/layout/radial6"/>
    <dgm:cxn modelId="{666AEC26-0748-4145-A891-714A2443A7B8}" srcId="{7F6842A7-19DF-4960-B6C8-C5707DBDBF18}" destId="{E1C53F20-3702-4736-8A6B-B52076F8D236}" srcOrd="4" destOrd="0" parTransId="{51883E5F-5FC9-43CF-A923-BA0A6C818754}" sibTransId="{C547C1DD-F8CA-4FC8-9F43-F13DF3D873EE}"/>
    <dgm:cxn modelId="{A2B74E71-A0D6-4DE1-85AC-88B75175EA5F}" type="presOf" srcId="{F4256F7B-2085-486D-9585-7DB196656614}" destId="{803E8C92-D22E-4598-B5A7-82ABA9FB2A77}" srcOrd="0" destOrd="0" presId="urn:microsoft.com/office/officeart/2005/8/layout/radial6"/>
    <dgm:cxn modelId="{544023E0-C38D-422F-BBF1-5E9E00A63759}" type="presOf" srcId="{75C62505-C75D-48DA-B096-D50E819D69E7}" destId="{4BD4E786-926C-45F1-ADF5-82A3A5C6629E}" srcOrd="0" destOrd="0" presId="urn:microsoft.com/office/officeart/2005/8/layout/radial6"/>
    <dgm:cxn modelId="{3342F8CF-D9CB-4F53-9E89-C266EE644220}" type="presOf" srcId="{732AC744-C540-419F-A267-5950DC193334}" destId="{CA10F160-1013-4D90-97C6-EAF2C8600850}" srcOrd="0" destOrd="0" presId="urn:microsoft.com/office/officeart/2005/8/layout/radial6"/>
    <dgm:cxn modelId="{8FA5EBF0-AD00-4D2A-A85C-874D47047A8A}" type="presParOf" srcId="{EA525BE7-B594-469B-8F5F-C3C5B775C3ED}" destId="{5182FCAC-B428-47CE-A851-5F77860428D8}" srcOrd="0" destOrd="0" presId="urn:microsoft.com/office/officeart/2005/8/layout/radial6"/>
    <dgm:cxn modelId="{8415716F-9045-4590-9D8E-34EC07C24426}" type="presParOf" srcId="{EA525BE7-B594-469B-8F5F-C3C5B775C3ED}" destId="{9D6C1CB6-8C2A-4A67-9572-A23876AB6594}" srcOrd="1" destOrd="0" presId="urn:microsoft.com/office/officeart/2005/8/layout/radial6"/>
    <dgm:cxn modelId="{3621FA16-F44A-447A-8B6B-6DDA15C16E4C}" type="presParOf" srcId="{EA525BE7-B594-469B-8F5F-C3C5B775C3ED}" destId="{130E6705-A696-4E32-87DE-A1F1E2D25C2C}" srcOrd="2" destOrd="0" presId="urn:microsoft.com/office/officeart/2005/8/layout/radial6"/>
    <dgm:cxn modelId="{0B5CBFDD-A232-4545-A872-D5DE4A63DDA0}" type="presParOf" srcId="{EA525BE7-B594-469B-8F5F-C3C5B775C3ED}" destId="{CA10F160-1013-4D90-97C6-EAF2C8600850}" srcOrd="3" destOrd="0" presId="urn:microsoft.com/office/officeart/2005/8/layout/radial6"/>
    <dgm:cxn modelId="{F32045B2-FACC-4F2D-8E31-5194237D6812}" type="presParOf" srcId="{EA525BE7-B594-469B-8F5F-C3C5B775C3ED}" destId="{B813C167-578B-4E1E-AB54-C1F9112F4587}" srcOrd="4" destOrd="0" presId="urn:microsoft.com/office/officeart/2005/8/layout/radial6"/>
    <dgm:cxn modelId="{0A64DF10-94E3-42B4-976B-7CAF77519461}" type="presParOf" srcId="{EA525BE7-B594-469B-8F5F-C3C5B775C3ED}" destId="{4163E774-9C05-473F-815C-38164AEC619B}" srcOrd="5" destOrd="0" presId="urn:microsoft.com/office/officeart/2005/8/layout/radial6"/>
    <dgm:cxn modelId="{412A401B-B707-4537-89CB-C3B646E0FA50}" type="presParOf" srcId="{EA525BE7-B594-469B-8F5F-C3C5B775C3ED}" destId="{803E8C92-D22E-4598-B5A7-82ABA9FB2A77}" srcOrd="6" destOrd="0" presId="urn:microsoft.com/office/officeart/2005/8/layout/radial6"/>
    <dgm:cxn modelId="{9CBDAB0D-6600-48B2-86B2-F5B0ED26F787}" type="presParOf" srcId="{EA525BE7-B594-469B-8F5F-C3C5B775C3ED}" destId="{6FF0E0A5-1FD9-4B8D-85AC-ACE82BD3F917}" srcOrd="7" destOrd="0" presId="urn:microsoft.com/office/officeart/2005/8/layout/radial6"/>
    <dgm:cxn modelId="{FAECD697-ADA0-41A7-9809-8E39CC473923}" type="presParOf" srcId="{EA525BE7-B594-469B-8F5F-C3C5B775C3ED}" destId="{FC000496-098F-4066-9B6F-64CF9F9B9E11}" srcOrd="8" destOrd="0" presId="urn:microsoft.com/office/officeart/2005/8/layout/radial6"/>
    <dgm:cxn modelId="{5B3489D0-0A31-4394-B6B5-E8CB795F28C3}" type="presParOf" srcId="{EA525BE7-B594-469B-8F5F-C3C5B775C3ED}" destId="{4BD4E786-926C-45F1-ADF5-82A3A5C6629E}" srcOrd="9" destOrd="0" presId="urn:microsoft.com/office/officeart/2005/8/layout/radial6"/>
    <dgm:cxn modelId="{0E85A4E2-D3F7-4F51-860D-30D7C77BCEF0}" type="presParOf" srcId="{EA525BE7-B594-469B-8F5F-C3C5B775C3ED}" destId="{956779FC-D48D-4A5B-8CE9-3F133D0A75CA}" srcOrd="10" destOrd="0" presId="urn:microsoft.com/office/officeart/2005/8/layout/radial6"/>
    <dgm:cxn modelId="{41A8EDE6-A1C3-4B3B-A42B-9C0132FEBD4C}" type="presParOf" srcId="{EA525BE7-B594-469B-8F5F-C3C5B775C3ED}" destId="{B63ADF11-600F-4CEC-AF0C-DC40A1789E62}" srcOrd="11" destOrd="0" presId="urn:microsoft.com/office/officeart/2005/8/layout/radial6"/>
    <dgm:cxn modelId="{F2E62D01-F9B5-4811-A145-5319702A6A5A}" type="presParOf" srcId="{EA525BE7-B594-469B-8F5F-C3C5B775C3ED}" destId="{911A7A72-4C03-4504-995E-B702BD0252F9}" srcOrd="12" destOrd="0" presId="urn:microsoft.com/office/officeart/2005/8/layout/radial6"/>
    <dgm:cxn modelId="{91E8D6E3-9CAE-48A2-ADDF-F8630EE38765}" type="presParOf" srcId="{EA525BE7-B594-469B-8F5F-C3C5B775C3ED}" destId="{FD4B3878-667D-4EB5-A200-641FCA3BCF98}" srcOrd="13" destOrd="0" presId="urn:microsoft.com/office/officeart/2005/8/layout/radial6"/>
    <dgm:cxn modelId="{C0B61390-F225-46E5-9A81-26BCD307EB60}" type="presParOf" srcId="{EA525BE7-B594-469B-8F5F-C3C5B775C3ED}" destId="{1580CF63-EC26-4D5A-BC30-2385F42DC24C}" srcOrd="14" destOrd="0" presId="urn:microsoft.com/office/officeart/2005/8/layout/radial6"/>
    <dgm:cxn modelId="{D5A5D7B9-4139-4E87-B77C-A4B939B309B4}" type="presParOf" srcId="{EA525BE7-B594-469B-8F5F-C3C5B775C3ED}" destId="{D2A19833-3A11-4845-A72F-256F24026059}"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B404C-587A-4602-B585-533CEF507A59}">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557C1-9899-474D-8406-96FD7F3D0DAB}">
      <dsp:nvSpPr>
        <dsp:cNvPr id="0" name=""/>
        <dsp:cNvSpPr/>
      </dsp:nvSpPr>
      <dsp:spPr>
        <a:xfrm>
          <a:off x="752110" y="541866"/>
          <a:ext cx="7301111" cy="1083733"/>
        </a:xfrm>
        <a:prstGeom prst="rect">
          <a:avLst/>
        </a:prstGeom>
        <a:solidFill>
          <a:srgbClr val="1D428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19380" rIns="119380" bIns="119380" numCol="1" spcCol="1270" anchor="ctr" anchorCtr="0">
          <a:noAutofit/>
        </a:bodyPr>
        <a:lstStyle/>
        <a:p>
          <a:pPr lvl="0" algn="l" defTabSz="2089150">
            <a:lnSpc>
              <a:spcPct val="90000"/>
            </a:lnSpc>
            <a:spcBef>
              <a:spcPct val="0"/>
            </a:spcBef>
            <a:spcAft>
              <a:spcPct val="35000"/>
            </a:spcAft>
          </a:pPr>
          <a:r>
            <a:rPr lang="en-US" sz="4700" kern="1200" smtClean="0">
              <a:latin typeface="Cambria" panose="02040503050406030204" pitchFamily="18" charset="0"/>
              <a:ea typeface="Cambria" panose="02040503050406030204" pitchFamily="18" charset="0"/>
              <a:cs typeface="Times New Roman" panose="02020603050405020304" pitchFamily="18" charset="0"/>
            </a:rPr>
            <a:t>GIỚI THIỆU CHUNG	</a:t>
          </a:r>
          <a:endParaRPr lang="en-US" sz="4700" kern="1200">
            <a:latin typeface="Cambria" panose="02040503050406030204" pitchFamily="18" charset="0"/>
            <a:ea typeface="Cambria" panose="02040503050406030204" pitchFamily="18" charset="0"/>
            <a:cs typeface="Times New Roman" panose="02020603050405020304" pitchFamily="18" charset="0"/>
          </a:endParaRPr>
        </a:p>
      </dsp:txBody>
      <dsp:txXfrm>
        <a:off x="752110" y="541866"/>
        <a:ext cx="7301111" cy="1083733"/>
      </dsp:txXfrm>
    </dsp:sp>
    <dsp:sp modelId="{70FE98BA-CAED-4F90-8257-AB5DD6B5124E}">
      <dsp:nvSpPr>
        <dsp:cNvPr id="0" name=""/>
        <dsp:cNvSpPr/>
      </dsp:nvSpPr>
      <dsp:spPr>
        <a:xfrm>
          <a:off x="74777" y="406400"/>
          <a:ext cx="1354666" cy="1354666"/>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60C4D-A69C-4203-8524-0C5AC7D6D885}">
      <dsp:nvSpPr>
        <dsp:cNvPr id="0" name=""/>
        <dsp:cNvSpPr/>
      </dsp:nvSpPr>
      <dsp:spPr>
        <a:xfrm>
          <a:off x="1146048" y="2167466"/>
          <a:ext cx="6907174" cy="1083733"/>
        </a:xfrm>
        <a:prstGeom prst="rect">
          <a:avLst/>
        </a:prstGeom>
        <a:solidFill>
          <a:srgbClr val="1D428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19380" rIns="119380" bIns="119380" numCol="1" spcCol="1270" anchor="ctr" anchorCtr="0">
          <a:noAutofit/>
        </a:bodyPr>
        <a:lstStyle/>
        <a:p>
          <a:pPr lvl="0" algn="l" defTabSz="2089150">
            <a:lnSpc>
              <a:spcPct val="90000"/>
            </a:lnSpc>
            <a:spcBef>
              <a:spcPct val="0"/>
            </a:spcBef>
            <a:spcAft>
              <a:spcPct val="35000"/>
            </a:spcAft>
          </a:pPr>
          <a:r>
            <a:rPr lang="en-US" sz="4700" kern="1200" smtClean="0">
              <a:latin typeface="Cambria" panose="02040503050406030204" pitchFamily="18" charset="0"/>
              <a:ea typeface="Cambria" panose="02040503050406030204" pitchFamily="18" charset="0"/>
              <a:cs typeface="Times New Roman" panose="02020603050405020304" pitchFamily="18" charset="0"/>
            </a:rPr>
            <a:t>KIẾN TRÚC HỆ THỐNG</a:t>
          </a:r>
          <a:endParaRPr lang="en-US" sz="4700" kern="1200">
            <a:latin typeface="Cambria" panose="02040503050406030204" pitchFamily="18" charset="0"/>
            <a:ea typeface="Cambria" panose="02040503050406030204" pitchFamily="18" charset="0"/>
            <a:cs typeface="Times New Roman" panose="02020603050405020304" pitchFamily="18" charset="0"/>
          </a:endParaRPr>
        </a:p>
      </dsp:txBody>
      <dsp:txXfrm>
        <a:off x="1146048" y="2167466"/>
        <a:ext cx="6907174" cy="1083733"/>
      </dsp:txXfrm>
    </dsp:sp>
    <dsp:sp modelId="{E57E2B35-A955-459A-AC7F-455600BE0173}">
      <dsp:nvSpPr>
        <dsp:cNvPr id="0" name=""/>
        <dsp:cNvSpPr/>
      </dsp:nvSpPr>
      <dsp:spPr>
        <a:xfrm>
          <a:off x="468714" y="2032000"/>
          <a:ext cx="1354666" cy="1354666"/>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E5FB79-736E-40B6-B2DF-6691A19A35D6}">
      <dsp:nvSpPr>
        <dsp:cNvPr id="0" name=""/>
        <dsp:cNvSpPr/>
      </dsp:nvSpPr>
      <dsp:spPr>
        <a:xfrm>
          <a:off x="752110" y="3793066"/>
          <a:ext cx="7301111" cy="1083733"/>
        </a:xfrm>
        <a:prstGeom prst="rect">
          <a:avLst/>
        </a:prstGeom>
        <a:solidFill>
          <a:srgbClr val="1D428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19380" rIns="119380" bIns="119380" numCol="1" spcCol="1270" anchor="ctr" anchorCtr="0">
          <a:noAutofit/>
        </a:bodyPr>
        <a:lstStyle/>
        <a:p>
          <a:pPr lvl="0" algn="l" defTabSz="2089150">
            <a:lnSpc>
              <a:spcPct val="90000"/>
            </a:lnSpc>
            <a:spcBef>
              <a:spcPct val="0"/>
            </a:spcBef>
            <a:spcAft>
              <a:spcPct val="35000"/>
            </a:spcAft>
          </a:pPr>
          <a:r>
            <a:rPr lang="en-US" sz="4700" kern="1200" smtClean="0">
              <a:latin typeface="Cambria" panose="02040503050406030204" pitchFamily="18" charset="0"/>
              <a:ea typeface="Cambria" panose="02040503050406030204" pitchFamily="18" charset="0"/>
              <a:cs typeface="Times New Roman" panose="02020603050405020304" pitchFamily="18" charset="0"/>
            </a:rPr>
            <a:t>KẾ HOẠCH THỰC HIỆN</a:t>
          </a:r>
          <a:endParaRPr lang="en-US" sz="4700" kern="1200">
            <a:latin typeface="Cambria" panose="02040503050406030204" pitchFamily="18" charset="0"/>
            <a:ea typeface="Cambria" panose="02040503050406030204" pitchFamily="18" charset="0"/>
            <a:cs typeface="Times New Roman" panose="02020603050405020304" pitchFamily="18" charset="0"/>
          </a:endParaRPr>
        </a:p>
      </dsp:txBody>
      <dsp:txXfrm>
        <a:off x="752110" y="3793066"/>
        <a:ext cx="7301111" cy="1083733"/>
      </dsp:txXfrm>
    </dsp:sp>
    <dsp:sp modelId="{73F8EC55-295D-4D51-AC32-16CC1CC12C19}">
      <dsp:nvSpPr>
        <dsp:cNvPr id="0" name=""/>
        <dsp:cNvSpPr/>
      </dsp:nvSpPr>
      <dsp:spPr>
        <a:xfrm>
          <a:off x="74777" y="3657600"/>
          <a:ext cx="1354666" cy="1354666"/>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B404C-587A-4602-B585-533CEF507A59}">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557C1-9899-474D-8406-96FD7F3D0DAB}">
      <dsp:nvSpPr>
        <dsp:cNvPr id="0" name=""/>
        <dsp:cNvSpPr/>
      </dsp:nvSpPr>
      <dsp:spPr>
        <a:xfrm>
          <a:off x="752110" y="541866"/>
          <a:ext cx="7301111" cy="10837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8420" rIns="58420" bIns="58420" numCol="1" spcCol="1270" anchor="ctr" anchorCtr="0">
          <a:noAutofit/>
        </a:bodyPr>
        <a:lstStyle/>
        <a:p>
          <a:pPr lvl="0" algn="l" defTabSz="1022350">
            <a:lnSpc>
              <a:spcPct val="90000"/>
            </a:lnSpc>
            <a:spcBef>
              <a:spcPct val="0"/>
            </a:spcBef>
            <a:spcAft>
              <a:spcPct val="35000"/>
            </a:spcAft>
          </a:pPr>
          <a:r>
            <a:rPr lang="en-US" sz="2300" kern="1200" smtClean="0">
              <a:latin typeface="Cambria" panose="02040503050406030204" pitchFamily="18" charset="0"/>
              <a:ea typeface="Cambria" panose="02040503050406030204" pitchFamily="18" charset="0"/>
              <a:cs typeface="Times New Roman" panose="02020603050405020304" pitchFamily="18" charset="0"/>
            </a:rPr>
            <a:t>Devyt Logistics là đơn vị có phạm vi hoạt động trải rộng trên khắp cả nước với nhiều lĩnh vực như</a:t>
          </a:r>
          <a:r>
            <a:rPr lang="en-US" sz="2300" kern="1200" smtClean="0">
              <a:latin typeface="Cambria" panose="02040503050406030204" pitchFamily="18" charset="0"/>
              <a:ea typeface="Cambria" panose="02040503050406030204" pitchFamily="18" charset="0"/>
              <a:cs typeface="Times New Roman" panose="02020603050405020304" pitchFamily="18" charset="0"/>
            </a:rPr>
            <a:t>: kinh doanh sản xuât, </a:t>
          </a:r>
          <a:r>
            <a:rPr lang="en-US" sz="2300" kern="1200" smtClean="0">
              <a:latin typeface="Cambria" panose="02040503050406030204" pitchFamily="18" charset="0"/>
              <a:ea typeface="Cambria" panose="02040503050406030204" pitchFamily="18" charset="0"/>
              <a:cs typeface="Times New Roman" panose="02020603050405020304" pitchFamily="18" charset="0"/>
            </a:rPr>
            <a:t>vận tải, kho vận,..</a:t>
          </a:r>
          <a:endParaRPr lang="en-US" sz="2300" kern="1200">
            <a:latin typeface="Cambria" panose="02040503050406030204" pitchFamily="18" charset="0"/>
            <a:ea typeface="Cambria" panose="02040503050406030204" pitchFamily="18" charset="0"/>
            <a:cs typeface="Times New Roman" panose="02020603050405020304" pitchFamily="18" charset="0"/>
          </a:endParaRPr>
        </a:p>
      </dsp:txBody>
      <dsp:txXfrm>
        <a:off x="752110" y="541866"/>
        <a:ext cx="7301111" cy="1083733"/>
      </dsp:txXfrm>
    </dsp:sp>
    <dsp:sp modelId="{70FE98BA-CAED-4F90-8257-AB5DD6B5124E}">
      <dsp:nvSpPr>
        <dsp:cNvPr id="0" name=""/>
        <dsp:cNvSpPr/>
      </dsp:nvSpPr>
      <dsp:spPr>
        <a:xfrm>
          <a:off x="74777" y="406400"/>
          <a:ext cx="1354666" cy="1354666"/>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CA1C63-35A7-44BA-9377-885C94B774C0}">
      <dsp:nvSpPr>
        <dsp:cNvPr id="0" name=""/>
        <dsp:cNvSpPr/>
      </dsp:nvSpPr>
      <dsp:spPr>
        <a:xfrm>
          <a:off x="1146048" y="2167466"/>
          <a:ext cx="6907174" cy="108373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8420" rIns="58420" bIns="58420" numCol="1" spcCol="1270" anchor="ctr" anchorCtr="0">
          <a:noAutofit/>
        </a:bodyPr>
        <a:lstStyle/>
        <a:p>
          <a:pPr lvl="0" algn="l" defTabSz="1022350">
            <a:lnSpc>
              <a:spcPct val="90000"/>
            </a:lnSpc>
            <a:spcBef>
              <a:spcPct val="0"/>
            </a:spcBef>
            <a:spcAft>
              <a:spcPct val="35000"/>
            </a:spcAft>
          </a:pPr>
          <a:r>
            <a:rPr lang="en-US" sz="2300" kern="1200" smtClean="0">
              <a:latin typeface="Cambria" panose="02040503050406030204" pitchFamily="18" charset="0"/>
              <a:ea typeface="Cambria" panose="02040503050406030204" pitchFamily="18" charset="0"/>
              <a:cs typeface="Times New Roman" panose="02020603050405020304" pitchFamily="18" charset="0"/>
            </a:rPr>
            <a:t>Hiện tại về hệ thống phần mềm chưa được trang bị nhiều, việc khai thác chủ yếu sử dụng các công cụ thủ công </a:t>
          </a:r>
          <a:endParaRPr lang="en-US" sz="2300" kern="1200">
            <a:latin typeface="Cambria" panose="02040503050406030204" pitchFamily="18" charset="0"/>
            <a:ea typeface="Cambria" panose="02040503050406030204" pitchFamily="18" charset="0"/>
            <a:cs typeface="Times New Roman" panose="02020603050405020304" pitchFamily="18" charset="0"/>
          </a:endParaRPr>
        </a:p>
      </dsp:txBody>
      <dsp:txXfrm>
        <a:off x="1146048" y="2167466"/>
        <a:ext cx="6907174" cy="1083733"/>
      </dsp:txXfrm>
    </dsp:sp>
    <dsp:sp modelId="{CAF9DFFD-EE18-42BF-8F79-19470AE38BE1}">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756917-463E-4935-A0C2-47457ED791DA}">
      <dsp:nvSpPr>
        <dsp:cNvPr id="0" name=""/>
        <dsp:cNvSpPr/>
      </dsp:nvSpPr>
      <dsp:spPr>
        <a:xfrm>
          <a:off x="752110" y="3793066"/>
          <a:ext cx="7301111" cy="108373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8420" rIns="58420" bIns="58420" numCol="1" spcCol="1270" anchor="ctr" anchorCtr="0">
          <a:noAutofit/>
        </a:bodyPr>
        <a:lstStyle/>
        <a:p>
          <a:pPr lvl="0" algn="l" defTabSz="1022350">
            <a:lnSpc>
              <a:spcPct val="90000"/>
            </a:lnSpc>
            <a:spcBef>
              <a:spcPct val="0"/>
            </a:spcBef>
            <a:spcAft>
              <a:spcPct val="35000"/>
            </a:spcAft>
          </a:pPr>
          <a:r>
            <a:rPr lang="en-US" sz="2300" kern="1200" smtClean="0">
              <a:latin typeface="Cambria" panose="02040503050406030204" pitchFamily="18" charset="0"/>
              <a:ea typeface="Cambria" panose="02040503050406030204" pitchFamily="18" charset="0"/>
              <a:cs typeface="Times New Roman" panose="02020603050405020304" pitchFamily="18" charset="0"/>
            </a:rPr>
            <a:t>Việc tổng hợp, thống kê thông tin logistics hiện gặp khó khăn, bất tiện do chưa có quy trình khai thác thống nhất</a:t>
          </a:r>
          <a:endParaRPr lang="en-US" sz="2300" kern="1200">
            <a:latin typeface="Cambria" panose="02040503050406030204" pitchFamily="18" charset="0"/>
            <a:ea typeface="Cambria" panose="02040503050406030204" pitchFamily="18" charset="0"/>
            <a:cs typeface="Times New Roman" panose="02020603050405020304" pitchFamily="18" charset="0"/>
          </a:endParaRPr>
        </a:p>
      </dsp:txBody>
      <dsp:txXfrm>
        <a:off x="752110" y="3793066"/>
        <a:ext cx="7301111" cy="1083733"/>
      </dsp:txXfrm>
    </dsp:sp>
    <dsp:sp modelId="{E57E2B35-A955-459A-AC7F-455600BE0173}">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3DC34-5787-41C9-9444-DB467ABC8CFA}">
      <dsp:nvSpPr>
        <dsp:cNvPr id="0" name=""/>
        <dsp:cNvSpPr/>
      </dsp:nvSpPr>
      <dsp:spPr>
        <a:xfrm>
          <a:off x="1881902" y="352213"/>
          <a:ext cx="4551680" cy="4551680"/>
        </a:xfrm>
        <a:prstGeom prst="pie">
          <a:avLst>
            <a:gd name="adj1" fmla="val 16200000"/>
            <a:gd name="adj2" fmla="val 18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latin typeface="Cambria" panose="02040503050406030204" pitchFamily="18" charset="0"/>
              <a:ea typeface="Cambria" panose="02040503050406030204" pitchFamily="18" charset="0"/>
            </a:rPr>
            <a:t>Xây dựng phần mềm đáp ứng quy trình khai thác, thuận tiện cho người dùng</a:t>
          </a:r>
          <a:endParaRPr lang="en-US" sz="1800" kern="1200">
            <a:latin typeface="Cambria" panose="02040503050406030204" pitchFamily="18" charset="0"/>
            <a:ea typeface="Cambria" panose="02040503050406030204" pitchFamily="18" charset="0"/>
          </a:endParaRPr>
        </a:p>
      </dsp:txBody>
      <dsp:txXfrm>
        <a:off x="4280746" y="1316736"/>
        <a:ext cx="1625600" cy="1354666"/>
      </dsp:txXfrm>
    </dsp:sp>
    <dsp:sp modelId="{FBC8A61D-B2F3-403E-970D-73972EA3C1FB}">
      <dsp:nvSpPr>
        <dsp:cNvPr id="0" name=""/>
        <dsp:cNvSpPr/>
      </dsp:nvSpPr>
      <dsp:spPr>
        <a:xfrm>
          <a:off x="1788159" y="514773"/>
          <a:ext cx="4551680" cy="4551680"/>
        </a:xfrm>
        <a:prstGeom prst="pie">
          <a:avLst>
            <a:gd name="adj1" fmla="val 1800000"/>
            <a:gd name="adj2" fmla="val 900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latin typeface="Cambria" panose="02040503050406030204" pitchFamily="18" charset="0"/>
              <a:ea typeface="Cambria" panose="02040503050406030204" pitchFamily="18" charset="0"/>
              <a:cs typeface="Times New Roman" panose="02020603050405020304" pitchFamily="18" charset="0"/>
            </a:rPr>
            <a:t>Triển khai đồng bộ tại các chi nhánh logistics Devyt</a:t>
          </a:r>
          <a:endParaRPr lang="en-US" sz="1800" kern="1200">
            <a:latin typeface="Cambria" panose="02040503050406030204" pitchFamily="18" charset="0"/>
            <a:ea typeface="Cambria" panose="02040503050406030204" pitchFamily="18" charset="0"/>
          </a:endParaRPr>
        </a:p>
      </dsp:txBody>
      <dsp:txXfrm>
        <a:off x="2871893" y="3467946"/>
        <a:ext cx="2438400" cy="1192106"/>
      </dsp:txXfrm>
    </dsp:sp>
    <dsp:sp modelId="{2DD20A40-D9DB-4399-94D8-10F5EDA0E023}">
      <dsp:nvSpPr>
        <dsp:cNvPr id="0" name=""/>
        <dsp:cNvSpPr/>
      </dsp:nvSpPr>
      <dsp:spPr>
        <a:xfrm>
          <a:off x="1694416" y="352213"/>
          <a:ext cx="4551680" cy="4551680"/>
        </a:xfrm>
        <a:prstGeom prst="pie">
          <a:avLst>
            <a:gd name="adj1" fmla="val 9000000"/>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latin typeface="Cambria" panose="02040503050406030204" pitchFamily="18" charset="0"/>
              <a:ea typeface="Cambria" panose="02040503050406030204" pitchFamily="18" charset="0"/>
              <a:cs typeface="Times New Roman" panose="02020603050405020304" pitchFamily="18" charset="0"/>
            </a:rPr>
            <a:t>Xây dựng quy trình khai thác thống nhất áp dụng cho phần mềm</a:t>
          </a:r>
          <a:endParaRPr lang="en-US" sz="1800" kern="1200">
            <a:latin typeface="Cambria" panose="02040503050406030204" pitchFamily="18" charset="0"/>
            <a:ea typeface="Cambria" panose="02040503050406030204" pitchFamily="18" charset="0"/>
          </a:endParaRPr>
        </a:p>
      </dsp:txBody>
      <dsp:txXfrm>
        <a:off x="2221653" y="1316736"/>
        <a:ext cx="1625600" cy="1354666"/>
      </dsp:txXfrm>
    </dsp:sp>
    <dsp:sp modelId="{B1A48C12-67EB-4F7B-B556-758205511992}">
      <dsp:nvSpPr>
        <dsp:cNvPr id="0" name=""/>
        <dsp:cNvSpPr/>
      </dsp:nvSpPr>
      <dsp:spPr>
        <a:xfrm>
          <a:off x="1600507" y="70442"/>
          <a:ext cx="5115221" cy="5115221"/>
        </a:xfrm>
        <a:prstGeom prst="circularArrow">
          <a:avLst>
            <a:gd name="adj1" fmla="val 5085"/>
            <a:gd name="adj2" fmla="val 327528"/>
            <a:gd name="adj3" fmla="val 1472472"/>
            <a:gd name="adj4" fmla="val 16199432"/>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A8C2C4-431B-49E2-8915-6A8B30E16A02}">
      <dsp:nvSpPr>
        <dsp:cNvPr id="0" name=""/>
        <dsp:cNvSpPr/>
      </dsp:nvSpPr>
      <dsp:spPr>
        <a:xfrm>
          <a:off x="1506389" y="232714"/>
          <a:ext cx="5115221" cy="5115221"/>
        </a:xfrm>
        <a:prstGeom prst="circularArrow">
          <a:avLst>
            <a:gd name="adj1" fmla="val 5085"/>
            <a:gd name="adj2" fmla="val 327528"/>
            <a:gd name="adj3" fmla="val 8671970"/>
            <a:gd name="adj4" fmla="val 1800502"/>
            <a:gd name="adj5" fmla="val 5932"/>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850931-ECAF-40C6-9991-A46BD0A47623}">
      <dsp:nvSpPr>
        <dsp:cNvPr id="0" name=""/>
        <dsp:cNvSpPr/>
      </dsp:nvSpPr>
      <dsp:spPr>
        <a:xfrm>
          <a:off x="1412270" y="70442"/>
          <a:ext cx="5115221" cy="5115221"/>
        </a:xfrm>
        <a:prstGeom prst="circularArrow">
          <a:avLst>
            <a:gd name="adj1" fmla="val 5085"/>
            <a:gd name="adj2" fmla="val 327528"/>
            <a:gd name="adj3" fmla="val 15873039"/>
            <a:gd name="adj4" fmla="val 9000000"/>
            <a:gd name="adj5" fmla="val 5932"/>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0C4B0-D4F0-4807-BBE2-E78A87771DE3}">
      <dsp:nvSpPr>
        <dsp:cNvPr id="0" name=""/>
        <dsp:cNvSpPr/>
      </dsp:nvSpPr>
      <dsp:spPr>
        <a:xfrm>
          <a:off x="4735144" y="121283"/>
          <a:ext cx="1916906" cy="1916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smtClean="0">
              <a:latin typeface="UTM Helve" panose="02040603050506020204"/>
            </a:rPr>
            <a:t>Quản lý kho vận</a:t>
          </a:r>
          <a:endParaRPr lang="en-US" sz="4000" kern="1200">
            <a:latin typeface="UTM Helve" panose="02040603050506020204"/>
          </a:endParaRPr>
        </a:p>
      </dsp:txBody>
      <dsp:txXfrm>
        <a:off x="4735144" y="121283"/>
        <a:ext cx="1916906" cy="1916906"/>
      </dsp:txXfrm>
    </dsp:sp>
    <dsp:sp modelId="{5769D199-6304-44D3-82D8-88A22CE8CA15}">
      <dsp:nvSpPr>
        <dsp:cNvPr id="0" name=""/>
        <dsp:cNvSpPr/>
      </dsp:nvSpPr>
      <dsp:spPr>
        <a:xfrm>
          <a:off x="1354454" y="-211"/>
          <a:ext cx="5419090" cy="5419090"/>
        </a:xfrm>
        <a:prstGeom prst="circularArrow">
          <a:avLst>
            <a:gd name="adj1" fmla="val 6898"/>
            <a:gd name="adj2" fmla="val 465012"/>
            <a:gd name="adj3" fmla="val 550847"/>
            <a:gd name="adj4" fmla="val 20584141"/>
            <a:gd name="adj5" fmla="val 8047"/>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7B4C25-0BBD-4B72-8F35-9BD3AFAAC895}">
      <dsp:nvSpPr>
        <dsp:cNvPr id="0" name=""/>
        <dsp:cNvSpPr/>
      </dsp:nvSpPr>
      <dsp:spPr>
        <a:xfrm>
          <a:off x="4735144" y="3380477"/>
          <a:ext cx="1916906" cy="1916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smtClean="0">
              <a:latin typeface="UTM Helve" panose="02040603050506020204"/>
            </a:rPr>
            <a:t>Quản lý vận tải</a:t>
          </a:r>
          <a:endParaRPr lang="en-US" sz="4000" kern="1200">
            <a:latin typeface="UTM Helve" panose="02040603050506020204"/>
          </a:endParaRPr>
        </a:p>
      </dsp:txBody>
      <dsp:txXfrm>
        <a:off x="4735144" y="3380477"/>
        <a:ext cx="1916906" cy="1916906"/>
      </dsp:txXfrm>
    </dsp:sp>
    <dsp:sp modelId="{731D528D-74BB-40B1-8AF0-9AC64919942A}">
      <dsp:nvSpPr>
        <dsp:cNvPr id="0" name=""/>
        <dsp:cNvSpPr/>
      </dsp:nvSpPr>
      <dsp:spPr>
        <a:xfrm>
          <a:off x="1354454" y="-211"/>
          <a:ext cx="5419090" cy="5419090"/>
        </a:xfrm>
        <a:prstGeom prst="circularArrow">
          <a:avLst>
            <a:gd name="adj1" fmla="val 6898"/>
            <a:gd name="adj2" fmla="val 465012"/>
            <a:gd name="adj3" fmla="val 5950847"/>
            <a:gd name="adj4" fmla="val 4384141"/>
            <a:gd name="adj5" fmla="val 8047"/>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B5584-A2D8-44E0-9D91-3185923DAB22}">
      <dsp:nvSpPr>
        <dsp:cNvPr id="0" name=""/>
        <dsp:cNvSpPr/>
      </dsp:nvSpPr>
      <dsp:spPr>
        <a:xfrm>
          <a:off x="1475949" y="3380477"/>
          <a:ext cx="1916906" cy="1916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smtClean="0">
              <a:latin typeface="UTM Helve" panose="02040603050506020204"/>
            </a:rPr>
            <a:t>Quản lý nhân sự</a:t>
          </a:r>
          <a:endParaRPr lang="en-US" sz="4000" kern="1200">
            <a:latin typeface="UTM Helve" panose="02040603050506020204"/>
          </a:endParaRPr>
        </a:p>
      </dsp:txBody>
      <dsp:txXfrm>
        <a:off x="1475949" y="3380477"/>
        <a:ext cx="1916906" cy="1916906"/>
      </dsp:txXfrm>
    </dsp:sp>
    <dsp:sp modelId="{6C0EAA2A-AC84-48E9-8BA3-6B4DDCAAD189}">
      <dsp:nvSpPr>
        <dsp:cNvPr id="0" name=""/>
        <dsp:cNvSpPr/>
      </dsp:nvSpPr>
      <dsp:spPr>
        <a:xfrm>
          <a:off x="1354454" y="-211"/>
          <a:ext cx="5419090" cy="5419090"/>
        </a:xfrm>
        <a:prstGeom prst="circularArrow">
          <a:avLst>
            <a:gd name="adj1" fmla="val 6898"/>
            <a:gd name="adj2" fmla="val 465012"/>
            <a:gd name="adj3" fmla="val 11350847"/>
            <a:gd name="adj4" fmla="val 9784141"/>
            <a:gd name="adj5" fmla="val 8047"/>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4428F3-DE9F-43C5-BC0D-5D9375F1D9F7}">
      <dsp:nvSpPr>
        <dsp:cNvPr id="0" name=""/>
        <dsp:cNvSpPr/>
      </dsp:nvSpPr>
      <dsp:spPr>
        <a:xfrm>
          <a:off x="1475949" y="121283"/>
          <a:ext cx="1916906" cy="1916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smtClean="0">
              <a:latin typeface="UTM Helve" panose="02040603050506020204"/>
            </a:rPr>
            <a:t>Quản lý khách hàng</a:t>
          </a:r>
          <a:endParaRPr lang="en-US" sz="4000" kern="1200">
            <a:latin typeface="UTM Helve" panose="02040603050506020204"/>
          </a:endParaRPr>
        </a:p>
      </dsp:txBody>
      <dsp:txXfrm>
        <a:off x="1475949" y="121283"/>
        <a:ext cx="1916906" cy="1916906"/>
      </dsp:txXfrm>
    </dsp:sp>
    <dsp:sp modelId="{735BADE8-8950-4E90-A710-48E43F33ECA6}">
      <dsp:nvSpPr>
        <dsp:cNvPr id="0" name=""/>
        <dsp:cNvSpPr/>
      </dsp:nvSpPr>
      <dsp:spPr>
        <a:xfrm>
          <a:off x="1354454" y="-211"/>
          <a:ext cx="5419090" cy="5419090"/>
        </a:xfrm>
        <a:prstGeom prst="circularArrow">
          <a:avLst>
            <a:gd name="adj1" fmla="val 6898"/>
            <a:gd name="adj2" fmla="val 465012"/>
            <a:gd name="adj3" fmla="val 16750847"/>
            <a:gd name="adj4" fmla="val 15184141"/>
            <a:gd name="adj5" fmla="val 8047"/>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19833-3A11-4845-A72F-256F24026059}">
      <dsp:nvSpPr>
        <dsp:cNvPr id="0" name=""/>
        <dsp:cNvSpPr/>
      </dsp:nvSpPr>
      <dsp:spPr>
        <a:xfrm>
          <a:off x="1833742" y="668065"/>
          <a:ext cx="4460515" cy="4460515"/>
        </a:xfrm>
        <a:prstGeom prst="blockArc">
          <a:avLst>
            <a:gd name="adj1" fmla="val 11880000"/>
            <a:gd name="adj2" fmla="val 16200000"/>
            <a:gd name="adj3" fmla="val 4637"/>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1A7A72-4C03-4504-995E-B702BD0252F9}">
      <dsp:nvSpPr>
        <dsp:cNvPr id="0" name=""/>
        <dsp:cNvSpPr/>
      </dsp:nvSpPr>
      <dsp:spPr>
        <a:xfrm>
          <a:off x="1833742" y="668065"/>
          <a:ext cx="4460515" cy="4460515"/>
        </a:xfrm>
        <a:prstGeom prst="blockArc">
          <a:avLst>
            <a:gd name="adj1" fmla="val 7560000"/>
            <a:gd name="adj2" fmla="val 11880000"/>
            <a:gd name="adj3" fmla="val 463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D4E786-926C-45F1-ADF5-82A3A5C6629E}">
      <dsp:nvSpPr>
        <dsp:cNvPr id="0" name=""/>
        <dsp:cNvSpPr/>
      </dsp:nvSpPr>
      <dsp:spPr>
        <a:xfrm>
          <a:off x="1833742" y="668065"/>
          <a:ext cx="4460515" cy="4460515"/>
        </a:xfrm>
        <a:prstGeom prst="blockArc">
          <a:avLst>
            <a:gd name="adj1" fmla="val 3240000"/>
            <a:gd name="adj2" fmla="val 7560000"/>
            <a:gd name="adj3" fmla="val 4637"/>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3E8C92-D22E-4598-B5A7-82ABA9FB2A77}">
      <dsp:nvSpPr>
        <dsp:cNvPr id="0" name=""/>
        <dsp:cNvSpPr/>
      </dsp:nvSpPr>
      <dsp:spPr>
        <a:xfrm>
          <a:off x="1833742" y="668065"/>
          <a:ext cx="4460515" cy="4460515"/>
        </a:xfrm>
        <a:prstGeom prst="blockArc">
          <a:avLst>
            <a:gd name="adj1" fmla="val 20520000"/>
            <a:gd name="adj2" fmla="val 3240000"/>
            <a:gd name="adj3" fmla="val 463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10F160-1013-4D90-97C6-EAF2C8600850}">
      <dsp:nvSpPr>
        <dsp:cNvPr id="0" name=""/>
        <dsp:cNvSpPr/>
      </dsp:nvSpPr>
      <dsp:spPr>
        <a:xfrm>
          <a:off x="1833742" y="668065"/>
          <a:ext cx="4460515" cy="4460515"/>
        </a:xfrm>
        <a:prstGeom prst="blockArc">
          <a:avLst>
            <a:gd name="adj1" fmla="val 16200000"/>
            <a:gd name="adj2" fmla="val 20520000"/>
            <a:gd name="adj3" fmla="val 463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82FCAC-B428-47CE-A851-5F77860428D8}">
      <dsp:nvSpPr>
        <dsp:cNvPr id="0" name=""/>
        <dsp:cNvSpPr/>
      </dsp:nvSpPr>
      <dsp:spPr>
        <a:xfrm>
          <a:off x="3038078" y="1872401"/>
          <a:ext cx="2051843" cy="2051843"/>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endParaRPr lang="en-US" sz="4600" kern="1200"/>
        </a:p>
      </dsp:txBody>
      <dsp:txXfrm>
        <a:off x="3338563" y="2172886"/>
        <a:ext cx="1450873" cy="1450873"/>
      </dsp:txXfrm>
    </dsp:sp>
    <dsp:sp modelId="{9D6C1CB6-8C2A-4A67-9572-A23876AB6594}">
      <dsp:nvSpPr>
        <dsp:cNvPr id="0" name=""/>
        <dsp:cNvSpPr/>
      </dsp:nvSpPr>
      <dsp:spPr>
        <a:xfrm>
          <a:off x="3345854" y="1626"/>
          <a:ext cx="1436290" cy="143629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latin typeface="UTM Helve" panose="02040603050506020204"/>
            </a:rPr>
            <a:t>Quản lý lô hàng</a:t>
          </a:r>
          <a:endParaRPr lang="en-US" sz="2300" kern="1200">
            <a:latin typeface="UTM Helve" panose="02040603050506020204"/>
          </a:endParaRPr>
        </a:p>
      </dsp:txBody>
      <dsp:txXfrm>
        <a:off x="3556194" y="211966"/>
        <a:ext cx="1015610" cy="1015610"/>
      </dsp:txXfrm>
    </dsp:sp>
    <dsp:sp modelId="{B813C167-578B-4E1E-AB54-C1F9112F4587}">
      <dsp:nvSpPr>
        <dsp:cNvPr id="0" name=""/>
        <dsp:cNvSpPr/>
      </dsp:nvSpPr>
      <dsp:spPr>
        <a:xfrm>
          <a:off x="5417780" y="1506968"/>
          <a:ext cx="1436290" cy="143629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latin typeface="UTM Helve" panose="02040603050506020204"/>
            </a:rPr>
            <a:t>Quản lý hàng nhập</a:t>
          </a:r>
          <a:endParaRPr lang="en-US" sz="2300" kern="1200">
            <a:latin typeface="UTM Helve" panose="02040603050506020204"/>
          </a:endParaRPr>
        </a:p>
      </dsp:txBody>
      <dsp:txXfrm>
        <a:off x="5628120" y="1717308"/>
        <a:ext cx="1015610" cy="1015610"/>
      </dsp:txXfrm>
    </dsp:sp>
    <dsp:sp modelId="{6FF0E0A5-1FD9-4B8D-85AC-ACE82BD3F917}">
      <dsp:nvSpPr>
        <dsp:cNvPr id="0" name=""/>
        <dsp:cNvSpPr/>
      </dsp:nvSpPr>
      <dsp:spPr>
        <a:xfrm>
          <a:off x="4626375" y="3942663"/>
          <a:ext cx="1436290" cy="143629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latin typeface="UTM Helve" panose="02040603050506020204"/>
            </a:rPr>
            <a:t>Quản lý hàng xuất</a:t>
          </a:r>
          <a:endParaRPr lang="en-US" sz="2300" kern="1200">
            <a:latin typeface="UTM Helve" panose="02040603050506020204"/>
          </a:endParaRPr>
        </a:p>
      </dsp:txBody>
      <dsp:txXfrm>
        <a:off x="4836715" y="4153003"/>
        <a:ext cx="1015610" cy="1015610"/>
      </dsp:txXfrm>
    </dsp:sp>
    <dsp:sp modelId="{956779FC-D48D-4A5B-8CE9-3F133D0A75CA}">
      <dsp:nvSpPr>
        <dsp:cNvPr id="0" name=""/>
        <dsp:cNvSpPr/>
      </dsp:nvSpPr>
      <dsp:spPr>
        <a:xfrm>
          <a:off x="2065334" y="3942663"/>
          <a:ext cx="1436290" cy="143629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latin typeface="UTM Helve" panose="02040603050506020204"/>
            </a:rPr>
            <a:t>Quản lý tồn kho</a:t>
          </a:r>
          <a:endParaRPr lang="en-US" sz="2300" kern="1200">
            <a:latin typeface="UTM Helve" panose="02040603050506020204"/>
          </a:endParaRPr>
        </a:p>
      </dsp:txBody>
      <dsp:txXfrm>
        <a:off x="2275674" y="4153003"/>
        <a:ext cx="1015610" cy="1015610"/>
      </dsp:txXfrm>
    </dsp:sp>
    <dsp:sp modelId="{FD4B3878-667D-4EB5-A200-641FCA3BCF98}">
      <dsp:nvSpPr>
        <dsp:cNvPr id="0" name=""/>
        <dsp:cNvSpPr/>
      </dsp:nvSpPr>
      <dsp:spPr>
        <a:xfrm>
          <a:off x="1273929" y="1506968"/>
          <a:ext cx="1436290" cy="143629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latin typeface="UTM Helve" panose="02040603050506020204"/>
            </a:rPr>
            <a:t>Thống kê, báo cáo</a:t>
          </a:r>
          <a:endParaRPr lang="en-US" sz="2300" kern="1200">
            <a:latin typeface="UTM Helve" panose="02040603050506020204"/>
          </a:endParaRPr>
        </a:p>
      </dsp:txBody>
      <dsp:txXfrm>
        <a:off x="1484269" y="1717308"/>
        <a:ext cx="1015610" cy="101561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454C4-4DF9-4F93-BF2C-91D6EAF90ED1}"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AD1ED-CF78-4F2E-BC5A-2D0EF4472C20}" type="slidenum">
              <a:rPr lang="en-US" smtClean="0"/>
              <a:t>‹#›</a:t>
            </a:fld>
            <a:endParaRPr lang="en-US"/>
          </a:p>
        </p:txBody>
      </p:sp>
    </p:spTree>
    <p:extLst>
      <p:ext uri="{BB962C8B-B14F-4D97-AF65-F5344CB8AC3E}">
        <p14:creationId xmlns:p14="http://schemas.microsoft.com/office/powerpoint/2010/main" val="4234068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6AD1ED-CF78-4F2E-BC5A-2D0EF4472C20}" type="slidenum">
              <a:rPr lang="en-US" smtClean="0"/>
              <a:t>1</a:t>
            </a:fld>
            <a:endParaRPr lang="en-US"/>
          </a:p>
        </p:txBody>
      </p:sp>
    </p:spTree>
    <p:extLst>
      <p:ext uri="{BB962C8B-B14F-4D97-AF65-F5344CB8AC3E}">
        <p14:creationId xmlns:p14="http://schemas.microsoft.com/office/powerpoint/2010/main" val="346760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vi-VN" smtClean="0"/>
          </a:p>
        </p:txBody>
      </p:sp>
      <p:sp>
        <p:nvSpPr>
          <p:cNvPr id="4" name="Slide Number Placeholder 3"/>
          <p:cNvSpPr>
            <a:spLocks noGrp="1"/>
          </p:cNvSpPr>
          <p:nvPr>
            <p:ph type="sldNum" sz="quarter" idx="10"/>
          </p:nvPr>
        </p:nvSpPr>
        <p:spPr/>
        <p:txBody>
          <a:bodyPr/>
          <a:lstStyle/>
          <a:p>
            <a:fld id="{9E6AD1ED-CF78-4F2E-BC5A-2D0EF4472C20}" type="slidenum">
              <a:rPr lang="en-US" smtClean="0"/>
              <a:t>2</a:t>
            </a:fld>
            <a:endParaRPr lang="en-US"/>
          </a:p>
        </p:txBody>
      </p:sp>
    </p:spTree>
    <p:extLst>
      <p:ext uri="{BB962C8B-B14F-4D97-AF65-F5344CB8AC3E}">
        <p14:creationId xmlns:p14="http://schemas.microsoft.com/office/powerpoint/2010/main" val="3883589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vi-VN" smtClean="0"/>
          </a:p>
        </p:txBody>
      </p:sp>
      <p:sp>
        <p:nvSpPr>
          <p:cNvPr id="4" name="Slide Number Placeholder 3"/>
          <p:cNvSpPr>
            <a:spLocks noGrp="1"/>
          </p:cNvSpPr>
          <p:nvPr>
            <p:ph type="sldNum" sz="quarter" idx="10"/>
          </p:nvPr>
        </p:nvSpPr>
        <p:spPr/>
        <p:txBody>
          <a:bodyPr/>
          <a:lstStyle/>
          <a:p>
            <a:fld id="{9E6AD1ED-CF78-4F2E-BC5A-2D0EF4472C20}" type="slidenum">
              <a:rPr lang="en-US" smtClean="0"/>
              <a:t>4</a:t>
            </a:fld>
            <a:endParaRPr lang="en-US"/>
          </a:p>
        </p:txBody>
      </p:sp>
    </p:spTree>
    <p:extLst>
      <p:ext uri="{BB962C8B-B14F-4D97-AF65-F5344CB8AC3E}">
        <p14:creationId xmlns:p14="http://schemas.microsoft.com/office/powerpoint/2010/main" val="310780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vi-VN" smtClean="0"/>
          </a:p>
        </p:txBody>
      </p:sp>
      <p:sp>
        <p:nvSpPr>
          <p:cNvPr id="4" name="Slide Number Placeholder 3"/>
          <p:cNvSpPr>
            <a:spLocks noGrp="1"/>
          </p:cNvSpPr>
          <p:nvPr>
            <p:ph type="sldNum" sz="quarter" idx="10"/>
          </p:nvPr>
        </p:nvSpPr>
        <p:spPr/>
        <p:txBody>
          <a:bodyPr/>
          <a:lstStyle/>
          <a:p>
            <a:fld id="{9E6AD1ED-CF78-4F2E-BC5A-2D0EF4472C20}" type="slidenum">
              <a:rPr lang="en-US" smtClean="0"/>
              <a:t>5</a:t>
            </a:fld>
            <a:endParaRPr lang="en-US"/>
          </a:p>
        </p:txBody>
      </p:sp>
    </p:spTree>
    <p:extLst>
      <p:ext uri="{BB962C8B-B14F-4D97-AF65-F5344CB8AC3E}">
        <p14:creationId xmlns:p14="http://schemas.microsoft.com/office/powerpoint/2010/main" val="173933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vi-VN" sz="1200" b="0" i="0" u="none" strike="noStrike" cap="none" smtClean="0">
              <a:solidFill>
                <a:schemeClr val="dk1"/>
              </a:solidFill>
              <a:effectLst/>
              <a:latin typeface="Calibri"/>
              <a:ea typeface="Calibri"/>
              <a:cs typeface="Calibri"/>
              <a:sym typeface="Calibri"/>
            </a:endParaRPr>
          </a:p>
        </p:txBody>
      </p:sp>
      <p:sp>
        <p:nvSpPr>
          <p:cNvPr id="4" name="Slide Number Placeholder 3"/>
          <p:cNvSpPr>
            <a:spLocks noGrp="1"/>
          </p:cNvSpPr>
          <p:nvPr>
            <p:ph type="sldNum" sz="quarter" idx="10"/>
          </p:nvPr>
        </p:nvSpPr>
        <p:spPr/>
        <p:txBody>
          <a:bodyPr/>
          <a:lstStyle/>
          <a:p>
            <a:fld id="{9E6AD1ED-CF78-4F2E-BC5A-2D0EF4472C20}" type="slidenum">
              <a:rPr lang="en-US" smtClean="0"/>
              <a:t>6</a:t>
            </a:fld>
            <a:endParaRPr lang="en-US"/>
          </a:p>
        </p:txBody>
      </p:sp>
    </p:spTree>
    <p:extLst>
      <p:ext uri="{BB962C8B-B14F-4D97-AF65-F5344CB8AC3E}">
        <p14:creationId xmlns:p14="http://schemas.microsoft.com/office/powerpoint/2010/main" val="2531970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vi-VN" sz="1200" b="0" i="0" u="none" strike="noStrike" cap="none" smtClean="0">
              <a:solidFill>
                <a:schemeClr val="dk1"/>
              </a:solidFill>
              <a:effectLst/>
              <a:latin typeface="Calibri"/>
              <a:ea typeface="Calibri"/>
              <a:cs typeface="Calibri"/>
              <a:sym typeface="Calibri"/>
            </a:endParaRPr>
          </a:p>
        </p:txBody>
      </p:sp>
      <p:sp>
        <p:nvSpPr>
          <p:cNvPr id="4" name="Slide Number Placeholder 3"/>
          <p:cNvSpPr>
            <a:spLocks noGrp="1"/>
          </p:cNvSpPr>
          <p:nvPr>
            <p:ph type="sldNum" sz="quarter" idx="10"/>
          </p:nvPr>
        </p:nvSpPr>
        <p:spPr/>
        <p:txBody>
          <a:bodyPr/>
          <a:lstStyle/>
          <a:p>
            <a:fld id="{9E6AD1ED-CF78-4F2E-BC5A-2D0EF4472C20}" type="slidenum">
              <a:rPr lang="en-US" smtClean="0"/>
              <a:t>7</a:t>
            </a:fld>
            <a:endParaRPr lang="en-US"/>
          </a:p>
        </p:txBody>
      </p:sp>
    </p:spTree>
    <p:extLst>
      <p:ext uri="{BB962C8B-B14F-4D97-AF65-F5344CB8AC3E}">
        <p14:creationId xmlns:p14="http://schemas.microsoft.com/office/powerpoint/2010/main" val="26165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vi-VN" sz="1200" b="0" i="0" u="none" strike="noStrike" cap="none" smtClean="0">
              <a:solidFill>
                <a:schemeClr val="dk1"/>
              </a:solidFill>
              <a:effectLst/>
              <a:latin typeface="Calibri"/>
              <a:ea typeface="Calibri"/>
              <a:cs typeface="Calibri"/>
              <a:sym typeface="Calibri"/>
            </a:endParaRPr>
          </a:p>
        </p:txBody>
      </p:sp>
      <p:sp>
        <p:nvSpPr>
          <p:cNvPr id="4" name="Slide Number Placeholder 3"/>
          <p:cNvSpPr>
            <a:spLocks noGrp="1"/>
          </p:cNvSpPr>
          <p:nvPr>
            <p:ph type="sldNum" sz="quarter" idx="10"/>
          </p:nvPr>
        </p:nvSpPr>
        <p:spPr/>
        <p:txBody>
          <a:bodyPr/>
          <a:lstStyle/>
          <a:p>
            <a:fld id="{9E6AD1ED-CF78-4F2E-BC5A-2D0EF4472C20}" type="slidenum">
              <a:rPr lang="en-US" smtClean="0"/>
              <a:t>8</a:t>
            </a:fld>
            <a:endParaRPr lang="en-US"/>
          </a:p>
        </p:txBody>
      </p:sp>
    </p:spTree>
    <p:extLst>
      <p:ext uri="{BB962C8B-B14F-4D97-AF65-F5344CB8AC3E}">
        <p14:creationId xmlns:p14="http://schemas.microsoft.com/office/powerpoint/2010/main" val="3125409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vi-VN" smtClean="0"/>
          </a:p>
        </p:txBody>
      </p:sp>
      <p:sp>
        <p:nvSpPr>
          <p:cNvPr id="4" name="Slide Number Placeholder 3"/>
          <p:cNvSpPr>
            <a:spLocks noGrp="1"/>
          </p:cNvSpPr>
          <p:nvPr>
            <p:ph type="sldNum" sz="quarter" idx="10"/>
          </p:nvPr>
        </p:nvSpPr>
        <p:spPr/>
        <p:txBody>
          <a:bodyPr/>
          <a:lstStyle/>
          <a:p>
            <a:fld id="{9E6AD1ED-CF78-4F2E-BC5A-2D0EF4472C20}" type="slidenum">
              <a:rPr lang="en-US" smtClean="0"/>
              <a:t>22</a:t>
            </a:fld>
            <a:endParaRPr lang="en-US"/>
          </a:p>
        </p:txBody>
      </p:sp>
    </p:spTree>
    <p:extLst>
      <p:ext uri="{BB962C8B-B14F-4D97-AF65-F5344CB8AC3E}">
        <p14:creationId xmlns:p14="http://schemas.microsoft.com/office/powerpoint/2010/main" val="170980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7C761-509D-4F10-8B73-C0973F653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CD03104-B175-4E35-A272-112BA1994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344F232-BF3D-473C-87EC-483BEA3B189A}"/>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5" name="Footer Placeholder 4">
            <a:extLst>
              <a:ext uri="{FF2B5EF4-FFF2-40B4-BE49-F238E27FC236}">
                <a16:creationId xmlns:a16="http://schemas.microsoft.com/office/drawing/2014/main" xmlns="" id="{50788D18-5248-42A1-AD37-68427880B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4C1D0F1-F975-4EE1-B503-9AECF86FBCCE}"/>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143615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EB373-C441-4952-9144-C1435BE9C4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FBEC88E-EEC3-473F-996D-1431F512CD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B40D29C-C3FF-4A74-AF84-FB4C816A6450}"/>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5" name="Footer Placeholder 4">
            <a:extLst>
              <a:ext uri="{FF2B5EF4-FFF2-40B4-BE49-F238E27FC236}">
                <a16:creationId xmlns:a16="http://schemas.microsoft.com/office/drawing/2014/main" xmlns="" id="{CDAD5BFB-3A72-4E21-A4C3-63C583DD6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C19034-014B-4250-9E7E-4938DA29FE1F}"/>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139585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8548487-402A-4E25-B599-D634B8AC98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597FBD8-427C-488E-A0A7-CB6DE366E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4CC622-7787-470F-BA02-CA4047AFAA91}"/>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5" name="Footer Placeholder 4">
            <a:extLst>
              <a:ext uri="{FF2B5EF4-FFF2-40B4-BE49-F238E27FC236}">
                <a16:creationId xmlns:a16="http://schemas.microsoft.com/office/drawing/2014/main" xmlns="" id="{97E7BBC0-C1ED-476A-9F5D-404CDFE59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631195-838D-4F0A-A925-E8D38638B0E9}"/>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376417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EB668-C117-4843-B730-20922A915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B4893E5-5C09-443B-A994-29F05C5810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C965A43-5A70-44C1-A603-6BB3359FDFA3}"/>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5" name="Footer Placeholder 4">
            <a:extLst>
              <a:ext uri="{FF2B5EF4-FFF2-40B4-BE49-F238E27FC236}">
                <a16:creationId xmlns:a16="http://schemas.microsoft.com/office/drawing/2014/main" xmlns="" id="{2348B77B-4FA7-464B-B8DC-76B2AE96F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D9E0079-EA92-4284-9321-959C61D57C00}"/>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346512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D1F7F-7A0B-45ED-A189-D12B2F598B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43EA599-D1D7-41CF-9CCD-116646ED3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84B1A6E-6D25-4E0B-AB89-606087914097}"/>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5" name="Footer Placeholder 4">
            <a:extLst>
              <a:ext uri="{FF2B5EF4-FFF2-40B4-BE49-F238E27FC236}">
                <a16:creationId xmlns:a16="http://schemas.microsoft.com/office/drawing/2014/main" xmlns="" id="{0F1F864E-44A6-4CC4-B336-974ACB7E1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030917-49D0-47BF-9AE3-2084883741A7}"/>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279256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D183C-B3CD-46D7-B0FE-DB6550C46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A1F64F-158C-4BFD-B89A-00F232017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0BF9D6C-51B0-4958-8DEA-678ED8539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A93B237-0B63-4A41-852E-7438F25EF953}"/>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6" name="Footer Placeholder 5">
            <a:extLst>
              <a:ext uri="{FF2B5EF4-FFF2-40B4-BE49-F238E27FC236}">
                <a16:creationId xmlns:a16="http://schemas.microsoft.com/office/drawing/2014/main" xmlns="" id="{36D56FD1-8110-4082-99C2-FBB7909C9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E76C39-7ADA-4DDF-A361-6F924A7EEF8C}"/>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168237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3C463-F3B6-4B3F-9593-AA86D8C24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08C9F37-039F-4511-89CA-229A5B930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397CEC8-19E0-4FD1-8EB3-356E3BF70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06B7575-0AE5-4AF8-A056-8B943CBB6D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2DA4CC1-5E23-42C6-AB7B-93EC8932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89E865B-CA72-4D77-BA5E-E0F1408BE665}"/>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8" name="Footer Placeholder 7">
            <a:extLst>
              <a:ext uri="{FF2B5EF4-FFF2-40B4-BE49-F238E27FC236}">
                <a16:creationId xmlns:a16="http://schemas.microsoft.com/office/drawing/2014/main" xmlns="" id="{B32EF66E-92C2-4E0F-8A3E-0C115B666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0FCBC67-24E2-4056-A12A-12286EE033A1}"/>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413869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A1ECE-D0FD-4BD5-BB4E-9F6597162F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B9B9711-EB23-4427-BA4E-3BCD74A4FEEA}"/>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4" name="Footer Placeholder 3">
            <a:extLst>
              <a:ext uri="{FF2B5EF4-FFF2-40B4-BE49-F238E27FC236}">
                <a16:creationId xmlns:a16="http://schemas.microsoft.com/office/drawing/2014/main" xmlns="" id="{89759C42-2AA8-44F6-BF2D-B3DE7C7CC5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1B9009F-8F10-43DF-8C81-6F823985F604}"/>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81683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0195475-D927-4A75-B492-9CDE0E7D5395}"/>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3" name="Footer Placeholder 2">
            <a:extLst>
              <a:ext uri="{FF2B5EF4-FFF2-40B4-BE49-F238E27FC236}">
                <a16:creationId xmlns:a16="http://schemas.microsoft.com/office/drawing/2014/main" xmlns="" id="{5A9336E8-70D4-4DB2-9377-3325B4868D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FE46B23-1C9D-45F6-86F5-D9823EFCB78F}"/>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203328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EA429-99E3-48F1-A8E3-2F647DEEF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900EF63-EC4E-444A-9FA1-095D53528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075F34F-5C59-4F54-9B36-ED423318B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2EE5580-8215-428E-B48F-345DCA76B828}"/>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6" name="Footer Placeholder 5">
            <a:extLst>
              <a:ext uri="{FF2B5EF4-FFF2-40B4-BE49-F238E27FC236}">
                <a16:creationId xmlns:a16="http://schemas.microsoft.com/office/drawing/2014/main" xmlns="" id="{86C63DC1-51CC-47A6-9888-3828C64FC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9BFD368-7E53-4284-B627-3EB45FFC4683}"/>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400912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D9431-A94F-47FD-84CD-FD752A435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193A32-0026-4269-8705-7264A28F5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B0A278B-4D0E-46F4-A93E-62AF5308E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1C58B9C-3455-4DE5-AE1E-22F1DB12A5E2}"/>
              </a:ext>
            </a:extLst>
          </p:cNvPr>
          <p:cNvSpPr>
            <a:spLocks noGrp="1"/>
          </p:cNvSpPr>
          <p:nvPr>
            <p:ph type="dt" sz="half" idx="10"/>
          </p:nvPr>
        </p:nvSpPr>
        <p:spPr/>
        <p:txBody>
          <a:bodyPr/>
          <a:lstStyle/>
          <a:p>
            <a:fld id="{9A8FD052-2318-4DA9-88DB-272F085E63F7}" type="datetimeFigureOut">
              <a:rPr lang="en-US" smtClean="0"/>
              <a:t>5/19/2022</a:t>
            </a:fld>
            <a:endParaRPr lang="en-US"/>
          </a:p>
        </p:txBody>
      </p:sp>
      <p:sp>
        <p:nvSpPr>
          <p:cNvPr id="6" name="Footer Placeholder 5">
            <a:extLst>
              <a:ext uri="{FF2B5EF4-FFF2-40B4-BE49-F238E27FC236}">
                <a16:creationId xmlns:a16="http://schemas.microsoft.com/office/drawing/2014/main" xmlns="" id="{0D709A73-B4CC-493E-80E5-24EB7F7E1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D73513-15DC-4BCF-82E6-081EDD8A7B2C}"/>
              </a:ext>
            </a:extLst>
          </p:cNvPr>
          <p:cNvSpPr>
            <a:spLocks noGrp="1"/>
          </p:cNvSpPr>
          <p:nvPr>
            <p:ph type="sldNum" sz="quarter" idx="12"/>
          </p:nvPr>
        </p:nvSpPr>
        <p:spPr/>
        <p:txBody>
          <a:bodyPr/>
          <a:lstStyle/>
          <a:p>
            <a:fld id="{9E68FF45-60D7-4B0A-8E44-8BD12E399254}" type="slidenum">
              <a:rPr lang="en-US" smtClean="0"/>
              <a:t>‹#›</a:t>
            </a:fld>
            <a:endParaRPr lang="en-US"/>
          </a:p>
        </p:txBody>
      </p:sp>
    </p:spTree>
    <p:extLst>
      <p:ext uri="{BB962C8B-B14F-4D97-AF65-F5344CB8AC3E}">
        <p14:creationId xmlns:p14="http://schemas.microsoft.com/office/powerpoint/2010/main" val="252671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EFBEB36-D0D9-48D1-85B7-0AD98C5F9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94091B-561B-4748-AC93-D934465F2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CEA1100-6A5E-44E8-B42F-5E8CF68A6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FD052-2318-4DA9-88DB-272F085E63F7}" type="datetimeFigureOut">
              <a:rPr lang="en-US" smtClean="0"/>
              <a:t>5/19/2022</a:t>
            </a:fld>
            <a:endParaRPr lang="en-US"/>
          </a:p>
        </p:txBody>
      </p:sp>
      <p:sp>
        <p:nvSpPr>
          <p:cNvPr id="5" name="Footer Placeholder 4">
            <a:extLst>
              <a:ext uri="{FF2B5EF4-FFF2-40B4-BE49-F238E27FC236}">
                <a16:creationId xmlns:a16="http://schemas.microsoft.com/office/drawing/2014/main" xmlns="" id="{603E999D-E0D2-4C3C-8775-6D0706FD8C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912E456-3247-4BED-A8DE-4E98BFEDB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8FF45-60D7-4B0A-8E44-8BD12E399254}" type="slidenum">
              <a:rPr lang="en-US" smtClean="0"/>
              <a:t>‹#›</a:t>
            </a:fld>
            <a:endParaRPr lang="en-US"/>
          </a:p>
        </p:txBody>
      </p:sp>
    </p:spTree>
    <p:extLst>
      <p:ext uri="{BB962C8B-B14F-4D97-AF65-F5344CB8AC3E}">
        <p14:creationId xmlns:p14="http://schemas.microsoft.com/office/powerpoint/2010/main" val="423943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5.png"/><Relationship Id="rId4" Type="http://schemas.openxmlformats.org/officeDocument/2006/relationships/diagramLayout" Target="../diagrams/layout2.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6.pn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7.pn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xmlns="" id="{DD762002-8EB9-43EB-BE66-5B7866991C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
            <a:ext cx="9826816" cy="6858000"/>
          </a:xfrm>
          <a:prstGeom prst="rect">
            <a:avLst/>
          </a:prstGeom>
        </p:spPr>
      </p:pic>
      <p:sp>
        <p:nvSpPr>
          <p:cNvPr id="39" name="Title 17">
            <a:extLst>
              <a:ext uri="{FF2B5EF4-FFF2-40B4-BE49-F238E27FC236}">
                <a16:creationId xmlns:a16="http://schemas.microsoft.com/office/drawing/2014/main" xmlns="" id="{0838A66B-F20F-4FD7-A8A6-C358988CA205}"/>
              </a:ext>
            </a:extLst>
          </p:cNvPr>
          <p:cNvSpPr>
            <a:spLocks noGrp="1"/>
          </p:cNvSpPr>
          <p:nvPr>
            <p:ph type="ctrTitle"/>
          </p:nvPr>
        </p:nvSpPr>
        <p:spPr>
          <a:xfrm>
            <a:off x="178577" y="199685"/>
            <a:ext cx="5057100" cy="4046718"/>
          </a:xfrm>
        </p:spPr>
        <p:txBody>
          <a:bodyPr>
            <a:noAutofit/>
          </a:bodyPr>
          <a:lstStyle/>
          <a:p>
            <a:pPr algn="l">
              <a:lnSpc>
                <a:spcPct val="140000"/>
              </a:lnSpc>
            </a:pPr>
            <a:r>
              <a:rPr lang="en-US" sz="3200" b="1" smtClean="0">
                <a:solidFill>
                  <a:schemeClr val="bg1"/>
                </a:solidFill>
                <a:latin typeface="Arial" panose="020B0604020202020204" pitchFamily="34" charset="0"/>
                <a:cs typeface="Arial" panose="020B0604020202020204" pitchFamily="34" charset="0"/>
              </a:rPr>
              <a:t>PHƯƠNG ÁN HỆ THỐNG QUẢN LÝ KHAI THÁC LOGISTICS DEVYT</a:t>
            </a:r>
            <a:endParaRPr lang="en-US" sz="3200" b="1">
              <a:solidFill>
                <a:schemeClr val="bg1"/>
              </a:solidFill>
              <a:latin typeface="Arial" panose="020B0604020202020204" pitchFamily="34" charset="0"/>
              <a:cs typeface="Arial" panose="020B0604020202020204" pitchFamily="34" charset="0"/>
            </a:endParaRPr>
          </a:p>
        </p:txBody>
      </p:sp>
      <p:sp>
        <p:nvSpPr>
          <p:cNvPr id="43" name="Google Shape;1158;p83">
            <a:extLst>
              <a:ext uri="{FF2B5EF4-FFF2-40B4-BE49-F238E27FC236}">
                <a16:creationId xmlns:a16="http://schemas.microsoft.com/office/drawing/2014/main" xmlns="" id="{FF653F56-9B8F-4557-9BB0-97C06FCE7568}"/>
              </a:ext>
            </a:extLst>
          </p:cNvPr>
          <p:cNvSpPr txBox="1"/>
          <p:nvPr/>
        </p:nvSpPr>
        <p:spPr>
          <a:xfrm>
            <a:off x="1511056" y="6336056"/>
            <a:ext cx="2414767"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i="1">
                <a:solidFill>
                  <a:srgbClr val="FFFFFF"/>
                </a:solidFill>
                <a:latin typeface="Times New Roman" panose="02020603050405020304" pitchFamily="18" charset="0"/>
                <a:ea typeface="Times New Roman"/>
                <a:cs typeface="Times New Roman" panose="02020603050405020304" pitchFamily="18" charset="0"/>
                <a:sym typeface="Times New Roman"/>
              </a:rPr>
              <a:t>Hải Phòng, </a:t>
            </a:r>
            <a:r>
              <a:rPr lang="en-US" sz="2000" b="1" i="1" smtClean="0">
                <a:solidFill>
                  <a:srgbClr val="FFFFFF"/>
                </a:solidFill>
                <a:latin typeface="Times New Roman" panose="02020603050405020304" pitchFamily="18" charset="0"/>
                <a:ea typeface="Times New Roman"/>
                <a:cs typeface="Times New Roman" panose="02020603050405020304" pitchFamily="18" charset="0"/>
                <a:sym typeface="Times New Roman"/>
              </a:rPr>
              <a:t>05/2022</a:t>
            </a:r>
            <a:endParaRPr sz="2000" b="1" i="1">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8972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41978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Mục tiêu – Sứ mệnh</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2050" name="Picture 2" descr="https://devyt.com/wp-content/uploads/2021/07/00000Banner-web-Devyt-scal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2360" y="767784"/>
            <a:ext cx="4527280" cy="485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41978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vi-VN" sz="1400" b="1">
                <a:solidFill>
                  <a:schemeClr val="bg1"/>
                </a:solidFill>
                <a:latin typeface="UTM Helve" panose="02040603050506020204" pitchFamily="18" charset="0"/>
              </a:rPr>
              <a:t>Quản lý </a:t>
            </a:r>
            <a:r>
              <a:rPr lang="en-US" sz="1400" b="1" smtClean="0">
                <a:solidFill>
                  <a:schemeClr val="bg1"/>
                </a:solidFill>
                <a:latin typeface="UTM Helve" panose="02040603050506020204" pitchFamily="18" charset="0"/>
              </a:rPr>
              <a:t>vận tải</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955" y="1012916"/>
            <a:ext cx="6032090" cy="4269906"/>
          </a:xfrm>
          <a:prstGeom prst="rect">
            <a:avLst/>
          </a:prstGeom>
        </p:spPr>
      </p:pic>
    </p:spTree>
    <p:extLst>
      <p:ext uri="{BB962C8B-B14F-4D97-AF65-F5344CB8AC3E}">
        <p14:creationId xmlns:p14="http://schemas.microsoft.com/office/powerpoint/2010/main" val="118715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41978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vi-VN" sz="1400" b="1">
                <a:solidFill>
                  <a:schemeClr val="bg1"/>
                </a:solidFill>
                <a:latin typeface="UTM Helve" panose="02040603050506020204" pitchFamily="18" charset="0"/>
              </a:rPr>
              <a:t>Quản lý </a:t>
            </a:r>
            <a:r>
              <a:rPr lang="en-US" sz="1400" b="1" smtClean="0">
                <a:solidFill>
                  <a:schemeClr val="bg1"/>
                </a:solidFill>
                <a:latin typeface="UTM Helve" panose="02040603050506020204" pitchFamily="18" charset="0"/>
              </a:rPr>
              <a:t>kho vận</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116" y="991118"/>
            <a:ext cx="6695768" cy="4455729"/>
          </a:xfrm>
          <a:prstGeom prst="rect">
            <a:avLst/>
          </a:prstGeom>
        </p:spPr>
      </p:pic>
    </p:spTree>
    <p:extLst>
      <p:ext uri="{BB962C8B-B14F-4D97-AF65-F5344CB8AC3E}">
        <p14:creationId xmlns:p14="http://schemas.microsoft.com/office/powerpoint/2010/main" val="293664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41978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vi-VN" sz="1400" b="1">
                <a:solidFill>
                  <a:schemeClr val="bg1"/>
                </a:solidFill>
                <a:latin typeface="UTM Helve" panose="02040603050506020204" pitchFamily="18" charset="0"/>
              </a:rPr>
              <a:t>Quản lý nhân sự</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4100" name="Picture 4" descr="Top 3 Phần Mềm Quản Lý Nhân Sự Chuyên Nghiệ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227" y="1097951"/>
            <a:ext cx="8827546" cy="4413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64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41978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a:solidFill>
                  <a:schemeClr val="bg1"/>
                </a:solidFill>
                <a:latin typeface="UTM Helve" panose="02040603050506020204" pitchFamily="18" charset="0"/>
              </a:rPr>
              <a:t>Quản lý quan hệ khách hàng </a:t>
            </a: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46120" y="5138928"/>
            <a:ext cx="5641848" cy="630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8" name="Picture 10" descr="Hiểu Đúng Về Bản Chất Của Quản Trị Quan Hệ Khách Hà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665" y="1113104"/>
            <a:ext cx="5550301" cy="416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02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2575671"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Chức năng quản lý vận tải</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1167" y="1198657"/>
            <a:ext cx="1728906" cy="1710813"/>
          </a:xfrm>
          <a:prstGeom prst="rect">
            <a:avLst/>
          </a:prstGeom>
        </p:spPr>
      </p:pic>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1167" y="3991018"/>
            <a:ext cx="1728906" cy="1710813"/>
          </a:xfrm>
          <a:prstGeom prst="rect">
            <a:avLst/>
          </a:prstGeom>
        </p:spPr>
      </p:pic>
      <p:pic>
        <p:nvPicPr>
          <p:cNvPr id="7" name="Picture 6"/>
          <p:cNvPicPr>
            <a:picLocks noChangeAspect="1"/>
          </p:cNvPicPr>
          <p:nvPr/>
        </p:nvPicPr>
        <p:blipFill>
          <a:blip r:embed="rId3"/>
          <a:stretch>
            <a:fillRect/>
          </a:stretch>
        </p:blipFill>
        <p:spPr>
          <a:xfrm flipH="1">
            <a:off x="10568945" y="656966"/>
            <a:ext cx="908842" cy="883181"/>
          </a:xfrm>
          <a:prstGeom prst="rect">
            <a:avLst/>
          </a:prstGeom>
        </p:spPr>
      </p:pic>
      <p:pic>
        <p:nvPicPr>
          <p:cNvPr id="20" name="Picture 19"/>
          <p:cNvPicPr>
            <a:picLocks noChangeAspect="1"/>
          </p:cNvPicPr>
          <p:nvPr/>
        </p:nvPicPr>
        <p:blipFill>
          <a:blip r:embed="rId3"/>
          <a:stretch>
            <a:fillRect/>
          </a:stretch>
        </p:blipFill>
        <p:spPr>
          <a:xfrm flipH="1">
            <a:off x="10568945" y="3321868"/>
            <a:ext cx="908842" cy="883181"/>
          </a:xfrm>
          <a:prstGeom prst="rect">
            <a:avLst/>
          </a:prstGeom>
        </p:spPr>
      </p:pic>
      <p:sp>
        <p:nvSpPr>
          <p:cNvPr id="9" name="TextBox 8"/>
          <p:cNvSpPr txBox="1"/>
          <p:nvPr/>
        </p:nvSpPr>
        <p:spPr>
          <a:xfrm>
            <a:off x="5648631" y="3701842"/>
            <a:ext cx="1728505" cy="369332"/>
          </a:xfrm>
          <a:prstGeom prst="rect">
            <a:avLst/>
          </a:prstGeom>
          <a:noFill/>
        </p:spPr>
        <p:txBody>
          <a:bodyPr wrap="square" rtlCol="0">
            <a:spAutoFit/>
          </a:bodyPr>
          <a:lstStyle/>
          <a:p>
            <a:r>
              <a:rPr lang="en-US" smtClean="0">
                <a:latin typeface="UTM Helve" panose="02040603050506020204"/>
              </a:rPr>
              <a:t>Điều vận</a:t>
            </a:r>
            <a:endParaRPr lang="en-US">
              <a:latin typeface="UTM Helve" panose="02040603050506020204"/>
            </a:endParaRPr>
          </a:p>
        </p:txBody>
      </p:sp>
      <p:sp>
        <p:nvSpPr>
          <p:cNvPr id="22" name="TextBox 21"/>
          <p:cNvSpPr txBox="1"/>
          <p:nvPr/>
        </p:nvSpPr>
        <p:spPr>
          <a:xfrm>
            <a:off x="1563073" y="3766258"/>
            <a:ext cx="1728505" cy="369332"/>
          </a:xfrm>
          <a:prstGeom prst="rect">
            <a:avLst/>
          </a:prstGeom>
          <a:noFill/>
        </p:spPr>
        <p:txBody>
          <a:bodyPr wrap="square" rtlCol="0">
            <a:spAutoFit/>
          </a:bodyPr>
          <a:lstStyle/>
          <a:p>
            <a:r>
              <a:rPr lang="en-US" smtClean="0">
                <a:latin typeface="UTM Helve" panose="02040603050506020204"/>
              </a:rPr>
              <a:t>Kinh doanh</a:t>
            </a:r>
            <a:endParaRPr lang="en-US">
              <a:latin typeface="UTM Helve" panose="02040603050506020204"/>
            </a:endParaRPr>
          </a:p>
        </p:txBody>
      </p:sp>
      <p:pic>
        <p:nvPicPr>
          <p:cNvPr id="23" name="Picture 6" descr="business, female, office, people, user, website, woman icon | Iconic women,  Women, Fema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3073" y="2243393"/>
            <a:ext cx="1311080" cy="131108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5"/>
          <a:stretch>
            <a:fillRect/>
          </a:stretch>
        </p:blipFill>
        <p:spPr>
          <a:xfrm>
            <a:off x="5648631" y="2356907"/>
            <a:ext cx="849761" cy="1146190"/>
          </a:xfrm>
          <a:prstGeom prst="rect">
            <a:avLst/>
          </a:prstGeom>
        </p:spPr>
      </p:pic>
      <p:cxnSp>
        <p:nvCxnSpPr>
          <p:cNvPr id="3" name="Straight Arrow Connector 2"/>
          <p:cNvCxnSpPr/>
          <p:nvPr/>
        </p:nvCxnSpPr>
        <p:spPr>
          <a:xfrm>
            <a:off x="3291578" y="3098117"/>
            <a:ext cx="1944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flipV="1">
            <a:off x="7108723" y="2123768"/>
            <a:ext cx="1607574" cy="9743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7108723" y="3215148"/>
            <a:ext cx="1607574" cy="11651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2575671"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Chức năng quản lý kho vận</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flipH="1">
            <a:off x="6274385" y="721125"/>
            <a:ext cx="908842" cy="883181"/>
          </a:xfrm>
          <a:prstGeom prst="rect">
            <a:avLst/>
          </a:prstGeom>
        </p:spPr>
      </p:pic>
      <p:sp>
        <p:nvSpPr>
          <p:cNvPr id="22" name="TextBox 21"/>
          <p:cNvSpPr txBox="1"/>
          <p:nvPr/>
        </p:nvSpPr>
        <p:spPr>
          <a:xfrm>
            <a:off x="1321126" y="3523894"/>
            <a:ext cx="1728505" cy="646331"/>
          </a:xfrm>
          <a:prstGeom prst="rect">
            <a:avLst/>
          </a:prstGeom>
          <a:noFill/>
        </p:spPr>
        <p:txBody>
          <a:bodyPr wrap="square" rtlCol="0">
            <a:spAutoFit/>
          </a:bodyPr>
          <a:lstStyle/>
          <a:p>
            <a:pPr algn="ctr"/>
            <a:r>
              <a:rPr lang="en-US" smtClean="0">
                <a:latin typeface="UTM Helve" panose="02040603050506020204"/>
              </a:rPr>
              <a:t>Chứng từ </a:t>
            </a:r>
          </a:p>
          <a:p>
            <a:pPr algn="ctr"/>
            <a:r>
              <a:rPr lang="en-US" smtClean="0">
                <a:latin typeface="UTM Helve" panose="02040603050506020204"/>
              </a:rPr>
              <a:t>kho vận</a:t>
            </a:r>
            <a:endParaRPr lang="en-US">
              <a:latin typeface="UTM Helve" panose="02040603050506020204"/>
            </a:endParaRPr>
          </a:p>
        </p:txBody>
      </p:sp>
      <p:pic>
        <p:nvPicPr>
          <p:cNvPr id="23" name="Picture 6" descr="business, female, office, people, user, website, woman icon | Iconic women,  Women, Fema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3073" y="2243393"/>
            <a:ext cx="1311080" cy="131108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orklift Vector SVG Icon (26) - SVG Rep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542" y="1259816"/>
            <a:ext cx="1289767" cy="128976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2"/>
          <a:stretch>
            <a:fillRect/>
          </a:stretch>
        </p:blipFill>
        <p:spPr>
          <a:xfrm flipH="1">
            <a:off x="6274385" y="3557871"/>
            <a:ext cx="908842" cy="883181"/>
          </a:xfrm>
          <a:prstGeom prst="rect">
            <a:avLst/>
          </a:prstGeom>
        </p:spPr>
      </p:pic>
      <p:pic>
        <p:nvPicPr>
          <p:cNvPr id="34" name="Picture 2" descr="Forklift Vector SVG Icon (26) - SVG Rep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542" y="4096562"/>
            <a:ext cx="1289767" cy="128976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2541" y="1905452"/>
            <a:ext cx="1489325" cy="1489325"/>
          </a:xfrm>
          <a:prstGeom prst="rect">
            <a:avLst/>
          </a:prstGeom>
        </p:spPr>
      </p:pic>
      <p:sp>
        <p:nvSpPr>
          <p:cNvPr id="35" name="TextBox 34"/>
          <p:cNvSpPr txBox="1"/>
          <p:nvPr/>
        </p:nvSpPr>
        <p:spPr>
          <a:xfrm>
            <a:off x="9733184" y="3549766"/>
            <a:ext cx="1728505" cy="646331"/>
          </a:xfrm>
          <a:prstGeom prst="rect">
            <a:avLst/>
          </a:prstGeom>
          <a:noFill/>
        </p:spPr>
        <p:txBody>
          <a:bodyPr wrap="square" rtlCol="0">
            <a:spAutoFit/>
          </a:bodyPr>
          <a:lstStyle/>
          <a:p>
            <a:pPr algn="ctr"/>
            <a:r>
              <a:rPr lang="en-US" smtClean="0">
                <a:latin typeface="UTM Helve" panose="02040603050506020204"/>
              </a:rPr>
              <a:t>Báo cáo </a:t>
            </a:r>
          </a:p>
          <a:p>
            <a:pPr algn="ctr"/>
            <a:r>
              <a:rPr lang="en-US" smtClean="0">
                <a:latin typeface="UTM Helve" panose="02040603050506020204"/>
              </a:rPr>
              <a:t>Thống kê</a:t>
            </a:r>
            <a:endParaRPr lang="en-US">
              <a:latin typeface="UTM Helve" panose="02040603050506020204"/>
            </a:endParaRPr>
          </a:p>
        </p:txBody>
      </p:sp>
      <p:cxnSp>
        <p:nvCxnSpPr>
          <p:cNvPr id="4" name="Elbow Connector 3"/>
          <p:cNvCxnSpPr/>
          <p:nvPr/>
        </p:nvCxnSpPr>
        <p:spPr>
          <a:xfrm flipV="1">
            <a:off x="3232087" y="2035277"/>
            <a:ext cx="1487397" cy="10323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3232087" y="3185652"/>
            <a:ext cx="1487397" cy="12554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83227" y="2684207"/>
            <a:ext cx="2020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05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2575671"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Tính năng quản lý kho vận</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3142632513"/>
              </p:ext>
            </p:extLst>
          </p:nvPr>
        </p:nvGraphicFramePr>
        <p:xfrm>
          <a:off x="2032000" y="52274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Devy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3025" y="2902939"/>
            <a:ext cx="1885950" cy="57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32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7579" y="522746"/>
            <a:ext cx="6966474" cy="5423546"/>
          </a:xfrm>
          <a:prstGeom prst="rect">
            <a:avLst/>
          </a:prstGeom>
        </p:spPr>
      </p:pic>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2575671"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Mô hình tổng quan hệ thống</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73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3620087" y="2788851"/>
            <a:ext cx="4951826" cy="1280299"/>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3600" b="1" smtClean="0">
                <a:solidFill>
                  <a:schemeClr val="bg1"/>
                </a:solidFill>
                <a:latin typeface="UTM Helve" panose="02040603050506020204" pitchFamily="18" charset="0"/>
              </a:rPr>
              <a:t>Kế hoạch thực hiện</a:t>
            </a:r>
            <a:endParaRPr lang="en-US" sz="3600" b="1" dirty="0">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9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191589" y="302004"/>
            <a:ext cx="1145233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777361"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Nội dung</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graphicFrame>
        <p:nvGraphicFramePr>
          <p:cNvPr id="7" name="Diagram 6"/>
          <p:cNvGraphicFramePr/>
          <p:nvPr>
            <p:extLst>
              <p:ext uri="{D42A27DB-BD31-4B8C-83A1-F6EECF244321}">
                <p14:modId xmlns:p14="http://schemas.microsoft.com/office/powerpoint/2010/main" val="369727421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2529066" y="1300767"/>
            <a:ext cx="567784" cy="923330"/>
          </a:xfrm>
          <a:prstGeom prst="rect">
            <a:avLst/>
          </a:prstGeom>
          <a:noFill/>
        </p:spPr>
        <p:txBody>
          <a:bodyPr wrap="none" lIns="91440" tIns="45720" rIns="91440" bIns="45720">
            <a:spAutoFit/>
          </a:bodyPr>
          <a:lstStyle/>
          <a:p>
            <a:pPr algn="ctr"/>
            <a:r>
              <a:rPr lang="en-US" sz="5400" b="1" cap="none" spc="0" smtClean="0">
                <a:ln w="0"/>
                <a:solidFill>
                  <a:schemeClr val="accent1"/>
                </a:solidFill>
                <a:effectLst>
                  <a:outerShdw blurRad="38100" dist="25400" dir="5400000" algn="ctr" rotWithShape="0">
                    <a:srgbClr val="6E747A">
                      <a:alpha val="43000"/>
                    </a:srgbClr>
                  </a:outerShdw>
                </a:effectLst>
                <a:latin typeface="UTM Helve" panose="02040603050506020204"/>
              </a:rPr>
              <a:t>1</a:t>
            </a:r>
            <a:endParaRPr lang="en-US" sz="5400" b="1" cap="none" spc="0">
              <a:ln w="0"/>
              <a:solidFill>
                <a:schemeClr val="accent1"/>
              </a:solidFill>
              <a:effectLst>
                <a:outerShdw blurRad="38100" dist="25400" dir="5400000" algn="ctr" rotWithShape="0">
                  <a:srgbClr val="6E747A">
                    <a:alpha val="43000"/>
                  </a:srgbClr>
                </a:outerShdw>
              </a:effectLst>
              <a:latin typeface="UTM Helve" panose="02040603050506020204"/>
            </a:endParaRPr>
          </a:p>
        </p:txBody>
      </p:sp>
      <p:sp>
        <p:nvSpPr>
          <p:cNvPr id="8" name="Rectangle 7"/>
          <p:cNvSpPr/>
          <p:nvPr/>
        </p:nvSpPr>
        <p:spPr>
          <a:xfrm>
            <a:off x="2917440" y="2925511"/>
            <a:ext cx="567784" cy="923330"/>
          </a:xfrm>
          <a:prstGeom prst="rect">
            <a:avLst/>
          </a:prstGeom>
          <a:noFill/>
        </p:spPr>
        <p:txBody>
          <a:bodyPr wrap="none" lIns="91440" tIns="45720" rIns="91440" bIns="45720">
            <a:spAutoFit/>
          </a:bodyPr>
          <a:lstStyle/>
          <a:p>
            <a:pPr algn="ctr"/>
            <a:r>
              <a:rPr lang="en-US" sz="5400" b="1" cap="none" spc="0" smtClean="0">
                <a:ln w="0"/>
                <a:solidFill>
                  <a:schemeClr val="accent1"/>
                </a:solidFill>
                <a:effectLst>
                  <a:outerShdw blurRad="38100" dist="25400" dir="5400000" algn="ctr" rotWithShape="0">
                    <a:srgbClr val="6E747A">
                      <a:alpha val="43000"/>
                    </a:srgbClr>
                  </a:outerShdw>
                </a:effectLst>
                <a:latin typeface="UTM Helve" panose="02040603050506020204"/>
              </a:rPr>
              <a:t>2</a:t>
            </a:r>
            <a:endParaRPr lang="en-US" sz="5400" b="1" cap="none" spc="0">
              <a:ln w="0"/>
              <a:solidFill>
                <a:schemeClr val="accent1"/>
              </a:solidFill>
              <a:effectLst>
                <a:outerShdw blurRad="38100" dist="25400" dir="5400000" algn="ctr" rotWithShape="0">
                  <a:srgbClr val="6E747A">
                    <a:alpha val="43000"/>
                  </a:srgbClr>
                </a:outerShdw>
              </a:effectLst>
              <a:latin typeface="UTM Helve" panose="02040603050506020204"/>
            </a:endParaRPr>
          </a:p>
        </p:txBody>
      </p:sp>
      <p:sp>
        <p:nvSpPr>
          <p:cNvPr id="9" name="Rectangle 8"/>
          <p:cNvSpPr/>
          <p:nvPr/>
        </p:nvSpPr>
        <p:spPr>
          <a:xfrm>
            <a:off x="2529066" y="4550255"/>
            <a:ext cx="567784" cy="923330"/>
          </a:xfrm>
          <a:prstGeom prst="rect">
            <a:avLst/>
          </a:prstGeom>
          <a:noFill/>
        </p:spPr>
        <p:txBody>
          <a:bodyPr wrap="none" lIns="91440" tIns="45720" rIns="91440" bIns="45720">
            <a:spAutoFit/>
          </a:bodyPr>
          <a:lstStyle/>
          <a:p>
            <a:pPr algn="ctr"/>
            <a:r>
              <a:rPr lang="en-US" sz="5400" b="1" cap="none" spc="0" smtClean="0">
                <a:ln w="0"/>
                <a:solidFill>
                  <a:schemeClr val="accent1"/>
                </a:solidFill>
                <a:effectLst>
                  <a:outerShdw blurRad="38100" dist="25400" dir="5400000" algn="ctr" rotWithShape="0">
                    <a:srgbClr val="6E747A">
                      <a:alpha val="43000"/>
                    </a:srgbClr>
                  </a:outerShdw>
                </a:effectLst>
                <a:latin typeface="UTM Helve" panose="02040603050506020204"/>
              </a:rPr>
              <a:t>3</a:t>
            </a:r>
            <a:endParaRPr lang="en-US" sz="5400" b="1" cap="none" spc="0">
              <a:ln w="0"/>
              <a:solidFill>
                <a:schemeClr val="accent1"/>
              </a:solidFill>
              <a:effectLst>
                <a:outerShdw blurRad="38100" dist="25400" dir="5400000" algn="ctr" rotWithShape="0">
                  <a:srgbClr val="6E747A">
                    <a:alpha val="43000"/>
                  </a:srgbClr>
                </a:outerShdw>
              </a:effectLst>
              <a:latin typeface="UTM Helve" panose="02040603050506020204"/>
            </a:endParaRPr>
          </a:p>
        </p:txBody>
      </p:sp>
    </p:spTree>
    <p:extLst>
      <p:ext uri="{BB962C8B-B14F-4D97-AF65-F5344CB8AC3E}">
        <p14:creationId xmlns:p14="http://schemas.microsoft.com/office/powerpoint/2010/main" val="262955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41978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Giai đoạn phát triển</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2141729" y="642848"/>
            <a:ext cx="1352020" cy="1931459"/>
          </a:xfrm>
          <a:custGeom>
            <a:avLst/>
            <a:gdLst>
              <a:gd name="connsiteX0" fmla="*/ 0 w 1931458"/>
              <a:gd name="connsiteY0" fmla="*/ 0 h 1352020"/>
              <a:gd name="connsiteX1" fmla="*/ 1255448 w 1931458"/>
              <a:gd name="connsiteY1" fmla="*/ 0 h 1352020"/>
              <a:gd name="connsiteX2" fmla="*/ 1931458 w 1931458"/>
              <a:gd name="connsiteY2" fmla="*/ 676010 h 1352020"/>
              <a:gd name="connsiteX3" fmla="*/ 1255448 w 1931458"/>
              <a:gd name="connsiteY3" fmla="*/ 1352020 h 1352020"/>
              <a:gd name="connsiteX4" fmla="*/ 0 w 1931458"/>
              <a:gd name="connsiteY4" fmla="*/ 1352020 h 1352020"/>
              <a:gd name="connsiteX5" fmla="*/ 676010 w 1931458"/>
              <a:gd name="connsiteY5" fmla="*/ 676010 h 1352020"/>
              <a:gd name="connsiteX6" fmla="*/ 0 w 1931458"/>
              <a:gd name="connsiteY6" fmla="*/ 0 h 13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458" h="1352020">
                <a:moveTo>
                  <a:pt x="1931457" y="0"/>
                </a:moveTo>
                <a:lnTo>
                  <a:pt x="1931457" y="878813"/>
                </a:lnTo>
                <a:lnTo>
                  <a:pt x="965729" y="1352020"/>
                </a:lnTo>
                <a:lnTo>
                  <a:pt x="1" y="878813"/>
                </a:lnTo>
                <a:lnTo>
                  <a:pt x="1" y="0"/>
                </a:lnTo>
                <a:lnTo>
                  <a:pt x="965729" y="473207"/>
                </a:lnTo>
                <a:lnTo>
                  <a:pt x="1931457"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3970" tIns="689981" rIns="13970" bIns="689980" numCol="1" spcCol="1270" anchor="ctr" anchorCtr="0">
            <a:noAutofit/>
          </a:bodyPr>
          <a:lstStyle/>
          <a:p>
            <a:pPr lvl="0" algn="ctr" defTabSz="977900">
              <a:lnSpc>
                <a:spcPct val="90000"/>
              </a:lnSpc>
              <a:spcBef>
                <a:spcPct val="0"/>
              </a:spcBef>
              <a:spcAft>
                <a:spcPct val="35000"/>
              </a:spcAft>
            </a:pPr>
            <a:r>
              <a:rPr lang="en-US" sz="2200" kern="1200" smtClean="0">
                <a:latin typeface="UTM Helve" panose="02040603050506020204"/>
                <a:cs typeface="Times New Roman" panose="02020603050405020304" pitchFamily="18" charset="0"/>
              </a:rPr>
              <a:t>Giai đoạn 1</a:t>
            </a:r>
            <a:endParaRPr lang="en-US" sz="2200" kern="1200">
              <a:latin typeface="UTM Helve" panose="02040603050506020204"/>
              <a:cs typeface="Times New Roman" panose="02020603050405020304" pitchFamily="18" charset="0"/>
            </a:endParaRPr>
          </a:p>
        </p:txBody>
      </p:sp>
      <p:sp>
        <p:nvSpPr>
          <p:cNvPr id="42" name="Freeform 41"/>
          <p:cNvSpPr/>
          <p:nvPr/>
        </p:nvSpPr>
        <p:spPr>
          <a:xfrm>
            <a:off x="3493748" y="642850"/>
            <a:ext cx="6775979" cy="1255447"/>
          </a:xfrm>
          <a:custGeom>
            <a:avLst/>
            <a:gdLst>
              <a:gd name="connsiteX0" fmla="*/ 209245 w 1255447"/>
              <a:gd name="connsiteY0" fmla="*/ 0 h 6775979"/>
              <a:gd name="connsiteX1" fmla="*/ 1046202 w 1255447"/>
              <a:gd name="connsiteY1" fmla="*/ 0 h 6775979"/>
              <a:gd name="connsiteX2" fmla="*/ 1255447 w 1255447"/>
              <a:gd name="connsiteY2" fmla="*/ 209245 h 6775979"/>
              <a:gd name="connsiteX3" fmla="*/ 1255447 w 1255447"/>
              <a:gd name="connsiteY3" fmla="*/ 6775979 h 6775979"/>
              <a:gd name="connsiteX4" fmla="*/ 1255447 w 1255447"/>
              <a:gd name="connsiteY4" fmla="*/ 6775979 h 6775979"/>
              <a:gd name="connsiteX5" fmla="*/ 0 w 1255447"/>
              <a:gd name="connsiteY5" fmla="*/ 6775979 h 6775979"/>
              <a:gd name="connsiteX6" fmla="*/ 0 w 1255447"/>
              <a:gd name="connsiteY6" fmla="*/ 6775979 h 6775979"/>
              <a:gd name="connsiteX7" fmla="*/ 0 w 1255447"/>
              <a:gd name="connsiteY7" fmla="*/ 209245 h 6775979"/>
              <a:gd name="connsiteX8" fmla="*/ 209245 w 1255447"/>
              <a:gd name="connsiteY8" fmla="*/ 0 h 677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447" h="6775979">
                <a:moveTo>
                  <a:pt x="1255447" y="1129352"/>
                </a:moveTo>
                <a:lnTo>
                  <a:pt x="1255447" y="5646627"/>
                </a:lnTo>
                <a:cubicBezTo>
                  <a:pt x="1255447" y="6270350"/>
                  <a:pt x="1238090" y="6775976"/>
                  <a:pt x="1216678" y="6775976"/>
                </a:cubicBezTo>
                <a:lnTo>
                  <a:pt x="0" y="6775976"/>
                </a:lnTo>
                <a:lnTo>
                  <a:pt x="0" y="6775976"/>
                </a:lnTo>
                <a:lnTo>
                  <a:pt x="0" y="3"/>
                </a:lnTo>
                <a:lnTo>
                  <a:pt x="0" y="3"/>
                </a:lnTo>
                <a:lnTo>
                  <a:pt x="1216678" y="3"/>
                </a:lnTo>
                <a:cubicBezTo>
                  <a:pt x="1238090" y="3"/>
                  <a:pt x="1255447" y="505629"/>
                  <a:pt x="1255447" y="1129352"/>
                </a:cubicBez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8" tIns="73351" rIns="73351" bIns="73351" numCol="1" spcCol="1270" anchor="ctr" anchorCtr="0">
            <a:noAutofit/>
          </a:bodyPr>
          <a:lstStyle/>
          <a:p>
            <a:pPr marL="0" lvl="1" algn="l" defTabSz="844550">
              <a:lnSpc>
                <a:spcPct val="90000"/>
              </a:lnSpc>
              <a:spcBef>
                <a:spcPct val="0"/>
              </a:spcBef>
              <a:spcAft>
                <a:spcPct val="15000"/>
              </a:spcAft>
            </a:pPr>
            <a:r>
              <a:rPr lang="en-US" sz="2200" kern="1200" smtClean="0">
                <a:latin typeface="UTM Helve" panose="02040603050506020204"/>
              </a:rPr>
              <a:t>Thực hiện khảo sát nghiệp vụ, xây dựng khung quy trình phần mềm cho hệ thống quản lý logistics Devyt</a:t>
            </a:r>
            <a:endParaRPr lang="en-US" sz="2200" kern="1200">
              <a:latin typeface="UTM Helve" panose="02040603050506020204"/>
            </a:endParaRPr>
          </a:p>
        </p:txBody>
      </p:sp>
      <p:sp>
        <p:nvSpPr>
          <p:cNvPr id="43" name="Freeform 42"/>
          <p:cNvSpPr/>
          <p:nvPr/>
        </p:nvSpPr>
        <p:spPr>
          <a:xfrm>
            <a:off x="2141729" y="2383367"/>
            <a:ext cx="1352020" cy="1931458"/>
          </a:xfrm>
          <a:custGeom>
            <a:avLst/>
            <a:gdLst>
              <a:gd name="connsiteX0" fmla="*/ 0 w 1931458"/>
              <a:gd name="connsiteY0" fmla="*/ 0 h 1352020"/>
              <a:gd name="connsiteX1" fmla="*/ 1255448 w 1931458"/>
              <a:gd name="connsiteY1" fmla="*/ 0 h 1352020"/>
              <a:gd name="connsiteX2" fmla="*/ 1931458 w 1931458"/>
              <a:gd name="connsiteY2" fmla="*/ 676010 h 1352020"/>
              <a:gd name="connsiteX3" fmla="*/ 1255448 w 1931458"/>
              <a:gd name="connsiteY3" fmla="*/ 1352020 h 1352020"/>
              <a:gd name="connsiteX4" fmla="*/ 0 w 1931458"/>
              <a:gd name="connsiteY4" fmla="*/ 1352020 h 1352020"/>
              <a:gd name="connsiteX5" fmla="*/ 676010 w 1931458"/>
              <a:gd name="connsiteY5" fmla="*/ 676010 h 1352020"/>
              <a:gd name="connsiteX6" fmla="*/ 0 w 1931458"/>
              <a:gd name="connsiteY6" fmla="*/ 0 h 13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458" h="1352020">
                <a:moveTo>
                  <a:pt x="1931457" y="0"/>
                </a:moveTo>
                <a:lnTo>
                  <a:pt x="1931457" y="878813"/>
                </a:lnTo>
                <a:lnTo>
                  <a:pt x="965729" y="1352020"/>
                </a:lnTo>
                <a:lnTo>
                  <a:pt x="1" y="878813"/>
                </a:lnTo>
                <a:lnTo>
                  <a:pt x="1" y="0"/>
                </a:lnTo>
                <a:lnTo>
                  <a:pt x="965729" y="473207"/>
                </a:lnTo>
                <a:lnTo>
                  <a:pt x="1931457" y="0"/>
                </a:lnTo>
                <a:close/>
              </a:path>
            </a:pathLst>
          </a:cu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13970" tIns="689980" rIns="13970" bIns="689980" numCol="1" spcCol="1270" anchor="ctr" anchorCtr="0">
            <a:noAutofit/>
          </a:bodyPr>
          <a:lstStyle/>
          <a:p>
            <a:pPr lvl="0" algn="ctr" defTabSz="977900">
              <a:lnSpc>
                <a:spcPct val="90000"/>
              </a:lnSpc>
              <a:spcBef>
                <a:spcPct val="0"/>
              </a:spcBef>
              <a:spcAft>
                <a:spcPct val="35000"/>
              </a:spcAft>
            </a:pPr>
            <a:r>
              <a:rPr lang="en-US" sz="2200" kern="1200" smtClean="0">
                <a:latin typeface="UTM Helve" panose="02040603050506020204"/>
                <a:cs typeface="Times New Roman" panose="02020603050405020304" pitchFamily="18" charset="0"/>
              </a:rPr>
              <a:t>Giai đoạn 2</a:t>
            </a:r>
            <a:endParaRPr lang="en-US" sz="2200" kern="1200">
              <a:latin typeface="UTM Helve" panose="02040603050506020204"/>
              <a:cs typeface="Times New Roman" panose="02020603050405020304" pitchFamily="18" charset="0"/>
            </a:endParaRPr>
          </a:p>
        </p:txBody>
      </p:sp>
      <p:sp>
        <p:nvSpPr>
          <p:cNvPr id="44" name="Freeform 43"/>
          <p:cNvSpPr/>
          <p:nvPr/>
        </p:nvSpPr>
        <p:spPr>
          <a:xfrm>
            <a:off x="3493748" y="2383368"/>
            <a:ext cx="6775979" cy="1255447"/>
          </a:xfrm>
          <a:custGeom>
            <a:avLst/>
            <a:gdLst>
              <a:gd name="connsiteX0" fmla="*/ 209245 w 1255447"/>
              <a:gd name="connsiteY0" fmla="*/ 0 h 6775979"/>
              <a:gd name="connsiteX1" fmla="*/ 1046202 w 1255447"/>
              <a:gd name="connsiteY1" fmla="*/ 0 h 6775979"/>
              <a:gd name="connsiteX2" fmla="*/ 1255447 w 1255447"/>
              <a:gd name="connsiteY2" fmla="*/ 209245 h 6775979"/>
              <a:gd name="connsiteX3" fmla="*/ 1255447 w 1255447"/>
              <a:gd name="connsiteY3" fmla="*/ 6775979 h 6775979"/>
              <a:gd name="connsiteX4" fmla="*/ 1255447 w 1255447"/>
              <a:gd name="connsiteY4" fmla="*/ 6775979 h 6775979"/>
              <a:gd name="connsiteX5" fmla="*/ 0 w 1255447"/>
              <a:gd name="connsiteY5" fmla="*/ 6775979 h 6775979"/>
              <a:gd name="connsiteX6" fmla="*/ 0 w 1255447"/>
              <a:gd name="connsiteY6" fmla="*/ 6775979 h 6775979"/>
              <a:gd name="connsiteX7" fmla="*/ 0 w 1255447"/>
              <a:gd name="connsiteY7" fmla="*/ 209245 h 6775979"/>
              <a:gd name="connsiteX8" fmla="*/ 209245 w 1255447"/>
              <a:gd name="connsiteY8" fmla="*/ 0 h 677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447" h="6775979">
                <a:moveTo>
                  <a:pt x="1255447" y="1129352"/>
                </a:moveTo>
                <a:lnTo>
                  <a:pt x="1255447" y="5646627"/>
                </a:lnTo>
                <a:cubicBezTo>
                  <a:pt x="1255447" y="6270350"/>
                  <a:pt x="1238090" y="6775976"/>
                  <a:pt x="1216678" y="6775976"/>
                </a:cubicBezTo>
                <a:lnTo>
                  <a:pt x="0" y="6775976"/>
                </a:lnTo>
                <a:lnTo>
                  <a:pt x="0" y="6775976"/>
                </a:lnTo>
                <a:lnTo>
                  <a:pt x="0" y="3"/>
                </a:lnTo>
                <a:lnTo>
                  <a:pt x="0" y="3"/>
                </a:lnTo>
                <a:lnTo>
                  <a:pt x="1216678" y="3"/>
                </a:lnTo>
                <a:cubicBezTo>
                  <a:pt x="1238090" y="3"/>
                  <a:pt x="1255447" y="505629"/>
                  <a:pt x="1255447" y="1129352"/>
                </a:cubicBezTo>
                <a:close/>
              </a:path>
            </a:pathLst>
          </a:custGeom>
        </p:spPr>
        <p:style>
          <a:lnRef idx="2">
            <a:schemeClr val="accent5">
              <a:hueOff val="-3379271"/>
              <a:satOff val="-8710"/>
              <a:lumOff val="-588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8" tIns="73351" rIns="73351" bIns="73351" numCol="1" spcCol="1270" anchor="ctr" anchorCtr="0">
            <a:noAutofit/>
          </a:bodyPr>
          <a:lstStyle/>
          <a:p>
            <a:pPr marL="0" lvl="1" algn="l" defTabSz="844550">
              <a:lnSpc>
                <a:spcPct val="90000"/>
              </a:lnSpc>
              <a:spcBef>
                <a:spcPct val="0"/>
              </a:spcBef>
              <a:spcAft>
                <a:spcPct val="15000"/>
              </a:spcAft>
            </a:pPr>
            <a:r>
              <a:rPr lang="en-US" sz="2200" smtClean="0">
                <a:latin typeface="UTM Helve" panose="02040603050506020204"/>
              </a:rPr>
              <a:t>Phát triển phần mềm, ban hành quy trình phần mềm phù hợp với nghiệp vụ thực tế </a:t>
            </a:r>
            <a:endParaRPr lang="en-US" sz="2200" kern="1200">
              <a:latin typeface="UTM Helve" panose="02040603050506020204"/>
            </a:endParaRPr>
          </a:p>
        </p:txBody>
      </p:sp>
      <p:sp>
        <p:nvSpPr>
          <p:cNvPr id="45" name="Freeform 44"/>
          <p:cNvSpPr/>
          <p:nvPr/>
        </p:nvSpPr>
        <p:spPr>
          <a:xfrm>
            <a:off x="2141729" y="4123884"/>
            <a:ext cx="1352020" cy="1931458"/>
          </a:xfrm>
          <a:custGeom>
            <a:avLst/>
            <a:gdLst>
              <a:gd name="connsiteX0" fmla="*/ 0 w 1931458"/>
              <a:gd name="connsiteY0" fmla="*/ 0 h 1352020"/>
              <a:gd name="connsiteX1" fmla="*/ 1255448 w 1931458"/>
              <a:gd name="connsiteY1" fmla="*/ 0 h 1352020"/>
              <a:gd name="connsiteX2" fmla="*/ 1931458 w 1931458"/>
              <a:gd name="connsiteY2" fmla="*/ 676010 h 1352020"/>
              <a:gd name="connsiteX3" fmla="*/ 1255448 w 1931458"/>
              <a:gd name="connsiteY3" fmla="*/ 1352020 h 1352020"/>
              <a:gd name="connsiteX4" fmla="*/ 0 w 1931458"/>
              <a:gd name="connsiteY4" fmla="*/ 1352020 h 1352020"/>
              <a:gd name="connsiteX5" fmla="*/ 676010 w 1931458"/>
              <a:gd name="connsiteY5" fmla="*/ 676010 h 1352020"/>
              <a:gd name="connsiteX6" fmla="*/ 0 w 1931458"/>
              <a:gd name="connsiteY6" fmla="*/ 0 h 13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458" h="1352020">
                <a:moveTo>
                  <a:pt x="1931457" y="0"/>
                </a:moveTo>
                <a:lnTo>
                  <a:pt x="1931457" y="878813"/>
                </a:lnTo>
                <a:lnTo>
                  <a:pt x="965729" y="1352020"/>
                </a:lnTo>
                <a:lnTo>
                  <a:pt x="1" y="878813"/>
                </a:lnTo>
                <a:lnTo>
                  <a:pt x="1" y="0"/>
                </a:lnTo>
                <a:lnTo>
                  <a:pt x="965729" y="473207"/>
                </a:lnTo>
                <a:lnTo>
                  <a:pt x="1931457" y="0"/>
                </a:lnTo>
                <a:close/>
              </a:path>
            </a:pathLst>
          </a:cu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3970" tIns="689980" rIns="13970" bIns="689980" numCol="1" spcCol="1270" anchor="ctr" anchorCtr="0">
            <a:noAutofit/>
          </a:bodyPr>
          <a:lstStyle/>
          <a:p>
            <a:pPr lvl="0" algn="ctr" defTabSz="977900">
              <a:lnSpc>
                <a:spcPct val="90000"/>
              </a:lnSpc>
              <a:spcBef>
                <a:spcPct val="0"/>
              </a:spcBef>
              <a:spcAft>
                <a:spcPct val="35000"/>
              </a:spcAft>
            </a:pPr>
            <a:r>
              <a:rPr lang="en-US" sz="2200" kern="1200" smtClean="0">
                <a:latin typeface="UTM Helve" panose="02040603050506020204"/>
                <a:cs typeface="Times New Roman" panose="02020603050405020304" pitchFamily="18" charset="0"/>
              </a:rPr>
              <a:t>Giai đoạn 3</a:t>
            </a:r>
            <a:endParaRPr lang="en-US" sz="2200" kern="1200">
              <a:latin typeface="UTM Helve" panose="02040603050506020204"/>
              <a:cs typeface="Times New Roman" panose="02020603050405020304" pitchFamily="18" charset="0"/>
            </a:endParaRPr>
          </a:p>
        </p:txBody>
      </p:sp>
      <p:sp>
        <p:nvSpPr>
          <p:cNvPr id="46" name="Freeform 45"/>
          <p:cNvSpPr/>
          <p:nvPr/>
        </p:nvSpPr>
        <p:spPr>
          <a:xfrm>
            <a:off x="3493748" y="4123885"/>
            <a:ext cx="6775979" cy="1255447"/>
          </a:xfrm>
          <a:custGeom>
            <a:avLst/>
            <a:gdLst>
              <a:gd name="connsiteX0" fmla="*/ 209245 w 1255447"/>
              <a:gd name="connsiteY0" fmla="*/ 0 h 6775979"/>
              <a:gd name="connsiteX1" fmla="*/ 1046202 w 1255447"/>
              <a:gd name="connsiteY1" fmla="*/ 0 h 6775979"/>
              <a:gd name="connsiteX2" fmla="*/ 1255447 w 1255447"/>
              <a:gd name="connsiteY2" fmla="*/ 209245 h 6775979"/>
              <a:gd name="connsiteX3" fmla="*/ 1255447 w 1255447"/>
              <a:gd name="connsiteY3" fmla="*/ 6775979 h 6775979"/>
              <a:gd name="connsiteX4" fmla="*/ 1255447 w 1255447"/>
              <a:gd name="connsiteY4" fmla="*/ 6775979 h 6775979"/>
              <a:gd name="connsiteX5" fmla="*/ 0 w 1255447"/>
              <a:gd name="connsiteY5" fmla="*/ 6775979 h 6775979"/>
              <a:gd name="connsiteX6" fmla="*/ 0 w 1255447"/>
              <a:gd name="connsiteY6" fmla="*/ 6775979 h 6775979"/>
              <a:gd name="connsiteX7" fmla="*/ 0 w 1255447"/>
              <a:gd name="connsiteY7" fmla="*/ 209245 h 6775979"/>
              <a:gd name="connsiteX8" fmla="*/ 209245 w 1255447"/>
              <a:gd name="connsiteY8" fmla="*/ 0 h 677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447" h="6775979">
                <a:moveTo>
                  <a:pt x="1255447" y="1129352"/>
                </a:moveTo>
                <a:lnTo>
                  <a:pt x="1255447" y="5646627"/>
                </a:lnTo>
                <a:cubicBezTo>
                  <a:pt x="1255447" y="6270350"/>
                  <a:pt x="1238090" y="6775976"/>
                  <a:pt x="1216678" y="6775976"/>
                </a:cubicBezTo>
                <a:lnTo>
                  <a:pt x="0" y="6775976"/>
                </a:lnTo>
                <a:lnTo>
                  <a:pt x="0" y="6775976"/>
                </a:lnTo>
                <a:lnTo>
                  <a:pt x="0" y="3"/>
                </a:lnTo>
                <a:lnTo>
                  <a:pt x="0" y="3"/>
                </a:lnTo>
                <a:lnTo>
                  <a:pt x="1216678" y="3"/>
                </a:lnTo>
                <a:cubicBezTo>
                  <a:pt x="1238090" y="3"/>
                  <a:pt x="1255447" y="505629"/>
                  <a:pt x="1255447" y="1129352"/>
                </a:cubicBezTo>
                <a:close/>
              </a:path>
            </a:pathLst>
          </a:custGeom>
        </p:spPr>
        <p:style>
          <a:lnRef idx="2">
            <a:schemeClr val="accent5">
              <a:hueOff val="-6758543"/>
              <a:satOff val="-17419"/>
              <a:lumOff val="-1176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8" tIns="73351" rIns="73351" bIns="73351" numCol="1" spcCol="1270" anchor="ctr" anchorCtr="0">
            <a:noAutofit/>
          </a:bodyPr>
          <a:lstStyle/>
          <a:p>
            <a:pPr marL="0" lvl="1" algn="l" defTabSz="844550">
              <a:lnSpc>
                <a:spcPct val="90000"/>
              </a:lnSpc>
              <a:spcBef>
                <a:spcPct val="0"/>
              </a:spcBef>
              <a:spcAft>
                <a:spcPct val="15000"/>
              </a:spcAft>
            </a:pPr>
            <a:r>
              <a:rPr lang="en-US" sz="2200" kern="1200" smtClean="0">
                <a:latin typeface="UTM Helve" panose="02040603050506020204"/>
              </a:rPr>
              <a:t>Tiến hành triển khai phần mềm, đưa hệ thống vào hoạt động tại các chi nhánh</a:t>
            </a:r>
            <a:endParaRPr lang="en-US" sz="2200" kern="1200">
              <a:latin typeface="UTM Helve" panose="02040603050506020204"/>
            </a:endParaRPr>
          </a:p>
        </p:txBody>
      </p:sp>
    </p:spTree>
    <p:extLst>
      <p:ext uri="{BB962C8B-B14F-4D97-AF65-F5344CB8AC3E}">
        <p14:creationId xmlns:p14="http://schemas.microsoft.com/office/powerpoint/2010/main" val="25419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41978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Chi phí dự kiến</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2050" name="Picture 2" descr="ladybug money box coins putting dolly Stock Footage Video (100%  Royalty-free) 1548682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981" y="1094470"/>
            <a:ext cx="7956038" cy="44822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80742" y="2732802"/>
            <a:ext cx="4039888" cy="923330"/>
          </a:xfrm>
          <a:prstGeom prst="rect">
            <a:avLst/>
          </a:prstGeom>
          <a:noFill/>
        </p:spPr>
        <p:txBody>
          <a:bodyPr wrap="none" lIns="91440" tIns="45720" rIns="91440" bIns="45720">
            <a:spAutoFit/>
          </a:bodyPr>
          <a:lstStyle/>
          <a:p>
            <a:pPr algn="ctr"/>
            <a:r>
              <a:rPr lang="en-US" sz="5400" b="0" i="1"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UTM Helve" panose="02040603050506020204"/>
              </a:rPr>
              <a:t>90 triệu VNĐ</a:t>
            </a:r>
            <a:endParaRPr lang="en-US" sz="5400" b="0" i="1"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UTM Helve" panose="02040603050506020204"/>
            </a:endParaRPr>
          </a:p>
        </p:txBody>
      </p:sp>
    </p:spTree>
    <p:extLst>
      <p:ext uri="{BB962C8B-B14F-4D97-AF65-F5344CB8AC3E}">
        <p14:creationId xmlns:p14="http://schemas.microsoft.com/office/powerpoint/2010/main" val="144152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A35F3D1B-E6BF-41BA-BAB2-E9997354C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669" y="10634"/>
            <a:ext cx="13321583" cy="6857999"/>
          </a:xfrm>
          <a:prstGeom prst="rect">
            <a:avLst/>
          </a:prstGeom>
        </p:spPr>
      </p:pic>
      <p:sp>
        <p:nvSpPr>
          <p:cNvPr id="6" name="Google Shape;1559;p104">
            <a:extLst>
              <a:ext uri="{FF2B5EF4-FFF2-40B4-BE49-F238E27FC236}">
                <a16:creationId xmlns:a16="http://schemas.microsoft.com/office/drawing/2014/main" xmlns="" id="{2D9ADF81-F6E4-4965-BFE5-15D48B198A25}"/>
              </a:ext>
            </a:extLst>
          </p:cNvPr>
          <p:cNvSpPr/>
          <p:nvPr/>
        </p:nvSpPr>
        <p:spPr>
          <a:xfrm>
            <a:off x="929639" y="4184903"/>
            <a:ext cx="3721608" cy="1920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1562;p104">
            <a:extLst>
              <a:ext uri="{FF2B5EF4-FFF2-40B4-BE49-F238E27FC236}">
                <a16:creationId xmlns:a16="http://schemas.microsoft.com/office/drawing/2014/main" xmlns="" id="{B8971E11-A961-40F4-811B-DC9727A61AED}"/>
              </a:ext>
            </a:extLst>
          </p:cNvPr>
          <p:cNvSpPr txBox="1">
            <a:spLocks/>
          </p:cNvSpPr>
          <p:nvPr/>
        </p:nvSpPr>
        <p:spPr>
          <a:xfrm>
            <a:off x="3653771" y="3160657"/>
            <a:ext cx="5099203" cy="536685"/>
          </a:xfrm>
          <a:prstGeom prst="rect">
            <a:avLst/>
          </a:prstGeom>
          <a:noFill/>
          <a:ln>
            <a:noFill/>
          </a:ln>
        </p:spPr>
        <p:txBody>
          <a:bodyPr spcFirstLastPara="1" vert="horz" wrap="square" lIns="0" tIns="13325"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0"/>
              </a:spcBef>
            </a:pPr>
            <a:r>
              <a:rPr lang="vi-VN" sz="3400" b="1">
                <a:solidFill>
                  <a:srgbClr val="FFFFFF"/>
                </a:solidFill>
                <a:latin typeface="+mn-lt"/>
                <a:ea typeface="Times New Roman"/>
                <a:cs typeface="Times New Roman"/>
                <a:sym typeface="Times New Roman"/>
              </a:rPr>
              <a:t>TRÂN TRỌNG CẢM ƠN!</a:t>
            </a:r>
            <a:endParaRPr lang="vi-VN" sz="3400" b="1">
              <a:latin typeface="+mn-lt"/>
              <a:ea typeface="Times New Roman"/>
              <a:cs typeface="Times New Roman"/>
              <a:sym typeface="Times New Roman"/>
            </a:endParaRPr>
          </a:p>
        </p:txBody>
      </p:sp>
    </p:spTree>
    <p:extLst>
      <p:ext uri="{BB962C8B-B14F-4D97-AF65-F5344CB8AC3E}">
        <p14:creationId xmlns:p14="http://schemas.microsoft.com/office/powerpoint/2010/main" val="301790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3620087" y="2788851"/>
            <a:ext cx="4951826" cy="1280299"/>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3600" b="1" smtClean="0">
                <a:solidFill>
                  <a:schemeClr val="bg1"/>
                </a:solidFill>
                <a:latin typeface="UTM Helve" panose="02040603050506020204" pitchFamily="18" charset="0"/>
              </a:rPr>
              <a:t>Giới thiệu chung</a:t>
            </a:r>
            <a:endParaRPr lang="en-US" sz="3600" b="1" dirty="0">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75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191589" y="302004"/>
            <a:ext cx="1145233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777361"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Giới thiệu chung</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56416" y="876051"/>
            <a:ext cx="10752802" cy="5078313"/>
          </a:xfrm>
          <a:prstGeom prst="rect">
            <a:avLst/>
          </a:prstGeom>
          <a:noFill/>
        </p:spPr>
        <p:txBody>
          <a:bodyPr wrap="square" rtlCol="0">
            <a:spAutoFit/>
          </a:bodyPr>
          <a:lstStyle/>
          <a:p>
            <a:pPr marL="285750" indent="-285750">
              <a:buFont typeface="Wingdings" panose="05000000000000000000" pitchFamily="2" charset="2"/>
              <a:buChar char="Ø"/>
            </a:pPr>
            <a:r>
              <a:rPr lang="vi-VN">
                <a:latin typeface="UTM Helve" panose="02040603050506020204"/>
              </a:rPr>
              <a:t>Đi vào hoạt động từ tháng 12 năm 2000, từ một doanh nghiệp thuần túy về thương mại và dịch vụ, Devyt đã vươn lên thành một tập đoàn kinh tế đa lĩnh vực, không ngừng lớn mạnh với quy mô phát triển và sự chuyên nghiệp của một thương hiệu toàn </a:t>
            </a:r>
            <a:r>
              <a:rPr lang="vi-VN">
                <a:latin typeface="UTM Helve" panose="02040603050506020204"/>
              </a:rPr>
              <a:t>cầu</a:t>
            </a:r>
            <a:r>
              <a:rPr lang="vi-VN" smtClean="0">
                <a:latin typeface="UTM Helve" panose="02040603050506020204"/>
              </a:rPr>
              <a:t>.</a:t>
            </a:r>
            <a:endParaRPr lang="en-US" smtClean="0">
              <a:latin typeface="UTM Helve" panose="02040603050506020204"/>
            </a:endParaRPr>
          </a:p>
          <a:p>
            <a:pPr marL="285750" indent="-285750">
              <a:buFont typeface="Wingdings" panose="05000000000000000000" pitchFamily="2" charset="2"/>
              <a:buChar char="Ø"/>
            </a:pPr>
            <a:r>
              <a:rPr lang="vi-VN" smtClean="0">
                <a:latin typeface="UTM Helve" panose="02040603050506020204"/>
              </a:rPr>
              <a:t>Lấy sản xuất làm mục tiêu mũi nhọn và nền tảng cho hoạt động kinh doanh của tập đoàn, Devyt đầu tư xây dựng hệ thống các nhà máy chuyên sâu nhằm cung cấp các sản phẩm đa dạng bao gồm bao bì, văn phòng phẩm và đồ chơi. Luôn đặt lợi ích của thế hệ tương lai lên trước, Devyt chú trọng hưởng ứng xu thế phát triển bền vững toàn cầu và lựa chọn sản xuất các sản phẩm bao bì từ những nguyên liệu thân thiện với môi trường như bột giấy, bột mía, giấy phế liệu.</a:t>
            </a:r>
            <a:endParaRPr lang="en-US" smtClean="0">
              <a:latin typeface="UTM Helve" panose="02040603050506020204"/>
            </a:endParaRPr>
          </a:p>
          <a:p>
            <a:pPr marL="285750" indent="-285750">
              <a:buFont typeface="Wingdings" panose="05000000000000000000" pitchFamily="2" charset="2"/>
              <a:buChar char="Ø"/>
            </a:pPr>
            <a:r>
              <a:rPr lang="en-US" smtClean="0">
                <a:latin typeface="UTM Helve" panose="02040603050506020204"/>
              </a:rPr>
              <a:t>Đ</a:t>
            </a:r>
            <a:r>
              <a:rPr lang="vi-VN" smtClean="0">
                <a:latin typeface="UTM Helve" panose="02040603050506020204"/>
              </a:rPr>
              <a:t>ể hỗ trợ chuỗi cung ứng của hệ thống, Devyt còn hoạt động mạnh trong lĩnh vực xuất nhập khẩu, thương mại, logistics và kho bãi. Với trang thiết bị hiện đại, đội ngũ quản lý chuyên nghiệp, kỹ sư giàu kinh nghiệm, Devyt đáp ứng được những yêu cầu về tiêu chuẩn cao nhất của khách hàng toàn Châu Á, Châu Âu và Châu Mỹ.</a:t>
            </a:r>
            <a:endParaRPr lang="en-US" smtClean="0">
              <a:latin typeface="UTM Helve" panose="02040603050506020204"/>
            </a:endParaRPr>
          </a:p>
          <a:p>
            <a:pPr marL="285750" indent="-285750">
              <a:buFont typeface="Wingdings" panose="05000000000000000000" pitchFamily="2" charset="2"/>
              <a:buChar char="Ø"/>
            </a:pPr>
            <a:r>
              <a:rPr lang="vi-VN" smtClean="0">
                <a:latin typeface="UTM Helve" panose="02040603050506020204"/>
              </a:rPr>
              <a:t>Không </a:t>
            </a:r>
            <a:r>
              <a:rPr lang="vi-VN">
                <a:latin typeface="UTM Helve" panose="02040603050506020204"/>
              </a:rPr>
              <a:t>dừng lại, các lĩnh vực kinh doanh khác của Devyt bao gồm giáo dục, dịch vụ F&amp;B, tư vấn thiết kế, đầu tư, xây dựng và cho thuê văn </a:t>
            </a:r>
            <a:r>
              <a:rPr lang="vi-VN">
                <a:latin typeface="UTM Helve" panose="02040603050506020204"/>
              </a:rPr>
              <a:t>phòng</a:t>
            </a:r>
            <a:r>
              <a:rPr lang="vi-VN" smtClean="0">
                <a:latin typeface="UTM Helve" panose="02040603050506020204"/>
              </a:rPr>
              <a:t>.</a:t>
            </a:r>
            <a:endParaRPr lang="en-US" smtClean="0">
              <a:latin typeface="UTM Helve" panose="02040603050506020204"/>
            </a:endParaRPr>
          </a:p>
          <a:p>
            <a:pPr marL="285750" indent="-285750">
              <a:buFont typeface="Wingdings" panose="05000000000000000000" pitchFamily="2" charset="2"/>
              <a:buChar char="Ø"/>
            </a:pPr>
            <a:r>
              <a:rPr lang="vi-VN">
                <a:latin typeface="UTM Helve" panose="02040603050506020204"/>
              </a:rPr>
              <a:t>Khát vọng tiên phong, chiến lược đầu tư đúng đắn, quyết tâm bảo đảm chất lượng và sự đồng hành gắn kết của tất cả cán bộ nhân viên, các đối tác, khách hàng là nền tảng cho sự phát triển vững vàng của tập đoàn. Devyt sẽ không ngừng vươn cao, tiếp tục xây dựng và khẳng định thương hiệu Việt trên toàn thế giới.</a:t>
            </a:r>
            <a:endParaRPr lang="en-US">
              <a:latin typeface="UTM Helve" panose="02040603050506020204"/>
            </a:endParaRPr>
          </a:p>
        </p:txBody>
      </p:sp>
    </p:spTree>
    <p:extLst>
      <p:ext uri="{BB962C8B-B14F-4D97-AF65-F5344CB8AC3E}">
        <p14:creationId xmlns:p14="http://schemas.microsoft.com/office/powerpoint/2010/main" val="17114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191589" y="302004"/>
            <a:ext cx="1145233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3777361"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Hiện </a:t>
            </a:r>
            <a:r>
              <a:rPr lang="en-US" sz="1400" b="1" smtClean="0">
                <a:solidFill>
                  <a:schemeClr val="bg1"/>
                </a:solidFill>
                <a:latin typeface="UTM Helve" panose="02040603050506020204" pitchFamily="18" charset="0"/>
              </a:rPr>
              <a:t>trạng CNTT</a:t>
            </a:r>
            <a:endParaRPr lang="en-US" sz="1400" b="1">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graphicFrame>
        <p:nvGraphicFramePr>
          <p:cNvPr id="7" name="Diagram 6"/>
          <p:cNvGraphicFramePr/>
          <p:nvPr>
            <p:extLst>
              <p:ext uri="{D42A27DB-BD31-4B8C-83A1-F6EECF244321}">
                <p14:modId xmlns:p14="http://schemas.microsoft.com/office/powerpoint/2010/main" val="26671176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2257778" y="1504335"/>
            <a:ext cx="1001251" cy="581945"/>
          </a:xfrm>
          <a:prstGeom prst="rect">
            <a:avLst/>
          </a:prstGeom>
        </p:spPr>
      </p:pic>
      <p:pic>
        <p:nvPicPr>
          <p:cNvPr id="3" name="Picture 2"/>
          <p:cNvPicPr>
            <a:picLocks noChangeAspect="1"/>
          </p:cNvPicPr>
          <p:nvPr/>
        </p:nvPicPr>
        <p:blipFill>
          <a:blip r:embed="rId9"/>
          <a:stretch>
            <a:fillRect/>
          </a:stretch>
        </p:blipFill>
        <p:spPr>
          <a:xfrm>
            <a:off x="2758403" y="2994594"/>
            <a:ext cx="886540" cy="868809"/>
          </a:xfrm>
          <a:prstGeom prst="rect">
            <a:avLst/>
          </a:prstGeom>
        </p:spPr>
      </p:pic>
      <p:pic>
        <p:nvPicPr>
          <p:cNvPr id="4102" name="Picture 6" descr="Report Icon, Transparent Report.PNG Images &amp; Vector - FreeIcon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00524" y="4702935"/>
            <a:ext cx="715758" cy="71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3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26423" y="302004"/>
            <a:ext cx="114174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294686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Mục tiêu</a:t>
            </a:r>
            <a:endParaRPr lang="en-US" sz="1400" b="1">
              <a:solidFill>
                <a:schemeClr val="bg1"/>
              </a:solidFill>
              <a:latin typeface="UTM Helve" panose="02040603050506020204" pitchFamily="18" charset="0"/>
            </a:endParaRPr>
          </a:p>
        </p:txBody>
      </p:sp>
      <p:cxnSp>
        <p:nvCxnSpPr>
          <p:cNvPr id="35" name="Straight Connector 34">
            <a:extLst>
              <a:ext uri="{FF2B5EF4-FFF2-40B4-BE49-F238E27FC236}">
                <a16:creationId xmlns:a16="http://schemas.microsoft.com/office/drawing/2014/main" xmlns="" id="{DB4C1EE3-4939-40A3-9CBA-54E912D8CFC9}"/>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graphicFrame>
        <p:nvGraphicFramePr>
          <p:cNvPr id="3" name="Diagram 2"/>
          <p:cNvGraphicFramePr/>
          <p:nvPr>
            <p:extLst>
              <p:ext uri="{D42A27DB-BD31-4B8C-83A1-F6EECF244321}">
                <p14:modId xmlns:p14="http://schemas.microsoft.com/office/powerpoint/2010/main" val="3162668163"/>
              </p:ext>
            </p:extLst>
          </p:nvPr>
        </p:nvGraphicFramePr>
        <p:xfrm>
          <a:off x="2032000" y="47999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79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679D36A4-69D2-4E41-BDFE-1623C3C9DA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3850" y="122507"/>
            <a:ext cx="277865" cy="367762"/>
          </a:xfrm>
          <a:prstGeom prst="rect">
            <a:avLst/>
          </a:prstGeom>
        </p:spPr>
      </p:pic>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26423" y="302004"/>
            <a:ext cx="114174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294686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Mục tiêu</a:t>
            </a:r>
            <a:endParaRPr lang="en-US" sz="1400" b="1">
              <a:solidFill>
                <a:schemeClr val="bg1"/>
              </a:solidFill>
              <a:latin typeface="UTM Helve" panose="02040603050506020204" pitchFamily="18" charset="0"/>
            </a:endParaRPr>
          </a:p>
        </p:txBody>
      </p:sp>
      <p:cxnSp>
        <p:nvCxnSpPr>
          <p:cNvPr id="35" name="Straight Connector 34">
            <a:extLst>
              <a:ext uri="{FF2B5EF4-FFF2-40B4-BE49-F238E27FC236}">
                <a16:creationId xmlns:a16="http://schemas.microsoft.com/office/drawing/2014/main" xmlns="" id="{DB4C1EE3-4939-40A3-9CBA-54E912D8CFC9}"/>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pic>
        <p:nvPicPr>
          <p:cNvPr id="3074" name="Picture 2" descr="Devy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708" y="2983512"/>
            <a:ext cx="2770583" cy="8395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307973953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7605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26423" y="302004"/>
            <a:ext cx="114174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656416" y="97462"/>
            <a:ext cx="2946864" cy="425284"/>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1400" b="1" smtClean="0">
                <a:solidFill>
                  <a:schemeClr val="bg1"/>
                </a:solidFill>
                <a:latin typeface="UTM Helve" panose="02040603050506020204" pitchFamily="18" charset="0"/>
              </a:rPr>
              <a:t>Chức năng chính</a:t>
            </a:r>
            <a:endParaRPr lang="en-US" sz="1400" b="1">
              <a:solidFill>
                <a:schemeClr val="bg1"/>
              </a:solidFill>
              <a:latin typeface="UTM Helve" panose="02040603050506020204" pitchFamily="18" charset="0"/>
            </a:endParaRPr>
          </a:p>
        </p:txBody>
      </p:sp>
      <p:cxnSp>
        <p:nvCxnSpPr>
          <p:cNvPr id="35" name="Straight Connector 34">
            <a:extLst>
              <a:ext uri="{FF2B5EF4-FFF2-40B4-BE49-F238E27FC236}">
                <a16:creationId xmlns:a16="http://schemas.microsoft.com/office/drawing/2014/main" xmlns="" id="{DB4C1EE3-4939-40A3-9CBA-54E912D8CFC9}"/>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56417" y="746922"/>
            <a:ext cx="4225300" cy="3939540"/>
          </a:xfrm>
          <a:prstGeom prst="rect">
            <a:avLst/>
          </a:prstGeom>
          <a:noFill/>
        </p:spPr>
        <p:txBody>
          <a:bodyPr wrap="square" rtlCol="0">
            <a:spAutoFit/>
          </a:bodyPr>
          <a:lstStyle/>
          <a:p>
            <a:pPr marL="285750" indent="-285750">
              <a:buFont typeface="Wingdings" panose="05000000000000000000" pitchFamily="2" charset="2"/>
              <a:buChar char="Ø"/>
            </a:pPr>
            <a:r>
              <a:rPr lang="en-US" sz="2500" smtClean="0">
                <a:latin typeface="UTM Helve" panose="02040603050506020204"/>
              </a:rPr>
              <a:t>Quản lý lô hàng </a:t>
            </a:r>
          </a:p>
          <a:p>
            <a:pPr marL="285750" indent="-285750">
              <a:buFont typeface="Wingdings" panose="05000000000000000000" pitchFamily="2" charset="2"/>
              <a:buChar char="Ø"/>
            </a:pPr>
            <a:r>
              <a:rPr lang="en-US" sz="2500" smtClean="0">
                <a:latin typeface="UTM Helve" panose="02040603050506020204"/>
              </a:rPr>
              <a:t>Quản lý hàng nhập</a:t>
            </a:r>
          </a:p>
          <a:p>
            <a:pPr marL="285750" indent="-285750">
              <a:buFont typeface="Wingdings" panose="05000000000000000000" pitchFamily="2" charset="2"/>
              <a:buChar char="Ø"/>
            </a:pPr>
            <a:r>
              <a:rPr lang="en-US" sz="2500" smtClean="0">
                <a:latin typeface="UTM Helve" panose="02040603050506020204"/>
              </a:rPr>
              <a:t>Quản lý hàng xuất</a:t>
            </a:r>
          </a:p>
          <a:p>
            <a:pPr marL="285750" indent="-285750">
              <a:buFont typeface="Wingdings" panose="05000000000000000000" pitchFamily="2" charset="2"/>
              <a:buChar char="Ø"/>
            </a:pPr>
            <a:r>
              <a:rPr lang="en-US" sz="2500" smtClean="0">
                <a:latin typeface="UTM Helve" panose="02040603050506020204"/>
              </a:rPr>
              <a:t>Quản lý tồn kho</a:t>
            </a:r>
          </a:p>
          <a:p>
            <a:pPr marL="285750" indent="-285750">
              <a:buFont typeface="Wingdings" panose="05000000000000000000" pitchFamily="2" charset="2"/>
              <a:buChar char="Ø"/>
            </a:pPr>
            <a:r>
              <a:rPr lang="en-US" sz="2500" smtClean="0">
                <a:latin typeface="UTM Helve" panose="02040603050506020204"/>
              </a:rPr>
              <a:t>Quản lý vị trí hàng hóa</a:t>
            </a:r>
          </a:p>
          <a:p>
            <a:pPr marL="285750" indent="-285750">
              <a:buFont typeface="Wingdings" panose="05000000000000000000" pitchFamily="2" charset="2"/>
              <a:buChar char="Ø"/>
            </a:pPr>
            <a:r>
              <a:rPr lang="en-US" sz="2500" smtClean="0">
                <a:latin typeface="UTM Helve" panose="02040603050506020204"/>
              </a:rPr>
              <a:t>Ứng dụng scanner Barcode/QR code</a:t>
            </a:r>
          </a:p>
          <a:p>
            <a:pPr marL="285750" indent="-285750">
              <a:buFont typeface="Wingdings" panose="05000000000000000000" pitchFamily="2" charset="2"/>
              <a:buChar char="Ø"/>
            </a:pPr>
            <a:r>
              <a:rPr lang="en-US" sz="2500" smtClean="0">
                <a:latin typeface="UTM Helve" panose="02040603050506020204"/>
              </a:rPr>
              <a:t>Quản lý xe vận tải</a:t>
            </a:r>
          </a:p>
          <a:p>
            <a:pPr marL="285750" indent="-285750">
              <a:buFont typeface="Wingdings" panose="05000000000000000000" pitchFamily="2" charset="2"/>
              <a:buChar char="Ø"/>
            </a:pPr>
            <a:r>
              <a:rPr lang="en-US" sz="2500" smtClean="0">
                <a:latin typeface="UTM Helve" panose="02040603050506020204"/>
              </a:rPr>
              <a:t>Quản lý lái xe</a:t>
            </a:r>
          </a:p>
          <a:p>
            <a:pPr marL="285750" indent="-285750">
              <a:buFont typeface="Wingdings" panose="05000000000000000000" pitchFamily="2" charset="2"/>
              <a:buChar char="Ø"/>
            </a:pPr>
            <a:r>
              <a:rPr lang="en-US" sz="2500" smtClean="0">
                <a:latin typeface="UTM Helve" panose="02040603050506020204"/>
              </a:rPr>
              <a:t>Quản lý lệnh điều vận</a:t>
            </a:r>
          </a:p>
        </p:txBody>
      </p:sp>
      <p:sp>
        <p:nvSpPr>
          <p:cNvPr id="15" name="TextBox 14"/>
          <p:cNvSpPr txBox="1"/>
          <p:nvPr/>
        </p:nvSpPr>
        <p:spPr>
          <a:xfrm>
            <a:off x="5998838" y="746921"/>
            <a:ext cx="4225300" cy="3939540"/>
          </a:xfrm>
          <a:prstGeom prst="rect">
            <a:avLst/>
          </a:prstGeom>
          <a:noFill/>
        </p:spPr>
        <p:txBody>
          <a:bodyPr wrap="square" rtlCol="0">
            <a:spAutoFit/>
          </a:bodyPr>
          <a:lstStyle/>
          <a:p>
            <a:pPr marL="285750" indent="-285750">
              <a:buFont typeface="Wingdings" panose="05000000000000000000" pitchFamily="2" charset="2"/>
              <a:buChar char="Ø"/>
            </a:pPr>
            <a:r>
              <a:rPr lang="en-US" sz="2500">
                <a:latin typeface="UTM Helve" panose="02040603050506020204"/>
              </a:rPr>
              <a:t>Quản lý chuyến xe vận tải</a:t>
            </a:r>
          </a:p>
          <a:p>
            <a:pPr marL="285750" indent="-285750">
              <a:buFont typeface="Wingdings" panose="05000000000000000000" pitchFamily="2" charset="2"/>
              <a:buChar char="Ø"/>
            </a:pPr>
            <a:r>
              <a:rPr lang="en-US" sz="2500">
                <a:latin typeface="UTM Helve" panose="02040603050506020204"/>
              </a:rPr>
              <a:t>Ứng dụng vận tải trên điện thoại di </a:t>
            </a:r>
            <a:r>
              <a:rPr lang="en-US" sz="2500" smtClean="0">
                <a:latin typeface="UTM Helve" panose="02040603050506020204"/>
              </a:rPr>
              <a:t>động</a:t>
            </a:r>
          </a:p>
          <a:p>
            <a:pPr marL="285750" indent="-285750">
              <a:buFont typeface="Wingdings" panose="05000000000000000000" pitchFamily="2" charset="2"/>
              <a:buChar char="Ø"/>
            </a:pPr>
            <a:r>
              <a:rPr lang="en-US" sz="2500" smtClean="0">
                <a:latin typeface="UTM Helve" panose="02040603050506020204"/>
              </a:rPr>
              <a:t>Quản </a:t>
            </a:r>
            <a:r>
              <a:rPr lang="en-US" sz="2500">
                <a:latin typeface="UTM Helve" panose="02040603050506020204"/>
              </a:rPr>
              <a:t>lý thông tin nhân sự</a:t>
            </a:r>
          </a:p>
          <a:p>
            <a:pPr marL="285750" indent="-285750">
              <a:buFont typeface="Wingdings" panose="05000000000000000000" pitchFamily="2" charset="2"/>
              <a:buChar char="Ø"/>
            </a:pPr>
            <a:r>
              <a:rPr lang="en-US" sz="2500">
                <a:latin typeface="UTM Helve" panose="02040603050506020204"/>
              </a:rPr>
              <a:t>Quản lý quá trình làm việc</a:t>
            </a:r>
          </a:p>
          <a:p>
            <a:pPr marL="285750" indent="-285750">
              <a:buFont typeface="Wingdings" panose="05000000000000000000" pitchFamily="2" charset="2"/>
              <a:buChar char="Ø"/>
            </a:pPr>
            <a:r>
              <a:rPr lang="en-US" sz="2500">
                <a:latin typeface="UTM Helve" panose="02040603050506020204"/>
              </a:rPr>
              <a:t>Quản lý thu nhập</a:t>
            </a:r>
          </a:p>
          <a:p>
            <a:pPr marL="285750" indent="-285750">
              <a:buFont typeface="Wingdings" panose="05000000000000000000" pitchFamily="2" charset="2"/>
              <a:buChar char="Ø"/>
            </a:pPr>
            <a:r>
              <a:rPr lang="en-US" sz="2500" smtClean="0">
                <a:latin typeface="UTM Helve" panose="02040603050506020204"/>
              </a:rPr>
              <a:t>Quản lý thông tin khách hàng</a:t>
            </a:r>
          </a:p>
          <a:p>
            <a:pPr marL="285750" indent="-285750">
              <a:buFont typeface="Wingdings" panose="05000000000000000000" pitchFamily="2" charset="2"/>
              <a:buChar char="Ø"/>
            </a:pPr>
            <a:r>
              <a:rPr lang="en-US" sz="2500" smtClean="0">
                <a:latin typeface="UTM Helve" panose="02040603050506020204"/>
              </a:rPr>
              <a:t>Quản lý lịch sử giao dịch</a:t>
            </a:r>
          </a:p>
          <a:p>
            <a:pPr marL="285750" indent="-285750">
              <a:buFont typeface="Wingdings" panose="05000000000000000000" pitchFamily="2" charset="2"/>
              <a:buChar char="Ø"/>
            </a:pPr>
            <a:r>
              <a:rPr lang="en-US" sz="2500" smtClean="0">
                <a:latin typeface="UTM Helve" panose="02040603050506020204"/>
              </a:rPr>
              <a:t>Quản lý hợp đồng</a:t>
            </a:r>
          </a:p>
        </p:txBody>
      </p:sp>
    </p:spTree>
    <p:extLst>
      <p:ext uri="{BB962C8B-B14F-4D97-AF65-F5344CB8AC3E}">
        <p14:creationId xmlns:p14="http://schemas.microsoft.com/office/powerpoint/2010/main" val="408349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692598C2-D1AF-4CB5-936E-D88280E9099E}"/>
              </a:ext>
            </a:extLst>
          </p:cNvPr>
          <p:cNvCxnSpPr>
            <a:cxnSpLocks/>
          </p:cNvCxnSpPr>
          <p:nvPr/>
        </p:nvCxnSpPr>
        <p:spPr>
          <a:xfrm>
            <a:off x="217714" y="302004"/>
            <a:ext cx="114262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7">
            <a:extLst>
              <a:ext uri="{FF2B5EF4-FFF2-40B4-BE49-F238E27FC236}">
                <a16:creationId xmlns:a16="http://schemas.microsoft.com/office/drawing/2014/main" xmlns="" id="{E7E588CC-C08B-4450-8ADF-BBE8A72A9FDB}"/>
              </a:ext>
            </a:extLst>
          </p:cNvPr>
          <p:cNvSpPr txBox="1">
            <a:spLocks/>
          </p:cNvSpPr>
          <p:nvPr/>
        </p:nvSpPr>
        <p:spPr>
          <a:xfrm>
            <a:off x="3620087" y="2788851"/>
            <a:ext cx="4951826" cy="1280299"/>
          </a:xfrm>
          <a:prstGeom prst="rect">
            <a:avLst/>
          </a:prstGeom>
          <a:solidFill>
            <a:srgbClr val="1D4280"/>
          </a:soli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US" sz="3600" b="1" smtClean="0">
                <a:solidFill>
                  <a:schemeClr val="bg1"/>
                </a:solidFill>
                <a:latin typeface="UTM Helve" panose="02040603050506020204" pitchFamily="18" charset="0"/>
              </a:rPr>
              <a:t>Kiến trúc hệ thống</a:t>
            </a:r>
            <a:endParaRPr lang="en-US" sz="3600" b="1" dirty="0">
              <a:solidFill>
                <a:schemeClr val="bg1"/>
              </a:solidFill>
              <a:latin typeface="UTM Helve" panose="02040603050506020204" pitchFamily="18" charset="0"/>
            </a:endParaRPr>
          </a:p>
        </p:txBody>
      </p:sp>
      <p:cxnSp>
        <p:nvCxnSpPr>
          <p:cNvPr id="24" name="Straight Connector 23">
            <a:extLst>
              <a:ext uri="{FF2B5EF4-FFF2-40B4-BE49-F238E27FC236}">
                <a16:creationId xmlns:a16="http://schemas.microsoft.com/office/drawing/2014/main" xmlns="" id="{8B58E051-D4B1-45C1-8454-4D52E9138F83}"/>
              </a:ext>
            </a:extLst>
          </p:cNvPr>
          <p:cNvCxnSpPr/>
          <p:nvPr/>
        </p:nvCxnSpPr>
        <p:spPr>
          <a:xfrm>
            <a:off x="438150" y="6086929"/>
            <a:ext cx="11315700" cy="0"/>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65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1275</TotalTime>
  <Words>799</Words>
  <Application>Microsoft Office PowerPoint</Application>
  <PresentationFormat>Widescreen</PresentationFormat>
  <Paragraphs>87</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Times New Roman</vt:lpstr>
      <vt:lpstr>UTM Helve</vt:lpstr>
      <vt:lpstr>Wingdings</vt:lpstr>
      <vt:lpstr>Office Theme</vt:lpstr>
      <vt:lpstr>PHƯƠNG ÁN HỆ THỐNG QUẢN LÝ KHAI THÁC LOGISTICS DEVYT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nguyen tuan</dc:creator>
  <cp:lastModifiedBy>DELL</cp:lastModifiedBy>
  <cp:revision>158</cp:revision>
  <dcterms:created xsi:type="dcterms:W3CDTF">2021-04-07T03:35:39Z</dcterms:created>
  <dcterms:modified xsi:type="dcterms:W3CDTF">2022-05-19T09:08:10Z</dcterms:modified>
</cp:coreProperties>
</file>