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1" r:id="rId6"/>
    <p:sldId id="365" r:id="rId7"/>
    <p:sldId id="366" r:id="rId8"/>
    <p:sldId id="367" r:id="rId9"/>
    <p:sldId id="369" r:id="rId10"/>
    <p:sldId id="370" r:id="rId11"/>
    <p:sldId id="371" r:id="rId12"/>
    <p:sldId id="372" r:id="rId13"/>
    <p:sldId id="373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2046514"/>
            <a:ext cx="9054466" cy="1592395"/>
          </a:xfrm>
        </p:spPr>
        <p:txBody>
          <a:bodyPr/>
          <a:lstStyle/>
          <a:p>
            <a:r>
              <a:rPr lang="en-US" sz="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50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sz="5000" b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50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50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1631" y="4523427"/>
            <a:ext cx="5491570" cy="95333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19110321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19110321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4377146" cy="1821083"/>
          </a:xfrm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50A8C-F505-4946-8FAE-F757CE6B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98" y="594453"/>
            <a:ext cx="303889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242267" cy="165562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4377146" cy="1821083"/>
          </a:xfrm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0A074FB-4A46-4334-844C-0C322205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2196891"/>
            <a:ext cx="65731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4377146" cy="4042857"/>
          </a:xfrm>
        </p:spPr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D55AF-2D22-4271-891B-E44B4409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50" y="199109"/>
            <a:ext cx="4753638" cy="2441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E5286-B810-4273-8310-A15D8C8A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650" y="2640803"/>
            <a:ext cx="5334744" cy="42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242267" cy="165562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4377146" cy="1821083"/>
          </a:xfrm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0A074FB-4A46-4334-844C-0C322205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2196891"/>
            <a:ext cx="65731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4377146" cy="1821083"/>
          </a:xfrm>
        </p:spPr>
        <p:txBody>
          <a:bodyPr/>
          <a:lstStyle/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242267" cy="165562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2289363"/>
            <a:ext cx="4377146" cy="1821083"/>
          </a:xfrm>
        </p:spPr>
        <p:txBody>
          <a:bodyPr/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December 9, 2021</a:t>
            </a:fld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0A074FB-4A46-4334-844C-0C322205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2196891"/>
            <a:ext cx="65731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85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193</TotalTime>
  <Words>240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BÁO CÁO ĐỒ ÁN MÔN: AN TOÀN THÔNG TIN</vt:lpstr>
      <vt:lpstr>Tình huống 1:</vt:lpstr>
      <vt:lpstr>Chuẩn bị dữ liệu:</vt:lpstr>
      <vt:lpstr>Giao diện:</vt:lpstr>
      <vt:lpstr>Tình huống 2:</vt:lpstr>
      <vt:lpstr>Chuẩn bị dữ liệu:</vt:lpstr>
      <vt:lpstr>Giao diện:</vt:lpstr>
      <vt:lpstr>Tình huống 3:</vt:lpstr>
      <vt:lpstr>Chuẩn bị dữ liệu:</vt:lpstr>
      <vt:lpstr>Giao diện: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MÔN: AN TOÀN THÔNG TIN</dc:title>
  <dc:creator>An Nguyen</dc:creator>
  <cp:lastModifiedBy>An Nguyen</cp:lastModifiedBy>
  <cp:revision>1</cp:revision>
  <dcterms:created xsi:type="dcterms:W3CDTF">2021-12-09T13:04:42Z</dcterms:created>
  <dcterms:modified xsi:type="dcterms:W3CDTF">2021-12-09T16:17:44Z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