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42"/>
  </p:notesMasterIdLst>
  <p:sldIdLst>
    <p:sldId id="256" r:id="rId4"/>
    <p:sldId id="264" r:id="rId5"/>
    <p:sldId id="270" r:id="rId6"/>
    <p:sldId id="261" r:id="rId7"/>
    <p:sldId id="265" r:id="rId8"/>
    <p:sldId id="281" r:id="rId9"/>
    <p:sldId id="299" r:id="rId10"/>
    <p:sldId id="287" r:id="rId11"/>
    <p:sldId id="278" r:id="rId12"/>
    <p:sldId id="290" r:id="rId13"/>
    <p:sldId id="280" r:id="rId14"/>
    <p:sldId id="300" r:id="rId15"/>
    <p:sldId id="284" r:id="rId16"/>
    <p:sldId id="298" r:id="rId17"/>
    <p:sldId id="273" r:id="rId18"/>
    <p:sldId id="279" r:id="rId19"/>
    <p:sldId id="274" r:id="rId20"/>
    <p:sldId id="275" r:id="rId21"/>
    <p:sldId id="272" r:id="rId22"/>
    <p:sldId id="276" r:id="rId23"/>
    <p:sldId id="297" r:id="rId24"/>
    <p:sldId id="294" r:id="rId25"/>
    <p:sldId id="277" r:id="rId26"/>
    <p:sldId id="282" r:id="rId27"/>
    <p:sldId id="283" r:id="rId28"/>
    <p:sldId id="288" r:id="rId29"/>
    <p:sldId id="296" r:id="rId30"/>
    <p:sldId id="286" r:id="rId31"/>
    <p:sldId id="291" r:id="rId32"/>
    <p:sldId id="285" r:id="rId33"/>
    <p:sldId id="289" r:id="rId34"/>
    <p:sldId id="293" r:id="rId35"/>
    <p:sldId id="269" r:id="rId36"/>
    <p:sldId id="292" r:id="rId37"/>
    <p:sldId id="262" r:id="rId38"/>
    <p:sldId id="257" r:id="rId39"/>
    <p:sldId id="258" r:id="rId40"/>
    <p:sldId id="267" r:id="rId4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A7BD"/>
    <a:srgbClr val="69B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16" autoAdjust="0"/>
    <p:restoredTop sz="96196" autoAdjust="0"/>
  </p:normalViewPr>
  <p:slideViewPr>
    <p:cSldViewPr>
      <p:cViewPr varScale="1">
        <p:scale>
          <a:sx n="112" d="100"/>
          <a:sy n="112" d="100"/>
        </p:scale>
        <p:origin x="7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bg1"/>
              </a:solidFill>
            </c:spPr>
            <c:extLst>
              <c:ext xmlns:c16="http://schemas.microsoft.com/office/drawing/2014/chart" uri="{C3380CC4-5D6E-409C-BE32-E72D297353CC}">
                <c16:uniqueId val="{00000001-960C-4724-856A-B0EFF17BBA31}"/>
              </c:ext>
            </c:extLst>
          </c:dPt>
          <c:dPt>
            <c:idx val="1"/>
            <c:bubble3D val="0"/>
            <c:spPr>
              <a:solidFill>
                <a:schemeClr val="bg1">
                  <a:alpha val="40000"/>
                </a:schemeClr>
              </a:solidFill>
            </c:spPr>
            <c:extLst>
              <c:ext xmlns:c16="http://schemas.microsoft.com/office/drawing/2014/chart" uri="{C3380CC4-5D6E-409C-BE32-E72D297353CC}">
                <c16:uniqueId val="{00000003-960C-4724-856A-B0EFF17BBA31}"/>
              </c:ext>
            </c:extLst>
          </c:dPt>
          <c:cat>
            <c:strRef>
              <c:f>Sheet1!$A$2:$A$3</c:f>
              <c:strCache>
                <c:ptCount val="2"/>
                <c:pt idx="0">
                  <c:v>1st Qtr</c:v>
                </c:pt>
                <c:pt idx="1">
                  <c:v>2nd Qtr</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960C-4724-856A-B0EFF17BBA31}"/>
            </c:ext>
          </c:extLst>
        </c:ser>
        <c:dLbls>
          <c:showLegendKey val="0"/>
          <c:showVal val="0"/>
          <c:showCatName val="0"/>
          <c:showSerName val="0"/>
          <c:showPercent val="0"/>
          <c:showBubbleSize val="0"/>
          <c:showLeaderLines val="1"/>
        </c:dLbls>
        <c:firstSliceAng val="0"/>
        <c:holeSize val="70"/>
      </c:doughnutChart>
    </c:plotArea>
    <c:plotVisOnly val="1"/>
    <c:dispBlanksAs val="gap"/>
    <c:showDLblsOverMax val="0"/>
  </c:chart>
  <c:txPr>
    <a:bodyPr/>
    <a:lstStyle/>
    <a:p>
      <a:pPr>
        <a:defRPr sz="1800"/>
      </a:pPr>
      <a:endParaRPr lang="vi-V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5967435182021744E-2"/>
          <c:y val="0"/>
          <c:w val="0.92806512963595655"/>
          <c:h val="1"/>
        </c:manualLayout>
      </c:layout>
      <c:barChart>
        <c:barDir val="bar"/>
        <c:grouping val="percentStacked"/>
        <c:varyColors val="0"/>
        <c:ser>
          <c:idx val="0"/>
          <c:order val="0"/>
          <c:tx>
            <c:strRef>
              <c:f>Sheet1!$B$1</c:f>
              <c:strCache>
                <c:ptCount val="1"/>
                <c:pt idx="0">
                  <c:v>Series 1</c:v>
                </c:pt>
              </c:strCache>
            </c:strRef>
          </c:tx>
          <c:spPr>
            <a:solidFill>
              <a:srgbClr val="0072C0"/>
            </a:solidFill>
          </c:spPr>
          <c:invertIfNegative val="0"/>
          <c:dPt>
            <c:idx val="0"/>
            <c:invertIfNegative val="0"/>
            <c:bubble3D val="0"/>
            <c:spPr>
              <a:solidFill>
                <a:schemeClr val="bg1"/>
              </a:solidFill>
            </c:spPr>
            <c:extLst>
              <c:ext xmlns:c16="http://schemas.microsoft.com/office/drawing/2014/chart" uri="{C3380CC4-5D6E-409C-BE32-E72D297353CC}">
                <c16:uniqueId val="{00000001-7D49-402D-9036-134759B7E2C9}"/>
              </c:ext>
            </c:extLst>
          </c:dPt>
          <c:dPt>
            <c:idx val="1"/>
            <c:invertIfNegative val="0"/>
            <c:bubble3D val="0"/>
            <c:spPr>
              <a:solidFill>
                <a:schemeClr val="bg1"/>
              </a:solidFill>
            </c:spPr>
            <c:extLst>
              <c:ext xmlns:c16="http://schemas.microsoft.com/office/drawing/2014/chart" uri="{C3380CC4-5D6E-409C-BE32-E72D297353CC}">
                <c16:uniqueId val="{00000003-7D49-402D-9036-134759B7E2C9}"/>
              </c:ext>
            </c:extLst>
          </c:dPt>
          <c:cat>
            <c:strRef>
              <c:f>Sheet1!$A$2:$A$3</c:f>
              <c:strCache>
                <c:ptCount val="2"/>
                <c:pt idx="0">
                  <c:v>Category 1</c:v>
                </c:pt>
                <c:pt idx="1">
                  <c:v>Category 2</c:v>
                </c:pt>
              </c:strCache>
            </c:strRef>
          </c:cat>
          <c:val>
            <c:numRef>
              <c:f>Sheet1!$B$2:$B$3</c:f>
              <c:numCache>
                <c:formatCode>General</c:formatCode>
                <c:ptCount val="2"/>
                <c:pt idx="0">
                  <c:v>55</c:v>
                </c:pt>
                <c:pt idx="1">
                  <c:v>60</c:v>
                </c:pt>
              </c:numCache>
            </c:numRef>
          </c:val>
          <c:extLst>
            <c:ext xmlns:c16="http://schemas.microsoft.com/office/drawing/2014/chart" uri="{C3380CC4-5D6E-409C-BE32-E72D297353CC}">
              <c16:uniqueId val="{00000004-7D49-402D-9036-134759B7E2C9}"/>
            </c:ext>
          </c:extLst>
        </c:ser>
        <c:ser>
          <c:idx val="1"/>
          <c:order val="1"/>
          <c:tx>
            <c:strRef>
              <c:f>Sheet1!$C$1</c:f>
              <c:strCache>
                <c:ptCount val="1"/>
                <c:pt idx="0">
                  <c:v>Series 2</c:v>
                </c:pt>
              </c:strCache>
            </c:strRef>
          </c:tx>
          <c:spPr>
            <a:solidFill>
              <a:schemeClr val="bg1">
                <a:alpha val="40000"/>
              </a:schemeClr>
            </a:solidFill>
          </c:spPr>
          <c:invertIfNegative val="0"/>
          <c:cat>
            <c:strRef>
              <c:f>Sheet1!$A$2:$A$3</c:f>
              <c:strCache>
                <c:ptCount val="2"/>
                <c:pt idx="0">
                  <c:v>Category 1</c:v>
                </c:pt>
                <c:pt idx="1">
                  <c:v>Category 2</c:v>
                </c:pt>
              </c:strCache>
            </c:strRef>
          </c:cat>
          <c:val>
            <c:numRef>
              <c:f>Sheet1!$C$2:$C$3</c:f>
              <c:numCache>
                <c:formatCode>General</c:formatCode>
                <c:ptCount val="2"/>
                <c:pt idx="0">
                  <c:v>45</c:v>
                </c:pt>
                <c:pt idx="1">
                  <c:v>40</c:v>
                </c:pt>
              </c:numCache>
            </c:numRef>
          </c:val>
          <c:extLst>
            <c:ext xmlns:c16="http://schemas.microsoft.com/office/drawing/2014/chart" uri="{C3380CC4-5D6E-409C-BE32-E72D297353CC}">
              <c16:uniqueId val="{00000005-7D49-402D-9036-134759B7E2C9}"/>
            </c:ext>
          </c:extLst>
        </c:ser>
        <c:dLbls>
          <c:showLegendKey val="0"/>
          <c:showVal val="0"/>
          <c:showCatName val="0"/>
          <c:showSerName val="0"/>
          <c:showPercent val="0"/>
          <c:showBubbleSize val="0"/>
        </c:dLbls>
        <c:gapWidth val="70"/>
        <c:overlap val="100"/>
        <c:axId val="122686464"/>
        <c:axId val="122716928"/>
      </c:barChart>
      <c:catAx>
        <c:axId val="122686464"/>
        <c:scaling>
          <c:orientation val="minMax"/>
        </c:scaling>
        <c:delete val="1"/>
        <c:axPos val="l"/>
        <c:numFmt formatCode="General" sourceLinked="0"/>
        <c:majorTickMark val="out"/>
        <c:minorTickMark val="none"/>
        <c:tickLblPos val="nextTo"/>
        <c:crossAx val="122716928"/>
        <c:crosses val="autoZero"/>
        <c:auto val="1"/>
        <c:lblAlgn val="ctr"/>
        <c:lblOffset val="100"/>
        <c:noMultiLvlLbl val="0"/>
      </c:catAx>
      <c:valAx>
        <c:axId val="122716928"/>
        <c:scaling>
          <c:orientation val="minMax"/>
        </c:scaling>
        <c:delete val="1"/>
        <c:axPos val="b"/>
        <c:majorGridlines>
          <c:spPr>
            <a:ln>
              <a:noFill/>
            </a:ln>
          </c:spPr>
        </c:majorGridlines>
        <c:numFmt formatCode="0%" sourceLinked="1"/>
        <c:majorTickMark val="out"/>
        <c:minorTickMark val="none"/>
        <c:tickLblPos val="nextTo"/>
        <c:crossAx val="122686464"/>
        <c:crosses val="autoZero"/>
        <c:crossBetween val="between"/>
      </c:valAx>
    </c:plotArea>
    <c:plotVisOnly val="1"/>
    <c:dispBlanksAs val="gap"/>
    <c:showDLblsOverMax val="0"/>
  </c:chart>
  <c:spPr>
    <a:noFill/>
  </c:spPr>
  <c:txPr>
    <a:bodyPr/>
    <a:lstStyle/>
    <a:p>
      <a:pPr>
        <a:defRPr sz="1800"/>
      </a:pPr>
      <a:endParaRPr lang="vi-V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bg1"/>
              </a:solidFill>
            </c:spPr>
            <c:extLst>
              <c:ext xmlns:c16="http://schemas.microsoft.com/office/drawing/2014/chart" uri="{C3380CC4-5D6E-409C-BE32-E72D297353CC}">
                <c16:uniqueId val="{00000001-921E-4961-A6E5-5B5DED5EA07B}"/>
              </c:ext>
            </c:extLst>
          </c:dPt>
          <c:dPt>
            <c:idx val="1"/>
            <c:bubble3D val="0"/>
            <c:spPr>
              <a:solidFill>
                <a:schemeClr val="bg1">
                  <a:alpha val="40000"/>
                </a:schemeClr>
              </a:solidFill>
            </c:spPr>
            <c:extLst>
              <c:ext xmlns:c16="http://schemas.microsoft.com/office/drawing/2014/chart" uri="{C3380CC4-5D6E-409C-BE32-E72D297353CC}">
                <c16:uniqueId val="{00000003-921E-4961-A6E5-5B5DED5EA07B}"/>
              </c:ext>
            </c:extLst>
          </c:dPt>
          <c:cat>
            <c:strRef>
              <c:f>Sheet1!$A$2:$A$3</c:f>
              <c:strCache>
                <c:ptCount val="2"/>
                <c:pt idx="0">
                  <c:v>1st Qtr</c:v>
                </c:pt>
                <c:pt idx="1">
                  <c:v>2nd Qtr</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921E-4961-A6E5-5B5DED5EA07B}"/>
            </c:ext>
          </c:extLst>
        </c:ser>
        <c:dLbls>
          <c:showLegendKey val="0"/>
          <c:showVal val="0"/>
          <c:showCatName val="0"/>
          <c:showSerName val="0"/>
          <c:showPercent val="0"/>
          <c:showBubbleSize val="0"/>
          <c:showLeaderLines val="1"/>
        </c:dLbls>
        <c:firstSliceAng val="0"/>
        <c:holeSize val="70"/>
      </c:doughnutChart>
    </c:plotArea>
    <c:plotVisOnly val="1"/>
    <c:dispBlanksAs val="gap"/>
    <c:showDLblsOverMax val="0"/>
  </c:chart>
  <c:txPr>
    <a:bodyPr/>
    <a:lstStyle/>
    <a:p>
      <a:pPr>
        <a:defRPr sz="1800"/>
      </a:pPr>
      <a:endParaRPr lang="vi-V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spPr>
            <a:solidFill>
              <a:schemeClr val="bg1"/>
            </a:solidFill>
          </c:spPr>
          <c:invertIfNegative val="0"/>
          <c:cat>
            <c:strRef>
              <c:f>Sheet1!$A$2:$A$11</c:f>
              <c:strCache>
                <c:ptCount val="10"/>
                <c:pt idx="0">
                  <c:v>Text 1</c:v>
                </c:pt>
                <c:pt idx="1">
                  <c:v>Text 2 </c:v>
                </c:pt>
                <c:pt idx="2">
                  <c:v>Text 3</c:v>
                </c:pt>
                <c:pt idx="3">
                  <c:v>Text 4</c:v>
                </c:pt>
                <c:pt idx="4">
                  <c:v>Text 5 </c:v>
                </c:pt>
                <c:pt idx="5">
                  <c:v>Text 6</c:v>
                </c:pt>
                <c:pt idx="6">
                  <c:v>Text 7</c:v>
                </c:pt>
                <c:pt idx="7">
                  <c:v>Text 8</c:v>
                </c:pt>
                <c:pt idx="8">
                  <c:v>Text 9</c:v>
                </c:pt>
                <c:pt idx="9">
                  <c:v>Text 10</c:v>
                </c:pt>
              </c:strCache>
            </c:strRef>
          </c:cat>
          <c:val>
            <c:numRef>
              <c:f>Sheet1!$B$2:$B$11</c:f>
              <c:numCache>
                <c:formatCode>General</c:formatCode>
                <c:ptCount val="10"/>
                <c:pt idx="0">
                  <c:v>45</c:v>
                </c:pt>
                <c:pt idx="1">
                  <c:v>25</c:v>
                </c:pt>
                <c:pt idx="2">
                  <c:v>90</c:v>
                </c:pt>
                <c:pt idx="3">
                  <c:v>45</c:v>
                </c:pt>
                <c:pt idx="4">
                  <c:v>44</c:v>
                </c:pt>
                <c:pt idx="5">
                  <c:v>80</c:v>
                </c:pt>
                <c:pt idx="6">
                  <c:v>60</c:v>
                </c:pt>
                <c:pt idx="7">
                  <c:v>24</c:v>
                </c:pt>
                <c:pt idx="8">
                  <c:v>35</c:v>
                </c:pt>
                <c:pt idx="9">
                  <c:v>50</c:v>
                </c:pt>
              </c:numCache>
            </c:numRef>
          </c:val>
          <c:extLst>
            <c:ext xmlns:c16="http://schemas.microsoft.com/office/drawing/2014/chart" uri="{C3380CC4-5D6E-409C-BE32-E72D297353CC}">
              <c16:uniqueId val="{00000000-BD15-4CC8-8647-737FBB015585}"/>
            </c:ext>
          </c:extLst>
        </c:ser>
        <c:dLbls>
          <c:showLegendKey val="0"/>
          <c:showVal val="0"/>
          <c:showCatName val="0"/>
          <c:showSerName val="0"/>
          <c:showPercent val="0"/>
          <c:showBubbleSize val="0"/>
        </c:dLbls>
        <c:gapWidth val="200"/>
        <c:shape val="box"/>
        <c:axId val="120506624"/>
        <c:axId val="120512512"/>
        <c:axId val="0"/>
      </c:bar3DChart>
      <c:catAx>
        <c:axId val="120506624"/>
        <c:scaling>
          <c:orientation val="minMax"/>
        </c:scaling>
        <c:delete val="0"/>
        <c:axPos val="b"/>
        <c:numFmt formatCode="General" sourceLinked="0"/>
        <c:majorTickMark val="out"/>
        <c:minorTickMark val="none"/>
        <c:tickLblPos val="nextTo"/>
        <c:spPr>
          <a:ln>
            <a:solidFill>
              <a:schemeClr val="bg1"/>
            </a:solidFill>
          </a:ln>
        </c:spPr>
        <c:txPr>
          <a:bodyPr/>
          <a:lstStyle/>
          <a:p>
            <a:pPr>
              <a:defRPr sz="1200" b="0">
                <a:solidFill>
                  <a:schemeClr val="bg1"/>
                </a:solidFill>
                <a:latin typeface="Arial" pitchFamily="34" charset="0"/>
                <a:cs typeface="Arial" pitchFamily="34" charset="0"/>
              </a:defRPr>
            </a:pPr>
            <a:endParaRPr lang="vi-VN"/>
          </a:p>
        </c:txPr>
        <c:crossAx val="120512512"/>
        <c:crosses val="autoZero"/>
        <c:auto val="1"/>
        <c:lblAlgn val="ctr"/>
        <c:lblOffset val="100"/>
        <c:noMultiLvlLbl val="0"/>
      </c:catAx>
      <c:valAx>
        <c:axId val="120512512"/>
        <c:scaling>
          <c:orientation val="minMax"/>
          <c:max val="100"/>
        </c:scaling>
        <c:delete val="0"/>
        <c:axPos val="l"/>
        <c:majorGridlines>
          <c:spPr>
            <a:ln>
              <a:solidFill>
                <a:schemeClr val="bg1"/>
              </a:solidFill>
            </a:ln>
          </c:spPr>
        </c:majorGridlines>
        <c:numFmt formatCode="General" sourceLinked="0"/>
        <c:majorTickMark val="out"/>
        <c:minorTickMark val="none"/>
        <c:tickLblPos val="nextTo"/>
        <c:spPr>
          <a:ln>
            <a:solidFill>
              <a:schemeClr val="bg1"/>
            </a:solidFill>
          </a:ln>
        </c:spPr>
        <c:txPr>
          <a:bodyPr/>
          <a:lstStyle/>
          <a:p>
            <a:pPr>
              <a:defRPr sz="1200">
                <a:solidFill>
                  <a:schemeClr val="bg1"/>
                </a:solidFill>
              </a:defRPr>
            </a:pPr>
            <a:endParaRPr lang="vi-VN"/>
          </a:p>
        </c:txPr>
        <c:crossAx val="120506624"/>
        <c:crosses val="autoZero"/>
        <c:crossBetween val="between"/>
      </c:valAx>
    </c:plotArea>
    <c:plotVisOnly val="1"/>
    <c:dispBlanksAs val="gap"/>
    <c:showDLblsOverMax val="0"/>
  </c:chart>
  <c:txPr>
    <a:bodyPr/>
    <a:lstStyle/>
    <a:p>
      <a:pPr>
        <a:defRPr sz="1800"/>
      </a:pPr>
      <a:endParaRPr lang="vi-V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t>2021-12-08</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t>‹#›</a:t>
            </a:fld>
            <a:endParaRPr lang="ko-KR" altLang="en-US" dirty="0"/>
          </a:p>
        </p:txBody>
      </p:sp>
    </p:spTree>
    <p:extLst>
      <p:ext uri="{BB962C8B-B14F-4D97-AF65-F5344CB8AC3E}">
        <p14:creationId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5C4F3882-DEFD-4E72-8E13-72C60FD89A16}" type="slidenum">
              <a:rPr lang="ko-KR" altLang="en-US" smtClean="0"/>
              <a:t>17</a:t>
            </a:fld>
            <a:endParaRPr lang="ko-KR" altLang="en-US" dirty="0"/>
          </a:p>
        </p:txBody>
      </p:sp>
    </p:spTree>
    <p:extLst>
      <p:ext uri="{BB962C8B-B14F-4D97-AF65-F5344CB8AC3E}">
        <p14:creationId xmlns:p14="http://schemas.microsoft.com/office/powerpoint/2010/main" val="4006809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5C4F3882-DEFD-4E72-8E13-72C60FD89A16}" type="slidenum">
              <a:rPr lang="ko-KR" altLang="en-US" smtClean="0"/>
              <a:t>21</a:t>
            </a:fld>
            <a:endParaRPr lang="ko-KR" altLang="en-US" dirty="0"/>
          </a:p>
        </p:txBody>
      </p:sp>
    </p:spTree>
    <p:extLst>
      <p:ext uri="{BB962C8B-B14F-4D97-AF65-F5344CB8AC3E}">
        <p14:creationId xmlns:p14="http://schemas.microsoft.com/office/powerpoint/2010/main" val="2870075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2038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968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102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56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649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555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92622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72415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266619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9462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7418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7607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4002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 id="2147483674"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4844068"/>
            <a:ext cx="9144000" cy="215444"/>
          </a:xfrm>
          <a:prstGeom prst="rect">
            <a:avLst/>
          </a:prstGeom>
          <a:noFill/>
        </p:spPr>
        <p:txBody>
          <a:bodyPr wrap="square" rtlCol="0">
            <a:spAutoFit/>
          </a:bodyPr>
          <a:lstStyle/>
          <a:p>
            <a:pPr algn="ctr"/>
            <a:r>
              <a:rPr lang="en-US" altLang="ko-KR" sz="800" dirty="0">
                <a:solidFill>
                  <a:schemeClr val="bg1"/>
                </a:solidFill>
                <a:cs typeface="Arial" pitchFamily="34" charset="0"/>
                <a:hlinkClick r:id="rId2"/>
              </a:rPr>
              <a:t>http://www.free-powerpoint-templates-design.com</a:t>
            </a:r>
            <a:endParaRPr lang="ko-KR" altLang="en-US" sz="800" dirty="0">
              <a:solidFill>
                <a:schemeClr val="bg1"/>
              </a:solidFill>
              <a:cs typeface="Arial" pitchFamily="34" charset="0"/>
            </a:endParaRPr>
          </a:p>
        </p:txBody>
      </p:sp>
      <p:sp>
        <p:nvSpPr>
          <p:cNvPr id="3" name="Text Placeholder 2"/>
          <p:cNvSpPr>
            <a:spLocks noGrp="1"/>
          </p:cNvSpPr>
          <p:nvPr>
            <p:ph type="body" sz="quarter" idx="10"/>
          </p:nvPr>
        </p:nvSpPr>
        <p:spPr/>
        <p:txBody>
          <a:bodyPr/>
          <a:lstStyle/>
          <a:p>
            <a:pPr lvl="0"/>
            <a:r>
              <a:rPr lang="en-US" altLang="ko-KR" b="1">
                <a:ea typeface="맑은 고딕" pitchFamily="50" charset="-127"/>
              </a:rPr>
              <a:t>BÁO CÁO ĐỒ ÁN</a:t>
            </a:r>
            <a:endParaRPr lang="en-US" altLang="ko-KR" b="1" dirty="0">
              <a:solidFill>
                <a:srgbClr val="57A7BD"/>
              </a:solidFill>
            </a:endParaRPr>
          </a:p>
        </p:txBody>
      </p:sp>
      <p:sp>
        <p:nvSpPr>
          <p:cNvPr id="4" name="Text Placeholder 3"/>
          <p:cNvSpPr>
            <a:spLocks noGrp="1"/>
          </p:cNvSpPr>
          <p:nvPr>
            <p:ph type="body" sz="quarter" idx="11"/>
          </p:nvPr>
        </p:nvSpPr>
        <p:spPr>
          <a:xfrm>
            <a:off x="3059832" y="3003798"/>
            <a:ext cx="3096344" cy="481178"/>
          </a:xfrm>
        </p:spPr>
        <p:txBody>
          <a:bodyPr/>
          <a:lstStyle/>
          <a:p>
            <a:pPr lvl="0"/>
            <a:r>
              <a:rPr lang="en-US" altLang="ko-KR" b="1"/>
              <a:t>XÂY DỰNG ỨNG DỤNG WEB TUYỂN DỤNG NHÂN SỰ</a:t>
            </a:r>
            <a:endParaRPr lang="ko-KR" altLang="en-US" b="1" dirty="0"/>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101264" y="4515966"/>
            <a:ext cx="941472" cy="232815"/>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Phân công công việc</a:t>
            </a:r>
            <a:endParaRPr lang="ko-KR" altLang="en-US" dirty="0"/>
          </a:p>
        </p:txBody>
      </p:sp>
      <p:graphicFrame>
        <p:nvGraphicFramePr>
          <p:cNvPr id="4" name="Table 3"/>
          <p:cNvGraphicFramePr>
            <a:graphicFrameLocks noGrp="1"/>
          </p:cNvGraphicFramePr>
          <p:nvPr>
            <p:extLst>
              <p:ext uri="{D42A27DB-BD31-4B8C-83A1-F6EECF244321}">
                <p14:modId xmlns:p14="http://schemas.microsoft.com/office/powerpoint/2010/main" val="428449960"/>
              </p:ext>
            </p:extLst>
          </p:nvPr>
        </p:nvGraphicFramePr>
        <p:xfrm>
          <a:off x="539552" y="1294372"/>
          <a:ext cx="8064896" cy="3719795"/>
        </p:xfrm>
        <a:graphic>
          <a:graphicData uri="http://schemas.openxmlformats.org/drawingml/2006/table">
            <a:tbl>
              <a:tblPr firstRow="1" bandRow="1">
                <a:tableStyleId>{5940675A-B579-460E-94D1-54222C63F5DA}</a:tableStyleId>
              </a:tblPr>
              <a:tblGrid>
                <a:gridCol w="2016224">
                  <a:extLst>
                    <a:ext uri="{9D8B030D-6E8A-4147-A177-3AD203B41FA5}">
                      <a16:colId xmlns:a16="http://schemas.microsoft.com/office/drawing/2014/main" val="3305571718"/>
                    </a:ext>
                  </a:extLst>
                </a:gridCol>
                <a:gridCol w="2016224">
                  <a:extLst>
                    <a:ext uri="{9D8B030D-6E8A-4147-A177-3AD203B41FA5}">
                      <a16:colId xmlns:a16="http://schemas.microsoft.com/office/drawing/2014/main" val="3262168626"/>
                    </a:ext>
                  </a:extLst>
                </a:gridCol>
                <a:gridCol w="2016224">
                  <a:extLst>
                    <a:ext uri="{9D8B030D-6E8A-4147-A177-3AD203B41FA5}">
                      <a16:colId xmlns:a16="http://schemas.microsoft.com/office/drawing/2014/main" val="1998770439"/>
                    </a:ext>
                  </a:extLst>
                </a:gridCol>
                <a:gridCol w="2016224">
                  <a:extLst>
                    <a:ext uri="{9D8B030D-6E8A-4147-A177-3AD203B41FA5}">
                      <a16:colId xmlns:a16="http://schemas.microsoft.com/office/drawing/2014/main" val="926849015"/>
                    </a:ext>
                  </a:extLst>
                </a:gridCol>
              </a:tblGrid>
              <a:tr h="3964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a:solidFill>
                            <a:schemeClr val="accent1"/>
                          </a:solidFill>
                          <a:latin typeface="+mn-lt"/>
                          <a:cs typeface="Arial" pitchFamily="34" charset="0"/>
                        </a:rPr>
                        <a:t>Duy</a:t>
                      </a:r>
                      <a:endParaRPr lang="ko-KR" altLang="en-US" sz="1400" b="1" dirty="0">
                        <a:solidFill>
                          <a:schemeClr val="accent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400" b="1">
                          <a:solidFill>
                            <a:schemeClr val="accent3"/>
                          </a:solidFill>
                          <a:latin typeface="+mn-lt"/>
                          <a:cs typeface="Arial" pitchFamily="34" charset="0"/>
                        </a:rPr>
                        <a:t>An</a:t>
                      </a:r>
                      <a:endParaRPr lang="ko-KR" altLang="en-US" sz="1400" b="1" dirty="0">
                        <a:solidFill>
                          <a:schemeClr val="accent3"/>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a:solidFill>
                            <a:schemeClr val="accent1"/>
                          </a:solidFill>
                          <a:latin typeface="+mn-lt"/>
                          <a:cs typeface="Arial" pitchFamily="34" charset="0"/>
                        </a:rPr>
                        <a:t>Khoa</a:t>
                      </a:r>
                      <a:endParaRPr lang="ko-KR" altLang="en-US" sz="1400" b="1" dirty="0">
                        <a:solidFill>
                          <a:schemeClr val="accent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400" b="1">
                          <a:solidFill>
                            <a:schemeClr val="accent3"/>
                          </a:solidFill>
                          <a:latin typeface="+mn-lt"/>
                          <a:cs typeface="Arial" pitchFamily="34" charset="0"/>
                        </a:rPr>
                        <a:t>Cường</a:t>
                      </a:r>
                      <a:endParaRPr lang="ko-KR" altLang="en-US" sz="1400" b="1" dirty="0">
                        <a:solidFill>
                          <a:schemeClr val="accent3"/>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6322"/>
                  </a:ext>
                </a:extLst>
              </a:tr>
              <a:tr h="3964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Thiết kế giao diện chính</a:t>
                      </a:r>
                      <a:endParaRPr lang="en-JM" altLang="ko-KR"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Chức năng quản lý profile</a:t>
                      </a:r>
                      <a:endParaRPr lang="en-JM" altLang="ko-KR"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Chức năng phân trang</a:t>
                      </a:r>
                      <a:endParaRPr lang="en-JM" altLang="ko-KR"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Quên mật khẩu</a:t>
                      </a:r>
                      <a:endParaRPr lang="en-JM" altLang="ko-KR"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048316407"/>
                  </a:ext>
                </a:extLst>
              </a:tr>
              <a:tr h="3964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Chức năng đăng nhập, đăng ký, kích hoạt tài khoản, đổi mật khẩu.</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Chức năng upload ảnh</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Tạo bài đăng</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Gửi mail thông báo trúng tuyển</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268974414"/>
                  </a:ext>
                </a:extLst>
              </a:tr>
              <a:tr h="3964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Tạo bài đăng, ứng tuyển công việc trong bài đăng</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Chức năng admin, quản lý tài khoản và quản lý bài đăng</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Chức năng quản lý ứng tuyển</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ko-KR" sz="1200" b="1">
                          <a:solidFill>
                            <a:schemeClr val="bg1"/>
                          </a:solidFill>
                          <a:latin typeface="+mn-lt"/>
                          <a:cs typeface="Arial" pitchFamily="34" charset="0"/>
                        </a:rPr>
                        <a:t>Rút gọn link</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438399253"/>
                  </a:ext>
                </a:extLst>
              </a:tr>
              <a:tr h="3964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Chatbox</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263701957"/>
                  </a:ext>
                </a:extLst>
              </a:tr>
              <a:tr h="3964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216258637"/>
                  </a:ext>
                </a:extLst>
              </a:tr>
              <a:tr h="3964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569738006"/>
                  </a:ext>
                </a:extLst>
              </a:tr>
              <a:tr h="3964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accent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accent3"/>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accent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accent3"/>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48860897"/>
                  </a:ext>
                </a:extLst>
              </a:tr>
            </a:tbl>
          </a:graphicData>
        </a:graphic>
      </p:graphicFrame>
    </p:spTree>
    <p:extLst>
      <p:ext uri="{BB962C8B-B14F-4D97-AF65-F5344CB8AC3E}">
        <p14:creationId xmlns:p14="http://schemas.microsoft.com/office/powerpoint/2010/main" val="90499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Làm việc</a:t>
            </a:r>
            <a:endParaRPr lang="ko-KR" altLang="en-US" dirty="0"/>
          </a:p>
        </p:txBody>
      </p:sp>
      <p:grpSp>
        <p:nvGrpSpPr>
          <p:cNvPr id="14" name="Group 13"/>
          <p:cNvGrpSpPr/>
          <p:nvPr/>
        </p:nvGrpSpPr>
        <p:grpSpPr>
          <a:xfrm>
            <a:off x="2868665" y="1646530"/>
            <a:ext cx="3406670" cy="2425961"/>
            <a:chOff x="2771799" y="1672408"/>
            <a:chExt cx="3406670" cy="2425961"/>
          </a:xfrm>
        </p:grpSpPr>
        <p:sp>
          <p:nvSpPr>
            <p:cNvPr id="4" name="Block Arc 3"/>
            <p:cNvSpPr/>
            <p:nvPr/>
          </p:nvSpPr>
          <p:spPr>
            <a:xfrm>
              <a:off x="2771799" y="1672408"/>
              <a:ext cx="2614581" cy="2425915"/>
            </a:xfrm>
            <a:custGeom>
              <a:avLst/>
              <a:gdLst/>
              <a:ahLst/>
              <a:cxnLst/>
              <a:rect l="l" t="t" r="r" b="b"/>
              <a:pathLst>
                <a:path w="2304803" h="2138490">
                  <a:moveTo>
                    <a:pt x="1072580" y="5"/>
                  </a:moveTo>
                  <a:cubicBezTo>
                    <a:pt x="1658910" y="1821"/>
                    <a:pt x="2133817" y="475300"/>
                    <a:pt x="2138097" y="1060533"/>
                  </a:cubicBezTo>
                  <a:lnTo>
                    <a:pt x="2304803" y="1060533"/>
                  </a:lnTo>
                  <a:lnTo>
                    <a:pt x="2012522" y="1564465"/>
                  </a:lnTo>
                  <a:lnTo>
                    <a:pt x="1720241" y="1060533"/>
                  </a:lnTo>
                  <a:lnTo>
                    <a:pt x="1881750" y="1060533"/>
                  </a:lnTo>
                  <a:cubicBezTo>
                    <a:pt x="1877467" y="616568"/>
                    <a:pt x="1516849" y="257728"/>
                    <a:pt x="1071785" y="256350"/>
                  </a:cubicBezTo>
                  <a:cubicBezTo>
                    <a:pt x="623805" y="254963"/>
                    <a:pt x="259136" y="616261"/>
                    <a:pt x="256361" y="1064234"/>
                  </a:cubicBezTo>
                  <a:cubicBezTo>
                    <a:pt x="253587" y="1512207"/>
                    <a:pt x="613753" y="1877994"/>
                    <a:pt x="1061716" y="1882156"/>
                  </a:cubicBezTo>
                  <a:cubicBezTo>
                    <a:pt x="1060922" y="1967601"/>
                    <a:pt x="1060129" y="2053045"/>
                    <a:pt x="1059335" y="2138490"/>
                  </a:cubicBezTo>
                  <a:cubicBezTo>
                    <a:pt x="470113" y="2133016"/>
                    <a:pt x="-3629" y="1651882"/>
                    <a:pt x="21" y="1062646"/>
                  </a:cubicBezTo>
                  <a:cubicBezTo>
                    <a:pt x="3670" y="473410"/>
                    <a:pt x="483335" y="-1819"/>
                    <a:pt x="1072580" y="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5" name="Block Arc 8"/>
            <p:cNvSpPr/>
            <p:nvPr/>
          </p:nvSpPr>
          <p:spPr>
            <a:xfrm rot="10800000">
              <a:off x="3563888" y="1672454"/>
              <a:ext cx="2614581" cy="2425915"/>
            </a:xfrm>
            <a:custGeom>
              <a:avLst/>
              <a:gdLst/>
              <a:ahLst/>
              <a:cxnLst/>
              <a:rect l="l" t="t" r="r" b="b"/>
              <a:pathLst>
                <a:path w="2304803" h="2138490">
                  <a:moveTo>
                    <a:pt x="1059335" y="2138490"/>
                  </a:moveTo>
                  <a:cubicBezTo>
                    <a:pt x="470113" y="2133016"/>
                    <a:pt x="-3629" y="1651882"/>
                    <a:pt x="21" y="1062646"/>
                  </a:cubicBezTo>
                  <a:cubicBezTo>
                    <a:pt x="3670" y="473410"/>
                    <a:pt x="483335" y="-1819"/>
                    <a:pt x="1072580" y="5"/>
                  </a:cubicBezTo>
                  <a:cubicBezTo>
                    <a:pt x="1658910" y="1821"/>
                    <a:pt x="2133817" y="475300"/>
                    <a:pt x="2138097" y="1060533"/>
                  </a:cubicBezTo>
                  <a:lnTo>
                    <a:pt x="2304803" y="1060533"/>
                  </a:lnTo>
                  <a:lnTo>
                    <a:pt x="2012522" y="1564465"/>
                  </a:lnTo>
                  <a:lnTo>
                    <a:pt x="1720241" y="1060533"/>
                  </a:lnTo>
                  <a:lnTo>
                    <a:pt x="1881750" y="1060533"/>
                  </a:lnTo>
                  <a:cubicBezTo>
                    <a:pt x="1877467" y="616568"/>
                    <a:pt x="1516849" y="257728"/>
                    <a:pt x="1071785" y="256350"/>
                  </a:cubicBezTo>
                  <a:cubicBezTo>
                    <a:pt x="623805" y="254963"/>
                    <a:pt x="259136" y="616261"/>
                    <a:pt x="256361" y="1064234"/>
                  </a:cubicBezTo>
                  <a:cubicBezTo>
                    <a:pt x="253587" y="1512207"/>
                    <a:pt x="613753" y="1877994"/>
                    <a:pt x="1061716" y="1882156"/>
                  </a:cubicBezTo>
                  <a:cubicBezTo>
                    <a:pt x="1060922" y="1967601"/>
                    <a:pt x="1060129" y="2053045"/>
                    <a:pt x="1059335" y="2138490"/>
                  </a:cubicBez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sp>
        <p:nvSpPr>
          <p:cNvPr id="6" name="Rectangle 5"/>
          <p:cNvSpPr/>
          <p:nvPr/>
        </p:nvSpPr>
        <p:spPr>
          <a:xfrm>
            <a:off x="413544" y="2121021"/>
            <a:ext cx="108000" cy="1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7" name="Group 6"/>
          <p:cNvGrpSpPr/>
          <p:nvPr/>
        </p:nvGrpSpPr>
        <p:grpSpPr>
          <a:xfrm>
            <a:off x="597764" y="2227009"/>
            <a:ext cx="2030020" cy="678692"/>
            <a:chOff x="803640" y="3362835"/>
            <a:chExt cx="2059657" cy="678692"/>
          </a:xfrm>
        </p:grpSpPr>
        <p:sp>
          <p:nvSpPr>
            <p:cNvPr id="12" name="TextBox 6"/>
            <p:cNvSpPr txBox="1"/>
            <p:nvPr/>
          </p:nvSpPr>
          <p:spPr>
            <a:xfrm>
              <a:off x="803640" y="3579862"/>
              <a:ext cx="2059657"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a:solidFill>
                    <a:schemeClr val="bg1"/>
                  </a:solidFill>
                  <a:cs typeface="Arial" pitchFamily="34" charset="0"/>
                </a:rPr>
                <a:t>Github.com</a:t>
              </a:r>
            </a:p>
            <a:p>
              <a:r>
                <a:rPr lang="en-US" altLang="ko-KR" sz="1200">
                  <a:solidFill>
                    <a:schemeClr val="bg1"/>
                  </a:solidFill>
                  <a:cs typeface="Arial" pitchFamily="34" charset="0"/>
                </a:rPr>
                <a:t>Git for desktop</a:t>
              </a:r>
              <a:endParaRPr lang="ko-KR" altLang="en-US" sz="1200" dirty="0">
                <a:solidFill>
                  <a:schemeClr val="bg1"/>
                </a:solidFill>
                <a:cs typeface="Arial" pitchFamily="34" charset="0"/>
              </a:endParaRPr>
            </a:p>
          </p:txBody>
        </p:sp>
        <p:sp>
          <p:nvSpPr>
            <p:cNvPr id="13" name="TextBox 7"/>
            <p:cNvSpPr txBox="1"/>
            <p:nvPr/>
          </p:nvSpPr>
          <p:spPr>
            <a:xfrm>
              <a:off x="803640" y="3362835"/>
              <a:ext cx="2059657" cy="27699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a:solidFill>
                    <a:schemeClr val="bg1"/>
                  </a:solidFill>
                  <a:cs typeface="Arial" pitchFamily="34" charset="0"/>
                </a:rPr>
                <a:t>Công cụ quản lý code</a:t>
              </a:r>
              <a:endParaRPr lang="ko-KR" altLang="en-US" sz="1200" b="1" dirty="0">
                <a:solidFill>
                  <a:schemeClr val="bg1"/>
                </a:solidFill>
                <a:cs typeface="Arial" pitchFamily="34" charset="0"/>
              </a:endParaRPr>
            </a:p>
          </p:txBody>
        </p:sp>
      </p:grpSp>
      <p:sp>
        <p:nvSpPr>
          <p:cNvPr id="8" name="Rectangle 7"/>
          <p:cNvSpPr/>
          <p:nvPr/>
        </p:nvSpPr>
        <p:spPr>
          <a:xfrm>
            <a:off x="8622456" y="2121021"/>
            <a:ext cx="108000" cy="1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9" name="Group 8"/>
          <p:cNvGrpSpPr/>
          <p:nvPr/>
        </p:nvGrpSpPr>
        <p:grpSpPr>
          <a:xfrm>
            <a:off x="6516216" y="2227009"/>
            <a:ext cx="2034232" cy="678692"/>
            <a:chOff x="803640" y="3362835"/>
            <a:chExt cx="2059657" cy="678692"/>
          </a:xfrm>
        </p:grpSpPr>
        <p:sp>
          <p:nvSpPr>
            <p:cNvPr id="10" name="TextBox 10"/>
            <p:cNvSpPr txBox="1"/>
            <p:nvPr/>
          </p:nvSpPr>
          <p:spPr>
            <a:xfrm>
              <a:off x="803640" y="3579862"/>
              <a:ext cx="2059657"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1200">
                  <a:solidFill>
                    <a:schemeClr val="bg1"/>
                  </a:solidFill>
                  <a:cs typeface="Arial" pitchFamily="34" charset="0"/>
                </a:rPr>
                <a:t>Facebook messenger</a:t>
              </a:r>
            </a:p>
            <a:p>
              <a:pPr algn="r"/>
              <a:r>
                <a:rPr lang="en-US" altLang="ko-KR" sz="1200">
                  <a:solidFill>
                    <a:schemeClr val="bg1"/>
                  </a:solidFill>
                  <a:cs typeface="Arial" pitchFamily="34" charset="0"/>
                </a:rPr>
                <a:t>Discord</a:t>
              </a:r>
              <a:endParaRPr lang="ko-KR" altLang="en-US" sz="1200" dirty="0">
                <a:solidFill>
                  <a:schemeClr val="bg1"/>
                </a:solidFill>
                <a:cs typeface="Arial" pitchFamily="34" charset="0"/>
              </a:endParaRPr>
            </a:p>
          </p:txBody>
        </p:sp>
        <p:sp>
          <p:nvSpPr>
            <p:cNvPr id="11" name="TextBox 11"/>
            <p:cNvSpPr txBox="1"/>
            <p:nvPr/>
          </p:nvSpPr>
          <p:spPr>
            <a:xfrm>
              <a:off x="803640" y="3362835"/>
              <a:ext cx="2059657" cy="27699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1200" b="1">
                  <a:solidFill>
                    <a:schemeClr val="bg1"/>
                  </a:solidFill>
                  <a:cs typeface="Arial" pitchFamily="34" charset="0"/>
                </a:rPr>
                <a:t>Phương thức liên lạc</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302057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92288" y="2499742"/>
            <a:ext cx="2359424" cy="576063"/>
          </a:xfrm>
        </p:spPr>
        <p:txBody>
          <a:bodyPr/>
          <a:lstStyle/>
          <a:p>
            <a:r>
              <a:rPr lang="en-US" altLang="ko-KR"/>
              <a:t>KẾT QUẢ ĐẠT ĐƯỢC</a:t>
            </a:r>
            <a:endParaRPr lang="ko-KR" altLang="en-US" dirty="0"/>
          </a:p>
        </p:txBody>
      </p:sp>
    </p:spTree>
    <p:extLst>
      <p:ext uri="{BB962C8B-B14F-4D97-AF65-F5344CB8AC3E}">
        <p14:creationId xmlns:p14="http://schemas.microsoft.com/office/powerpoint/2010/main" val="13558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Kết quả đạt được</a:t>
            </a:r>
            <a:endParaRPr lang="ko-KR" altLang="en-US" dirty="0"/>
          </a:p>
        </p:txBody>
      </p:sp>
      <p:sp>
        <p:nvSpPr>
          <p:cNvPr id="24" name="TextBox 23"/>
          <p:cNvSpPr txBox="1"/>
          <p:nvPr/>
        </p:nvSpPr>
        <p:spPr>
          <a:xfrm>
            <a:off x="4644006" y="2437694"/>
            <a:ext cx="3940343" cy="646331"/>
          </a:xfrm>
          <a:prstGeom prst="rect">
            <a:avLst/>
          </a:prstGeom>
          <a:noFill/>
        </p:spPr>
        <p:txBody>
          <a:bodyPr wrap="square" rtlCol="0">
            <a:spAutoFit/>
          </a:bodyPr>
          <a:lstStyle/>
          <a:p>
            <a:pPr marL="171450" indent="-171450">
              <a:buFont typeface="Wingdings" pitchFamily="2" charset="2"/>
              <a:buChar char="l"/>
            </a:pPr>
            <a:r>
              <a:rPr lang="vi-VN" altLang="ko-KR" sz="1200">
                <a:solidFill>
                  <a:schemeClr val="bg1"/>
                </a:solidFill>
                <a:cs typeface="Arial" pitchFamily="34" charset="0"/>
              </a:rPr>
              <a:t>Kiến thức về các điều khiển, chức năng và cách sử dụng các điều khiển trong việc xây dựng ứng dụng trên Web</a:t>
            </a:r>
            <a:endParaRPr lang="ko-KR" altLang="en-US" sz="1200" dirty="0">
              <a:solidFill>
                <a:schemeClr val="bg1"/>
              </a:solidFill>
              <a:cs typeface="Arial" pitchFamily="34" charset="0"/>
            </a:endParaRPr>
          </a:p>
        </p:txBody>
      </p:sp>
      <p:sp>
        <p:nvSpPr>
          <p:cNvPr id="25" name="TextBox 24"/>
          <p:cNvSpPr txBox="1"/>
          <p:nvPr/>
        </p:nvSpPr>
        <p:spPr>
          <a:xfrm>
            <a:off x="4644006" y="3086369"/>
            <a:ext cx="3940343" cy="461665"/>
          </a:xfrm>
          <a:prstGeom prst="rect">
            <a:avLst/>
          </a:prstGeom>
          <a:noFill/>
        </p:spPr>
        <p:txBody>
          <a:bodyPr wrap="square" rtlCol="0">
            <a:spAutoFit/>
          </a:bodyPr>
          <a:lstStyle/>
          <a:p>
            <a:pPr marL="171450" indent="-171450">
              <a:buFont typeface="Wingdings" pitchFamily="2" charset="2"/>
              <a:buChar char="l"/>
            </a:pPr>
            <a:r>
              <a:rPr lang="en-US" altLang="ko-KR" sz="1200">
                <a:solidFill>
                  <a:schemeClr val="bg1"/>
                </a:solidFill>
                <a:cs typeface="Arial" pitchFamily="34" charset="0"/>
              </a:rPr>
              <a:t>Khả năng phân tích và xây dựng một ứng dụng thông tin quản lý trên Web.</a:t>
            </a:r>
          </a:p>
        </p:txBody>
      </p:sp>
      <p:sp>
        <p:nvSpPr>
          <p:cNvPr id="26" name="TextBox 25"/>
          <p:cNvSpPr txBox="1"/>
          <p:nvPr/>
        </p:nvSpPr>
        <p:spPr>
          <a:xfrm>
            <a:off x="4644006" y="3548034"/>
            <a:ext cx="3940343" cy="276999"/>
          </a:xfrm>
          <a:prstGeom prst="rect">
            <a:avLst/>
          </a:prstGeom>
          <a:noFill/>
        </p:spPr>
        <p:txBody>
          <a:bodyPr wrap="square" rtlCol="0">
            <a:spAutoFit/>
          </a:bodyPr>
          <a:lstStyle/>
          <a:p>
            <a:pPr marL="171450" indent="-171450">
              <a:buFont typeface="Wingdings" pitchFamily="2" charset="2"/>
              <a:buChar char="l"/>
            </a:pPr>
            <a:r>
              <a:rPr lang="en-US" altLang="ko-KR" sz="1200">
                <a:solidFill>
                  <a:schemeClr val="bg1"/>
                </a:solidFill>
                <a:cs typeface="Arial" pitchFamily="34" charset="0"/>
              </a:rPr>
              <a:t>Kỹ năng làm việc nhóm</a:t>
            </a:r>
            <a:endParaRPr lang="ko-KR" altLang="en-US" sz="1200" dirty="0">
              <a:solidFill>
                <a:schemeClr val="bg1"/>
              </a:solidFill>
              <a:cs typeface="Arial" pitchFamily="34" charset="0"/>
            </a:endParaRPr>
          </a:p>
        </p:txBody>
      </p:sp>
      <p:sp>
        <p:nvSpPr>
          <p:cNvPr id="27" name="Text Placeholder 1"/>
          <p:cNvSpPr txBox="1">
            <a:spLocks/>
          </p:cNvSpPr>
          <p:nvPr/>
        </p:nvSpPr>
        <p:spPr>
          <a:xfrm>
            <a:off x="5776039" y="1219361"/>
            <a:ext cx="2808312" cy="115178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400" b="1">
                <a:solidFill>
                  <a:schemeClr val="bg1"/>
                </a:solidFill>
                <a:cs typeface="Arial" pitchFamily="34" charset="0"/>
              </a:rPr>
              <a:t>Thông qua môn học chúng em đã đạt được:</a:t>
            </a:r>
            <a:endParaRPr lang="ko-KR" altLang="en-US" sz="2400" b="1" dirty="0">
              <a:solidFill>
                <a:schemeClr val="bg1"/>
              </a:solidFill>
              <a:cs typeface="Arial" pitchFamily="34" charset="0"/>
            </a:endParaRPr>
          </a:p>
        </p:txBody>
      </p:sp>
      <p:sp>
        <p:nvSpPr>
          <p:cNvPr id="28" name="TextBox 27"/>
          <p:cNvSpPr txBox="1"/>
          <p:nvPr/>
        </p:nvSpPr>
        <p:spPr>
          <a:xfrm>
            <a:off x="4644005" y="3959992"/>
            <a:ext cx="3940343" cy="461665"/>
          </a:xfrm>
          <a:prstGeom prst="rect">
            <a:avLst/>
          </a:prstGeom>
          <a:noFill/>
        </p:spPr>
        <p:txBody>
          <a:bodyPr wrap="square" rtlCol="0">
            <a:spAutoFit/>
          </a:bodyPr>
          <a:lstStyle/>
          <a:p>
            <a:pPr marL="171450" indent="-171450">
              <a:buFont typeface="Wingdings" pitchFamily="2" charset="2"/>
              <a:buChar char="l"/>
            </a:pPr>
            <a:r>
              <a:rPr lang="en-US" altLang="ko-KR" sz="1200">
                <a:solidFill>
                  <a:schemeClr val="bg1"/>
                </a:solidFill>
                <a:cs typeface="Arial" pitchFamily="34" charset="0"/>
              </a:rPr>
              <a:t>Khả năng vận dụng môn học lập trình ứng dụng trên Web để giải quyết vấn đề thiếu việc làm.</a:t>
            </a:r>
            <a:endParaRPr lang="en-US" altLang="ko-KR" sz="1200" dirty="0">
              <a:solidFill>
                <a:schemeClr val="bg1"/>
              </a:solidFill>
              <a:cs typeface="Arial" pitchFamily="34" charset="0"/>
            </a:endParaRPr>
          </a:p>
        </p:txBody>
      </p:sp>
      <p:pic>
        <p:nvPicPr>
          <p:cNvPr id="10" name="Picture Placeholder 9">
            <a:extLst>
              <a:ext uri="{FF2B5EF4-FFF2-40B4-BE49-F238E27FC236}">
                <a16:creationId xmlns:a16="http://schemas.microsoft.com/office/drawing/2014/main" id="{FE2C2376-0EE4-4F15-AC61-4D857099FB8B}"/>
              </a:ext>
            </a:extLst>
          </p:cNvPr>
          <p:cNvPicPr>
            <a:picLocks noGrp="1" noChangeAspect="1"/>
          </p:cNvPicPr>
          <p:nvPr>
            <p:ph type="pic" idx="12"/>
          </p:nvPr>
        </p:nvPicPr>
        <p:blipFill rotWithShape="1">
          <a:blip r:embed="rId2" cstate="print">
            <a:extLst>
              <a:ext uri="{28A0092B-C50C-407E-A947-70E740481C1C}">
                <a14:useLocalDpi xmlns:a14="http://schemas.microsoft.com/office/drawing/2010/main" val="0"/>
              </a:ext>
            </a:extLst>
          </a:blip>
          <a:srcRect l="-1159" t="177" r="-16" b="-13239"/>
          <a:stretch/>
        </p:blipFill>
        <p:spPr>
          <a:xfrm>
            <a:off x="755576" y="1419622"/>
            <a:ext cx="3384376" cy="2365590"/>
          </a:xfrm>
        </p:spPr>
      </p:pic>
    </p:spTree>
    <p:extLst>
      <p:ext uri="{BB962C8B-B14F-4D97-AF65-F5344CB8AC3E}">
        <p14:creationId xmlns:p14="http://schemas.microsoft.com/office/powerpoint/2010/main" val="1271291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Hướng cải tiến</a:t>
            </a:r>
            <a:endParaRPr lang="ko-KR" altLang="en-US" dirty="0"/>
          </a:p>
        </p:txBody>
      </p:sp>
      <p:cxnSp>
        <p:nvCxnSpPr>
          <p:cNvPr id="5" name="Straight Connector 4"/>
          <p:cNvCxnSpPr/>
          <p:nvPr/>
        </p:nvCxnSpPr>
        <p:spPr>
          <a:xfrm flipV="1">
            <a:off x="0" y="0"/>
            <a:ext cx="9144000" cy="51435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970652" y="3973041"/>
            <a:ext cx="720080" cy="720080"/>
          </a:xfrm>
          <a:prstGeom prst="ellipse">
            <a:avLst/>
          </a:prstGeom>
          <a:solidFill>
            <a:schemeClr val="accent2"/>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995371" y="2335447"/>
            <a:ext cx="720080" cy="720080"/>
          </a:xfrm>
          <a:prstGeom prst="ellipse">
            <a:avLst/>
          </a:prstGeom>
          <a:solidFill>
            <a:schemeClr val="accent4"/>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5723592" y="1306955"/>
            <a:ext cx="720080" cy="720080"/>
          </a:xfrm>
          <a:prstGeom prst="ellipse">
            <a:avLst/>
          </a:prstGeom>
          <a:solidFill>
            <a:schemeClr val="accent2"/>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7232033" y="461716"/>
            <a:ext cx="720080" cy="720080"/>
          </a:xfrm>
          <a:prstGeom prst="ellipse">
            <a:avLst/>
          </a:prstGeom>
          <a:solidFill>
            <a:schemeClr val="accent4"/>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1078664" y="4074886"/>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Oval 14"/>
          <p:cNvSpPr/>
          <p:nvPr/>
        </p:nvSpPr>
        <p:spPr>
          <a:xfrm>
            <a:off x="4103383" y="2443459"/>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Oval 15"/>
          <p:cNvSpPr/>
          <p:nvPr/>
        </p:nvSpPr>
        <p:spPr>
          <a:xfrm>
            <a:off x="5831604" y="1414967"/>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Oval 16"/>
          <p:cNvSpPr/>
          <p:nvPr/>
        </p:nvSpPr>
        <p:spPr>
          <a:xfrm>
            <a:off x="7340046" y="56972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9" name="Group 18"/>
          <p:cNvGrpSpPr/>
          <p:nvPr/>
        </p:nvGrpSpPr>
        <p:grpSpPr>
          <a:xfrm>
            <a:off x="37507" y="2814831"/>
            <a:ext cx="1728192" cy="897991"/>
            <a:chOff x="3017859" y="4337228"/>
            <a:chExt cx="1870812" cy="897991"/>
          </a:xfrm>
        </p:grpSpPr>
        <p:sp>
          <p:nvSpPr>
            <p:cNvPr id="20" name="TextBox 19"/>
            <p:cNvSpPr txBox="1"/>
            <p:nvPr/>
          </p:nvSpPr>
          <p:spPr>
            <a:xfrm>
              <a:off x="3021856" y="4588888"/>
              <a:ext cx="1866815" cy="646331"/>
            </a:xfrm>
            <a:prstGeom prst="rect">
              <a:avLst/>
            </a:prstGeom>
            <a:noFill/>
            <a:ln>
              <a:noFill/>
            </a:ln>
          </p:spPr>
          <p:txBody>
            <a:bodyPr wrap="square" rtlCol="0">
              <a:spAutoFit/>
            </a:bodyPr>
            <a:lstStyle/>
            <a:p>
              <a:pPr algn="r"/>
              <a:r>
                <a:rPr lang="en-US" altLang="ko-KR" sz="1200">
                  <a:solidFill>
                    <a:schemeClr val="bg1"/>
                  </a:solidFill>
                  <a:cs typeface="Arial" pitchFamily="34" charset="0"/>
                </a:rPr>
                <a:t>Giao diện cần cải thiện lại để than thiện hơn với người dùng</a:t>
              </a:r>
              <a:endParaRPr lang="en-US" altLang="ko-KR" sz="1200" dirty="0">
                <a:solidFill>
                  <a:schemeClr val="bg1"/>
                </a:solidFill>
                <a:cs typeface="Arial" pitchFamily="34" charset="0"/>
              </a:endParaRPr>
            </a:p>
          </p:txBody>
        </p:sp>
        <p:sp>
          <p:nvSpPr>
            <p:cNvPr id="21" name="TextBox 20"/>
            <p:cNvSpPr txBox="1"/>
            <p:nvPr/>
          </p:nvSpPr>
          <p:spPr>
            <a:xfrm>
              <a:off x="3017859" y="4337228"/>
              <a:ext cx="1870812" cy="276999"/>
            </a:xfrm>
            <a:prstGeom prst="rect">
              <a:avLst/>
            </a:prstGeom>
            <a:noFill/>
          </p:spPr>
          <p:txBody>
            <a:bodyPr wrap="square" rtlCol="0">
              <a:spAutoFit/>
            </a:bodyPr>
            <a:lstStyle/>
            <a:p>
              <a:pPr algn="r"/>
              <a:r>
                <a:rPr lang="en-US" altLang="ko-KR" sz="1200" b="1">
                  <a:solidFill>
                    <a:schemeClr val="bg1"/>
                  </a:solidFill>
                  <a:cs typeface="Arial" pitchFamily="34" charset="0"/>
                </a:rPr>
                <a:t>Cải tiến lại giao diện</a:t>
              </a:r>
              <a:endParaRPr lang="ko-KR" altLang="en-US" sz="1200" b="1" dirty="0">
                <a:solidFill>
                  <a:schemeClr val="bg1"/>
                </a:solidFill>
                <a:cs typeface="Arial" pitchFamily="34" charset="0"/>
              </a:endParaRPr>
            </a:p>
          </p:txBody>
        </p:sp>
      </p:grpSp>
      <p:grpSp>
        <p:nvGrpSpPr>
          <p:cNvPr id="23" name="Group 22"/>
          <p:cNvGrpSpPr/>
          <p:nvPr/>
        </p:nvGrpSpPr>
        <p:grpSpPr>
          <a:xfrm>
            <a:off x="3129458" y="1275067"/>
            <a:ext cx="1728192" cy="988073"/>
            <a:chOff x="3017859" y="4337228"/>
            <a:chExt cx="1870812" cy="988073"/>
          </a:xfrm>
        </p:grpSpPr>
        <p:sp>
          <p:nvSpPr>
            <p:cNvPr id="24" name="TextBox 23"/>
            <p:cNvSpPr txBox="1"/>
            <p:nvPr/>
          </p:nvSpPr>
          <p:spPr>
            <a:xfrm>
              <a:off x="3021856" y="4678970"/>
              <a:ext cx="1866815" cy="646331"/>
            </a:xfrm>
            <a:prstGeom prst="rect">
              <a:avLst/>
            </a:prstGeom>
            <a:noFill/>
            <a:ln>
              <a:noFill/>
            </a:ln>
          </p:spPr>
          <p:txBody>
            <a:bodyPr wrap="square" rtlCol="0">
              <a:spAutoFit/>
            </a:bodyPr>
            <a:lstStyle/>
            <a:p>
              <a:pPr algn="r"/>
              <a:r>
                <a:rPr lang="en-US" altLang="ko-KR" sz="1200">
                  <a:solidFill>
                    <a:schemeClr val="bg1"/>
                  </a:solidFill>
                  <a:cs typeface="Arial" pitchFamily="34" charset="0"/>
                </a:rPr>
                <a:t>Giúp ứng viên có thể gửi hồ sơ của mình cho nhà tuyển dụng</a:t>
              </a:r>
              <a:endParaRPr lang="en-US" altLang="ko-KR" sz="1200" dirty="0">
                <a:solidFill>
                  <a:schemeClr val="bg1"/>
                </a:solidFill>
                <a:cs typeface="Arial" pitchFamily="34" charset="0"/>
              </a:endParaRPr>
            </a:p>
          </p:txBody>
        </p:sp>
        <p:sp>
          <p:nvSpPr>
            <p:cNvPr id="25" name="TextBox 24"/>
            <p:cNvSpPr txBox="1"/>
            <p:nvPr/>
          </p:nvSpPr>
          <p:spPr>
            <a:xfrm>
              <a:off x="3017859" y="4337228"/>
              <a:ext cx="1870812" cy="461665"/>
            </a:xfrm>
            <a:prstGeom prst="rect">
              <a:avLst/>
            </a:prstGeom>
            <a:noFill/>
          </p:spPr>
          <p:txBody>
            <a:bodyPr wrap="square" rtlCol="0">
              <a:spAutoFit/>
            </a:bodyPr>
            <a:lstStyle/>
            <a:p>
              <a:pPr algn="r"/>
              <a:r>
                <a:rPr lang="en-US" altLang="ko-KR" sz="1200" b="1">
                  <a:solidFill>
                    <a:schemeClr val="bg1"/>
                  </a:solidFill>
                  <a:cs typeface="Arial" pitchFamily="34" charset="0"/>
                </a:rPr>
                <a:t>Cho khả năng gửi hồ sơ</a:t>
              </a:r>
              <a:endParaRPr lang="ko-KR" altLang="en-US" sz="1200" b="1" dirty="0">
                <a:solidFill>
                  <a:schemeClr val="bg1"/>
                </a:solidFill>
                <a:cs typeface="Arial" pitchFamily="34" charset="0"/>
              </a:endParaRPr>
            </a:p>
          </p:txBody>
        </p:sp>
      </p:grpSp>
      <p:grpSp>
        <p:nvGrpSpPr>
          <p:cNvPr id="27" name="Group 26"/>
          <p:cNvGrpSpPr/>
          <p:nvPr/>
        </p:nvGrpSpPr>
        <p:grpSpPr>
          <a:xfrm>
            <a:off x="3119944" y="3750275"/>
            <a:ext cx="1966878" cy="1240164"/>
            <a:chOff x="3017859" y="4337228"/>
            <a:chExt cx="1870812" cy="880967"/>
          </a:xfrm>
        </p:grpSpPr>
        <p:sp>
          <p:nvSpPr>
            <p:cNvPr id="28" name="TextBox 27"/>
            <p:cNvSpPr txBox="1"/>
            <p:nvPr/>
          </p:nvSpPr>
          <p:spPr>
            <a:xfrm>
              <a:off x="3021856" y="4627885"/>
              <a:ext cx="1866815" cy="590310"/>
            </a:xfrm>
            <a:prstGeom prst="rect">
              <a:avLst/>
            </a:prstGeom>
            <a:noFill/>
            <a:ln>
              <a:noFill/>
            </a:ln>
          </p:spPr>
          <p:txBody>
            <a:bodyPr wrap="square" rtlCol="0">
              <a:spAutoFit/>
            </a:bodyPr>
            <a:lstStyle/>
            <a:p>
              <a:r>
                <a:rPr lang="en-US" altLang="ko-KR" sz="1200">
                  <a:solidFill>
                    <a:schemeClr val="bg1"/>
                  </a:solidFill>
                  <a:cs typeface="Arial" pitchFamily="34" charset="0"/>
                </a:rPr>
                <a:t>Chức năng này sẽ hỗ trợ các ứng viên dễ dàng tìm kiếm được công việc phù hợp.</a:t>
              </a:r>
              <a:endParaRPr lang="en-US" altLang="ko-KR" sz="1200" dirty="0">
                <a:solidFill>
                  <a:schemeClr val="bg1"/>
                </a:solidFill>
                <a:cs typeface="Arial" pitchFamily="34" charset="0"/>
              </a:endParaRPr>
            </a:p>
          </p:txBody>
        </p:sp>
        <p:sp>
          <p:nvSpPr>
            <p:cNvPr id="29" name="TextBox 28"/>
            <p:cNvSpPr txBox="1"/>
            <p:nvPr/>
          </p:nvSpPr>
          <p:spPr>
            <a:xfrm>
              <a:off x="3017859" y="4337228"/>
              <a:ext cx="1870812" cy="327950"/>
            </a:xfrm>
            <a:prstGeom prst="rect">
              <a:avLst/>
            </a:prstGeom>
            <a:noFill/>
          </p:spPr>
          <p:txBody>
            <a:bodyPr wrap="square" rtlCol="0">
              <a:spAutoFit/>
            </a:bodyPr>
            <a:lstStyle/>
            <a:p>
              <a:r>
                <a:rPr lang="en-US" altLang="ko-KR" sz="1200" b="1">
                  <a:solidFill>
                    <a:schemeClr val="bg1"/>
                  </a:solidFill>
                  <a:cs typeface="Arial" pitchFamily="34" charset="0"/>
                </a:rPr>
                <a:t>Bổ sung thêm chức năng tìm kiếm, lọc</a:t>
              </a:r>
              <a:endParaRPr lang="ko-KR" altLang="en-US" sz="1200" b="1" dirty="0">
                <a:solidFill>
                  <a:schemeClr val="bg1"/>
                </a:solidFill>
                <a:cs typeface="Arial" pitchFamily="34" charset="0"/>
              </a:endParaRPr>
            </a:p>
          </p:txBody>
        </p:sp>
      </p:grpSp>
      <p:grpSp>
        <p:nvGrpSpPr>
          <p:cNvPr id="31" name="Group 30"/>
          <p:cNvGrpSpPr/>
          <p:nvPr/>
        </p:nvGrpSpPr>
        <p:grpSpPr>
          <a:xfrm>
            <a:off x="5503841" y="2365835"/>
            <a:ext cx="1728192" cy="1082657"/>
            <a:chOff x="3017859" y="4337228"/>
            <a:chExt cx="1870812" cy="1082657"/>
          </a:xfrm>
        </p:grpSpPr>
        <p:sp>
          <p:nvSpPr>
            <p:cNvPr id="32" name="TextBox 31"/>
            <p:cNvSpPr txBox="1"/>
            <p:nvPr/>
          </p:nvSpPr>
          <p:spPr>
            <a:xfrm>
              <a:off x="3021856" y="4588888"/>
              <a:ext cx="1866815" cy="830997"/>
            </a:xfrm>
            <a:prstGeom prst="rect">
              <a:avLst/>
            </a:prstGeom>
            <a:noFill/>
            <a:ln>
              <a:noFill/>
            </a:ln>
          </p:spPr>
          <p:txBody>
            <a:bodyPr wrap="square" rtlCol="0">
              <a:spAutoFit/>
            </a:bodyPr>
            <a:lstStyle/>
            <a:p>
              <a:r>
                <a:rPr lang="vi-VN" altLang="ko-KR" sz="1200">
                  <a:solidFill>
                    <a:schemeClr val="bg1"/>
                  </a:solidFill>
                  <a:cs typeface="Arial" pitchFamily="34" charset="0"/>
                </a:rPr>
                <a:t>Tích hợp nhiều loại ngôn ngữ nhằm tiếp cận được với nhiều ứng viên.</a:t>
              </a:r>
            </a:p>
          </p:txBody>
        </p:sp>
        <p:sp>
          <p:nvSpPr>
            <p:cNvPr id="33" name="TextBox 32"/>
            <p:cNvSpPr txBox="1"/>
            <p:nvPr/>
          </p:nvSpPr>
          <p:spPr>
            <a:xfrm>
              <a:off x="3017859" y="4337228"/>
              <a:ext cx="1870812" cy="276999"/>
            </a:xfrm>
            <a:prstGeom prst="rect">
              <a:avLst/>
            </a:prstGeom>
            <a:noFill/>
          </p:spPr>
          <p:txBody>
            <a:bodyPr wrap="square" rtlCol="0">
              <a:spAutoFit/>
            </a:bodyPr>
            <a:lstStyle/>
            <a:p>
              <a:r>
                <a:rPr lang="en-US" altLang="ko-KR" sz="1200" b="1">
                  <a:solidFill>
                    <a:schemeClr val="bg1"/>
                  </a:solidFill>
                  <a:cs typeface="Arial" pitchFamily="34" charset="0"/>
                </a:rPr>
                <a:t>Hỗ trợ đa ngôn ngữ</a:t>
              </a:r>
              <a:endParaRPr lang="ko-KR" altLang="en-US" sz="1200" b="1" dirty="0">
                <a:solidFill>
                  <a:schemeClr val="bg1"/>
                </a:solidFill>
                <a:cs typeface="Arial" pitchFamily="34" charset="0"/>
              </a:endParaRPr>
            </a:p>
          </p:txBody>
        </p:sp>
      </p:grpSp>
      <p:sp>
        <p:nvSpPr>
          <p:cNvPr id="34" name="Oval 21"/>
          <p:cNvSpPr>
            <a:spLocks noChangeAspect="1"/>
          </p:cNvSpPr>
          <p:nvPr/>
        </p:nvSpPr>
        <p:spPr>
          <a:xfrm>
            <a:off x="4182523" y="2532398"/>
            <a:ext cx="347934" cy="3508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5" name="Rectangle 9"/>
          <p:cNvSpPr/>
          <p:nvPr/>
        </p:nvSpPr>
        <p:spPr>
          <a:xfrm>
            <a:off x="5934625" y="1526608"/>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Rounded Rectangle 27"/>
          <p:cNvSpPr/>
          <p:nvPr/>
        </p:nvSpPr>
        <p:spPr>
          <a:xfrm>
            <a:off x="1164903" y="4205733"/>
            <a:ext cx="331579" cy="2546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7" name="Rounded Rectangle 7"/>
          <p:cNvSpPr/>
          <p:nvPr/>
        </p:nvSpPr>
        <p:spPr>
          <a:xfrm>
            <a:off x="7457195" y="694207"/>
            <a:ext cx="295600" cy="255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1" name="Oval 40">
            <a:extLst>
              <a:ext uri="{FF2B5EF4-FFF2-40B4-BE49-F238E27FC236}">
                <a16:creationId xmlns:a16="http://schemas.microsoft.com/office/drawing/2014/main" id="{865E10B8-85A9-4686-B54C-138E93FB52B6}"/>
              </a:ext>
            </a:extLst>
          </p:cNvPr>
          <p:cNvSpPr/>
          <p:nvPr/>
        </p:nvSpPr>
        <p:spPr>
          <a:xfrm>
            <a:off x="2638075" y="3043890"/>
            <a:ext cx="720080" cy="720080"/>
          </a:xfrm>
          <a:prstGeom prst="ellipse">
            <a:avLst/>
          </a:prstGeom>
          <a:solidFill>
            <a:schemeClr val="accent2"/>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34822885-5BE3-4BAC-B7A9-D95C8289B132}"/>
              </a:ext>
            </a:extLst>
          </p:cNvPr>
          <p:cNvSpPr/>
          <p:nvPr/>
        </p:nvSpPr>
        <p:spPr>
          <a:xfrm>
            <a:off x="2746087" y="3141327"/>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3" name="Rounded Rectangle 27">
            <a:extLst>
              <a:ext uri="{FF2B5EF4-FFF2-40B4-BE49-F238E27FC236}">
                <a16:creationId xmlns:a16="http://schemas.microsoft.com/office/drawing/2014/main" id="{C02E9001-3959-4DF9-A0CC-3E30BBEE6923}"/>
              </a:ext>
            </a:extLst>
          </p:cNvPr>
          <p:cNvSpPr/>
          <p:nvPr/>
        </p:nvSpPr>
        <p:spPr>
          <a:xfrm>
            <a:off x="2832326" y="3276582"/>
            <a:ext cx="331579" cy="2546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50" name="Group 49">
            <a:extLst>
              <a:ext uri="{FF2B5EF4-FFF2-40B4-BE49-F238E27FC236}">
                <a16:creationId xmlns:a16="http://schemas.microsoft.com/office/drawing/2014/main" id="{4892644B-EA5C-42A2-A3B0-945B9CA066E3}"/>
              </a:ext>
            </a:extLst>
          </p:cNvPr>
          <p:cNvGrpSpPr/>
          <p:nvPr/>
        </p:nvGrpSpPr>
        <p:grpSpPr>
          <a:xfrm>
            <a:off x="7233356" y="1285051"/>
            <a:ext cx="1728193" cy="1451989"/>
            <a:chOff x="3017858" y="4337228"/>
            <a:chExt cx="1870813" cy="1451989"/>
          </a:xfrm>
        </p:grpSpPr>
        <p:sp>
          <p:nvSpPr>
            <p:cNvPr id="51" name="TextBox 50">
              <a:extLst>
                <a:ext uri="{FF2B5EF4-FFF2-40B4-BE49-F238E27FC236}">
                  <a16:creationId xmlns:a16="http://schemas.microsoft.com/office/drawing/2014/main" id="{8D1BA2A6-81B1-462A-BC62-B8FC9E91F9E2}"/>
                </a:ext>
              </a:extLst>
            </p:cNvPr>
            <p:cNvSpPr txBox="1"/>
            <p:nvPr/>
          </p:nvSpPr>
          <p:spPr>
            <a:xfrm>
              <a:off x="3021856" y="4588888"/>
              <a:ext cx="1866815" cy="1200329"/>
            </a:xfrm>
            <a:prstGeom prst="rect">
              <a:avLst/>
            </a:prstGeom>
            <a:noFill/>
            <a:ln>
              <a:noFill/>
            </a:ln>
          </p:spPr>
          <p:txBody>
            <a:bodyPr wrap="square" rtlCol="0">
              <a:spAutoFit/>
            </a:bodyPr>
            <a:lstStyle/>
            <a:p>
              <a:r>
                <a:rPr lang="en-US" altLang="ko-KR" sz="1200">
                  <a:solidFill>
                    <a:schemeClr val="bg1"/>
                  </a:solidFill>
                  <a:cs typeface="Arial" pitchFamily="34" charset="0"/>
                </a:rPr>
                <a:t>Cho phép đăng tải các tin tức, sự kiện hoặc thông tin về cẩm nang làm các hoạt động, các lĩnh vực tìm kiếm công việc.</a:t>
              </a:r>
              <a:endParaRPr lang="en-US" altLang="ko-KR" sz="1200" dirty="0">
                <a:solidFill>
                  <a:schemeClr val="bg1"/>
                </a:solidFill>
                <a:cs typeface="Arial" pitchFamily="34" charset="0"/>
              </a:endParaRPr>
            </a:p>
          </p:txBody>
        </p:sp>
        <p:sp>
          <p:nvSpPr>
            <p:cNvPr id="52" name="TextBox 51">
              <a:extLst>
                <a:ext uri="{FF2B5EF4-FFF2-40B4-BE49-F238E27FC236}">
                  <a16:creationId xmlns:a16="http://schemas.microsoft.com/office/drawing/2014/main" id="{028E6BCC-02E7-4C3E-A966-51F9135EDE7D}"/>
                </a:ext>
              </a:extLst>
            </p:cNvPr>
            <p:cNvSpPr txBox="1"/>
            <p:nvPr/>
          </p:nvSpPr>
          <p:spPr>
            <a:xfrm>
              <a:off x="3017858" y="4337228"/>
              <a:ext cx="1870811" cy="276999"/>
            </a:xfrm>
            <a:prstGeom prst="rect">
              <a:avLst/>
            </a:prstGeom>
            <a:noFill/>
          </p:spPr>
          <p:txBody>
            <a:bodyPr wrap="square" rtlCol="0">
              <a:spAutoFit/>
            </a:bodyPr>
            <a:lstStyle/>
            <a:p>
              <a:r>
                <a:rPr lang="en-US" altLang="ko-KR" sz="1200" b="1">
                  <a:solidFill>
                    <a:schemeClr val="bg1"/>
                  </a:solidFill>
                  <a:cs typeface="Arial" pitchFamily="34" charset="0"/>
                </a:rPr>
                <a:t>Đăng các tin tức</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303847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Our Services</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6" name="Oval 5"/>
          <p:cNvSpPr/>
          <p:nvPr/>
        </p:nvSpPr>
        <p:spPr>
          <a:xfrm>
            <a:off x="2166052" y="1419622"/>
            <a:ext cx="1008112" cy="1008112"/>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625256" y="1419622"/>
            <a:ext cx="1008112" cy="1008112"/>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7084460" y="1419622"/>
            <a:ext cx="1008112" cy="1008112"/>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1543052" y="2562918"/>
            <a:ext cx="2254112" cy="1377444"/>
            <a:chOff x="3017860" y="4363106"/>
            <a:chExt cx="1654565" cy="1377444"/>
          </a:xfrm>
        </p:grpSpPr>
        <p:sp>
          <p:nvSpPr>
            <p:cNvPr id="11" name="TextBox 10"/>
            <p:cNvSpPr txBox="1"/>
            <p:nvPr/>
          </p:nvSpPr>
          <p:spPr>
            <a:xfrm>
              <a:off x="3017860" y="4909553"/>
              <a:ext cx="1654564" cy="830997"/>
            </a:xfrm>
            <a:prstGeom prst="rect">
              <a:avLst/>
            </a:prstGeom>
            <a:noFill/>
            <a:ln>
              <a:noFill/>
            </a:ln>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p>
          </p:txBody>
        </p:sp>
        <p:sp>
          <p:nvSpPr>
            <p:cNvPr id="12" name="TextBox 11"/>
            <p:cNvSpPr txBox="1"/>
            <p:nvPr/>
          </p:nvSpPr>
          <p:spPr>
            <a:xfrm>
              <a:off x="3017860" y="4363106"/>
              <a:ext cx="1654565" cy="584775"/>
            </a:xfrm>
            <a:prstGeom prst="rect">
              <a:avLst/>
            </a:prstGeom>
            <a:noFill/>
          </p:spPr>
          <p:txBody>
            <a:bodyPr wrap="square" rtlCol="0">
              <a:spAutoFit/>
            </a:bodyPr>
            <a:lstStyle/>
            <a:p>
              <a:pPr algn="ctr"/>
              <a:r>
                <a:rPr lang="en-US" altLang="ko-KR" sz="1600" b="1" dirty="0">
                  <a:solidFill>
                    <a:schemeClr val="bg1"/>
                  </a:solidFill>
                  <a:cs typeface="Arial" pitchFamily="34" charset="0"/>
                </a:rPr>
                <a:t>Easy to change colors.</a:t>
              </a:r>
              <a:endParaRPr lang="ko-KR" altLang="en-US" sz="1600" b="1" dirty="0">
                <a:solidFill>
                  <a:schemeClr val="bg1"/>
                </a:solidFill>
                <a:cs typeface="Arial" pitchFamily="34" charset="0"/>
              </a:endParaRPr>
            </a:p>
          </p:txBody>
        </p:sp>
      </p:grpSp>
      <p:grpSp>
        <p:nvGrpSpPr>
          <p:cNvPr id="13" name="Group 12"/>
          <p:cNvGrpSpPr/>
          <p:nvPr/>
        </p:nvGrpSpPr>
        <p:grpSpPr>
          <a:xfrm>
            <a:off x="4002256" y="2562918"/>
            <a:ext cx="2254112" cy="1377444"/>
            <a:chOff x="3017860" y="4363106"/>
            <a:chExt cx="1654565" cy="1377444"/>
          </a:xfrm>
        </p:grpSpPr>
        <p:sp>
          <p:nvSpPr>
            <p:cNvPr id="14" name="TextBox 13"/>
            <p:cNvSpPr txBox="1"/>
            <p:nvPr/>
          </p:nvSpPr>
          <p:spPr>
            <a:xfrm>
              <a:off x="3017860" y="4909553"/>
              <a:ext cx="1654564" cy="830997"/>
            </a:xfrm>
            <a:prstGeom prst="rect">
              <a:avLst/>
            </a:prstGeom>
            <a:noFill/>
            <a:ln>
              <a:noFill/>
            </a:ln>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p>
          </p:txBody>
        </p:sp>
        <p:sp>
          <p:nvSpPr>
            <p:cNvPr id="15" name="TextBox 14"/>
            <p:cNvSpPr txBox="1"/>
            <p:nvPr/>
          </p:nvSpPr>
          <p:spPr>
            <a:xfrm>
              <a:off x="3017860" y="4363106"/>
              <a:ext cx="1654565" cy="584775"/>
            </a:xfrm>
            <a:prstGeom prst="rect">
              <a:avLst/>
            </a:prstGeom>
            <a:noFill/>
          </p:spPr>
          <p:txBody>
            <a:bodyPr wrap="square" rtlCol="0">
              <a:spAutoFit/>
            </a:bodyPr>
            <a:lstStyle/>
            <a:p>
              <a:pPr algn="ctr"/>
              <a:r>
                <a:rPr lang="en-US" altLang="ko-KR" sz="1600" b="1" dirty="0">
                  <a:solidFill>
                    <a:schemeClr val="bg1"/>
                  </a:solidFill>
                  <a:cs typeface="Arial" pitchFamily="34" charset="0"/>
                </a:rPr>
                <a:t>Easy to change colors.</a:t>
              </a:r>
              <a:endParaRPr lang="ko-KR" altLang="en-US" sz="1600" b="1" dirty="0">
                <a:solidFill>
                  <a:schemeClr val="bg1"/>
                </a:solidFill>
                <a:cs typeface="Arial" pitchFamily="34" charset="0"/>
              </a:endParaRPr>
            </a:p>
          </p:txBody>
        </p:sp>
      </p:grpSp>
      <p:grpSp>
        <p:nvGrpSpPr>
          <p:cNvPr id="16" name="Group 15"/>
          <p:cNvGrpSpPr/>
          <p:nvPr/>
        </p:nvGrpSpPr>
        <p:grpSpPr>
          <a:xfrm>
            <a:off x="6461460" y="2562918"/>
            <a:ext cx="2254112" cy="1377444"/>
            <a:chOff x="3017860" y="4363106"/>
            <a:chExt cx="1654565" cy="1377444"/>
          </a:xfrm>
        </p:grpSpPr>
        <p:sp>
          <p:nvSpPr>
            <p:cNvPr id="17" name="TextBox 16"/>
            <p:cNvSpPr txBox="1"/>
            <p:nvPr/>
          </p:nvSpPr>
          <p:spPr>
            <a:xfrm>
              <a:off x="3017860" y="4909553"/>
              <a:ext cx="1654564" cy="830997"/>
            </a:xfrm>
            <a:prstGeom prst="rect">
              <a:avLst/>
            </a:prstGeom>
            <a:noFill/>
            <a:ln>
              <a:noFill/>
            </a:ln>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p>
          </p:txBody>
        </p:sp>
        <p:sp>
          <p:nvSpPr>
            <p:cNvPr id="18" name="TextBox 17"/>
            <p:cNvSpPr txBox="1"/>
            <p:nvPr/>
          </p:nvSpPr>
          <p:spPr>
            <a:xfrm>
              <a:off x="3017860" y="4363106"/>
              <a:ext cx="1654565" cy="584775"/>
            </a:xfrm>
            <a:prstGeom prst="rect">
              <a:avLst/>
            </a:prstGeom>
            <a:noFill/>
          </p:spPr>
          <p:txBody>
            <a:bodyPr wrap="square" rtlCol="0">
              <a:spAutoFit/>
            </a:bodyPr>
            <a:lstStyle/>
            <a:p>
              <a:pPr algn="ctr"/>
              <a:r>
                <a:rPr lang="en-US" altLang="ko-KR" sz="1600" b="1" dirty="0">
                  <a:solidFill>
                    <a:schemeClr val="bg1"/>
                  </a:solidFill>
                  <a:cs typeface="Arial" pitchFamily="34" charset="0"/>
                </a:rPr>
                <a:t>Easy to change colors.</a:t>
              </a:r>
              <a:endParaRPr lang="ko-KR" altLang="en-US" sz="1600" b="1" dirty="0">
                <a:solidFill>
                  <a:schemeClr val="bg1"/>
                </a:solidFill>
                <a:cs typeface="Arial" pitchFamily="34" charset="0"/>
              </a:endParaRPr>
            </a:p>
          </p:txBody>
        </p:sp>
      </p:grpSp>
      <p:sp>
        <p:nvSpPr>
          <p:cNvPr id="4" name="Rounded Rectangle 3"/>
          <p:cNvSpPr/>
          <p:nvPr/>
        </p:nvSpPr>
        <p:spPr>
          <a:xfrm>
            <a:off x="1770008" y="4102740"/>
            <a:ext cx="1800200" cy="360040"/>
          </a:xfrm>
          <a:prstGeom prst="roundRect">
            <a:avLst>
              <a:gd name="adj" fmla="val 50000"/>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TextBox 22"/>
          <p:cNvSpPr txBox="1"/>
          <p:nvPr/>
        </p:nvSpPr>
        <p:spPr>
          <a:xfrm>
            <a:off x="2161116" y="4128872"/>
            <a:ext cx="1017984" cy="307777"/>
          </a:xfrm>
          <a:prstGeom prst="rect">
            <a:avLst/>
          </a:prstGeom>
          <a:noFill/>
        </p:spPr>
        <p:txBody>
          <a:bodyPr wrap="square" rtlCol="0">
            <a:spAutoFit/>
          </a:bodyPr>
          <a:lstStyle/>
          <a:p>
            <a:pPr algn="ctr"/>
            <a:r>
              <a:rPr lang="en-US" altLang="ko-KR" sz="1400" b="1" dirty="0">
                <a:solidFill>
                  <a:schemeClr val="accent1"/>
                </a:solidFill>
                <a:cs typeface="Arial" pitchFamily="34" charset="0"/>
              </a:rPr>
              <a:t>Option A</a:t>
            </a:r>
            <a:endParaRPr lang="ko-KR" altLang="en-US" sz="1400" b="1" dirty="0">
              <a:solidFill>
                <a:schemeClr val="accent1"/>
              </a:solidFill>
              <a:cs typeface="Arial" pitchFamily="34" charset="0"/>
            </a:endParaRPr>
          </a:p>
        </p:txBody>
      </p:sp>
      <p:sp>
        <p:nvSpPr>
          <p:cNvPr id="24" name="Rounded Rectangle 23"/>
          <p:cNvSpPr/>
          <p:nvPr/>
        </p:nvSpPr>
        <p:spPr>
          <a:xfrm>
            <a:off x="4229212" y="4102740"/>
            <a:ext cx="1800200" cy="360040"/>
          </a:xfrm>
          <a:prstGeom prst="roundRect">
            <a:avLst>
              <a:gd name="adj" fmla="val 50000"/>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 name="TextBox 24"/>
          <p:cNvSpPr txBox="1"/>
          <p:nvPr/>
        </p:nvSpPr>
        <p:spPr>
          <a:xfrm>
            <a:off x="4620320" y="4128872"/>
            <a:ext cx="1017984" cy="307777"/>
          </a:xfrm>
          <a:prstGeom prst="rect">
            <a:avLst/>
          </a:prstGeom>
          <a:noFill/>
        </p:spPr>
        <p:txBody>
          <a:bodyPr wrap="square" rtlCol="0">
            <a:spAutoFit/>
          </a:bodyPr>
          <a:lstStyle/>
          <a:p>
            <a:pPr algn="ctr"/>
            <a:r>
              <a:rPr lang="en-US" altLang="ko-KR" sz="1400" b="1" dirty="0">
                <a:solidFill>
                  <a:schemeClr val="accent3"/>
                </a:solidFill>
                <a:cs typeface="Arial" pitchFamily="34" charset="0"/>
              </a:rPr>
              <a:t>Option B</a:t>
            </a:r>
            <a:endParaRPr lang="ko-KR" altLang="en-US" sz="1400" b="1" dirty="0">
              <a:solidFill>
                <a:schemeClr val="accent3"/>
              </a:solidFill>
              <a:cs typeface="Arial" pitchFamily="34" charset="0"/>
            </a:endParaRPr>
          </a:p>
        </p:txBody>
      </p:sp>
      <p:sp>
        <p:nvSpPr>
          <p:cNvPr id="26" name="Rounded Rectangle 25"/>
          <p:cNvSpPr/>
          <p:nvPr/>
        </p:nvSpPr>
        <p:spPr>
          <a:xfrm>
            <a:off x="6688416" y="4102740"/>
            <a:ext cx="1800200" cy="360040"/>
          </a:xfrm>
          <a:prstGeom prst="roundRect">
            <a:avLst>
              <a:gd name="adj" fmla="val 50000"/>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TextBox 26"/>
          <p:cNvSpPr txBox="1"/>
          <p:nvPr/>
        </p:nvSpPr>
        <p:spPr>
          <a:xfrm>
            <a:off x="7079524" y="4128872"/>
            <a:ext cx="1017984" cy="307777"/>
          </a:xfrm>
          <a:prstGeom prst="rect">
            <a:avLst/>
          </a:prstGeom>
          <a:noFill/>
        </p:spPr>
        <p:txBody>
          <a:bodyPr wrap="square" rtlCol="0">
            <a:spAutoFit/>
          </a:bodyPr>
          <a:lstStyle/>
          <a:p>
            <a:pPr algn="ctr"/>
            <a:r>
              <a:rPr lang="en-US" altLang="ko-KR" sz="1400" b="1" dirty="0">
                <a:solidFill>
                  <a:schemeClr val="accent1"/>
                </a:solidFill>
                <a:cs typeface="Arial" pitchFamily="34" charset="0"/>
              </a:rPr>
              <a:t>Option C</a:t>
            </a:r>
            <a:endParaRPr lang="ko-KR" altLang="en-US" sz="1400" b="1" dirty="0">
              <a:solidFill>
                <a:schemeClr val="accent1"/>
              </a:solidFill>
              <a:cs typeface="Arial" pitchFamily="34" charset="0"/>
            </a:endParaRPr>
          </a:p>
        </p:txBody>
      </p:sp>
      <p:sp>
        <p:nvSpPr>
          <p:cNvPr id="28" name="Oval 21"/>
          <p:cNvSpPr>
            <a:spLocks noChangeAspect="1"/>
          </p:cNvSpPr>
          <p:nvPr/>
        </p:nvSpPr>
        <p:spPr>
          <a:xfrm>
            <a:off x="7414549" y="1748257"/>
            <a:ext cx="347934" cy="3508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Rounded Rectangle 27"/>
          <p:cNvSpPr/>
          <p:nvPr/>
        </p:nvSpPr>
        <p:spPr>
          <a:xfrm>
            <a:off x="4963522" y="1796330"/>
            <a:ext cx="331579" cy="2546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Rounded Rectangle 7"/>
          <p:cNvSpPr/>
          <p:nvPr/>
        </p:nvSpPr>
        <p:spPr>
          <a:xfrm>
            <a:off x="2492310" y="1770241"/>
            <a:ext cx="355596" cy="30687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015111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59B19EC7-5264-4085-8649-56F5C91C9EB2}"/>
              </a:ext>
            </a:extLst>
          </p:cNvPr>
          <p:cNvSpPr>
            <a:spLocks noGrp="1"/>
          </p:cNvSpPr>
          <p:nvPr>
            <p:ph type="pic" idx="1"/>
          </p:nvPr>
        </p:nvSpPr>
        <p:spPr/>
      </p:sp>
      <p:sp>
        <p:nvSpPr>
          <p:cNvPr id="19" name="Isosceles Triangle 18"/>
          <p:cNvSpPr/>
          <p:nvPr/>
        </p:nvSpPr>
        <p:spPr>
          <a:xfrm>
            <a:off x="0" y="2571750"/>
            <a:ext cx="9144000" cy="2571750"/>
          </a:xfrm>
          <a:prstGeom prst="triangle">
            <a:avLst>
              <a:gd name="adj" fmla="val 49811"/>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Oval 19"/>
          <p:cNvSpPr/>
          <p:nvPr/>
        </p:nvSpPr>
        <p:spPr>
          <a:xfrm>
            <a:off x="4114800" y="2114550"/>
            <a:ext cx="914400" cy="9144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4" name="Freeform 63"/>
          <p:cNvSpPr/>
          <p:nvPr/>
        </p:nvSpPr>
        <p:spPr>
          <a:xfrm>
            <a:off x="4287585" y="2317991"/>
            <a:ext cx="586082" cy="473013"/>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57A7BD"/>
              </a:solidFill>
            </a:endParaRPr>
          </a:p>
        </p:txBody>
      </p:sp>
      <p:sp>
        <p:nvSpPr>
          <p:cNvPr id="65" name="Text Placeholder 1"/>
          <p:cNvSpPr txBox="1">
            <a:spLocks/>
          </p:cNvSpPr>
          <p:nvPr/>
        </p:nvSpPr>
        <p:spPr>
          <a:xfrm>
            <a:off x="2924442" y="3147814"/>
            <a:ext cx="3312368" cy="110998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altLang="ko-KR" sz="3200" b="1" dirty="0">
                <a:solidFill>
                  <a:schemeClr val="bg1"/>
                </a:solidFill>
                <a:latin typeface="+mj-lt"/>
                <a:cs typeface="Arial" pitchFamily="34" charset="0"/>
              </a:rPr>
              <a:t>Portfolio </a:t>
            </a:r>
          </a:p>
          <a:p>
            <a:pPr marL="0" indent="0" algn="ctr">
              <a:buNone/>
            </a:pPr>
            <a:r>
              <a:rPr lang="en-US" altLang="ko-KR" sz="3200" b="1" dirty="0">
                <a:solidFill>
                  <a:schemeClr val="bg1"/>
                </a:solidFill>
                <a:latin typeface="+mj-lt"/>
                <a:cs typeface="Arial" pitchFamily="34" charset="0"/>
              </a:rPr>
              <a:t>Presentation</a:t>
            </a:r>
          </a:p>
        </p:txBody>
      </p:sp>
      <p:sp>
        <p:nvSpPr>
          <p:cNvPr id="66" name="TextBox 14"/>
          <p:cNvSpPr txBox="1"/>
          <p:nvPr/>
        </p:nvSpPr>
        <p:spPr>
          <a:xfrm>
            <a:off x="1907704" y="4217132"/>
            <a:ext cx="5345844"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dirty="0">
                <a:solidFill>
                  <a:schemeClr val="bg1"/>
                </a:solidFill>
                <a:cs typeface="Arial" pitchFamily="34" charset="0"/>
              </a:rPr>
              <a:t>You can simply impress your audience and add a unique and appeal to your Reports and Presentations with our Templates. I hope and I believe that this Template will your Time, Money and Reputation.       </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3031723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p:cNvSpPr/>
          <p:nvPr/>
        </p:nvSpPr>
        <p:spPr>
          <a:xfrm flipH="1">
            <a:off x="1504173" y="631286"/>
            <a:ext cx="1080000" cy="1080000"/>
          </a:xfrm>
          <a:prstGeom prst="ellipse">
            <a:avLst/>
          </a:prstGeom>
          <a:solidFill>
            <a:schemeClr val="accent4">
              <a:alpha val="8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flipH="1">
            <a:off x="1052234" y="991286"/>
            <a:ext cx="1260000" cy="1260000"/>
          </a:xfrm>
          <a:prstGeom prst="ellipse">
            <a:avLst/>
          </a:prstGeom>
          <a:solidFill>
            <a:schemeClr val="accent2">
              <a:alpha val="8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flipH="1">
            <a:off x="1592234" y="1419782"/>
            <a:ext cx="1440000" cy="1440000"/>
          </a:xfrm>
          <a:prstGeom prst="ellipse">
            <a:avLst/>
          </a:prstGeom>
          <a:solidFill>
            <a:schemeClr val="accent4">
              <a:alpha val="8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flipH="1">
            <a:off x="2377237" y="1711286"/>
            <a:ext cx="1800000" cy="1800000"/>
          </a:xfrm>
          <a:prstGeom prst="ellipse">
            <a:avLst/>
          </a:prstGeom>
          <a:solidFill>
            <a:schemeClr val="accent2">
              <a:alpha val="8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6475644" y="631286"/>
            <a:ext cx="1080000" cy="1080000"/>
          </a:xfrm>
          <a:prstGeom prst="ellipse">
            <a:avLst/>
          </a:prstGeom>
          <a:solidFill>
            <a:schemeClr val="accent4">
              <a:alpha val="8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6747583" y="991286"/>
            <a:ext cx="1260000" cy="1260000"/>
          </a:xfrm>
          <a:prstGeom prst="ellipse">
            <a:avLst/>
          </a:prstGeom>
          <a:solidFill>
            <a:schemeClr val="accent2">
              <a:alpha val="8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6027583" y="1419782"/>
            <a:ext cx="1440000" cy="1440000"/>
          </a:xfrm>
          <a:prstGeom prst="ellipse">
            <a:avLst/>
          </a:prstGeom>
          <a:solidFill>
            <a:schemeClr val="accent4">
              <a:alpha val="8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882580" y="1711286"/>
            <a:ext cx="1800000" cy="1800000"/>
          </a:xfrm>
          <a:prstGeom prst="ellipse">
            <a:avLst/>
          </a:prstGeom>
          <a:solidFill>
            <a:schemeClr val="accent2">
              <a:alpha val="8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Oval 4"/>
          <p:cNvSpPr/>
          <p:nvPr/>
        </p:nvSpPr>
        <p:spPr>
          <a:xfrm>
            <a:off x="3574829" y="1743878"/>
            <a:ext cx="1980000" cy="1980000"/>
          </a:xfrm>
          <a:prstGeom prst="ellipse">
            <a:avLst/>
          </a:prstGeom>
          <a:solidFill>
            <a:schemeClr val="accent1">
              <a:alpha val="8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3647477" y="2680489"/>
            <a:ext cx="1800200" cy="678692"/>
            <a:chOff x="803640" y="3362835"/>
            <a:chExt cx="2059657" cy="678692"/>
          </a:xfrm>
        </p:grpSpPr>
        <p:sp>
          <p:nvSpPr>
            <p:cNvPr id="11" name="TextBox 10"/>
            <p:cNvSpPr txBox="1"/>
            <p:nvPr/>
          </p:nvSpPr>
          <p:spPr>
            <a:xfrm>
              <a:off x="803640" y="3579862"/>
              <a:ext cx="2059657" cy="461665"/>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   </a:t>
              </a:r>
              <a:endParaRPr lang="ko-KR" altLang="en-US" sz="1200" dirty="0">
                <a:solidFill>
                  <a:schemeClr val="bg1"/>
                </a:solidFill>
                <a:cs typeface="Arial" pitchFamily="34" charset="0"/>
              </a:endParaRPr>
            </a:p>
          </p:txBody>
        </p:sp>
        <p:sp>
          <p:nvSpPr>
            <p:cNvPr id="12" name="TextBox 11"/>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grpSp>
      <p:sp>
        <p:nvSpPr>
          <p:cNvPr id="13" name="Oval 21"/>
          <p:cNvSpPr>
            <a:spLocks noChangeAspect="1"/>
          </p:cNvSpPr>
          <p:nvPr/>
        </p:nvSpPr>
        <p:spPr>
          <a:xfrm>
            <a:off x="5782580" y="1964361"/>
            <a:ext cx="347934" cy="3508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ed Rectangle 27"/>
          <p:cNvSpPr/>
          <p:nvPr/>
        </p:nvSpPr>
        <p:spPr>
          <a:xfrm>
            <a:off x="3032146" y="2042912"/>
            <a:ext cx="331579" cy="2546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Rounded Rectangle 7"/>
          <p:cNvSpPr/>
          <p:nvPr/>
        </p:nvSpPr>
        <p:spPr>
          <a:xfrm>
            <a:off x="4369779" y="2139702"/>
            <a:ext cx="355596" cy="30687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16" name="Group 15"/>
          <p:cNvGrpSpPr/>
          <p:nvPr/>
        </p:nvGrpSpPr>
        <p:grpSpPr>
          <a:xfrm>
            <a:off x="5427703" y="2396625"/>
            <a:ext cx="1124508" cy="863358"/>
            <a:chOff x="803640" y="3362835"/>
            <a:chExt cx="2059657" cy="863358"/>
          </a:xfrm>
        </p:grpSpPr>
        <p:sp>
          <p:nvSpPr>
            <p:cNvPr id="17" name="TextBox 16"/>
            <p:cNvSpPr txBox="1"/>
            <p:nvPr/>
          </p:nvSpPr>
          <p:spPr>
            <a:xfrm>
              <a:off x="803640" y="3579862"/>
              <a:ext cx="2059657" cy="646331"/>
            </a:xfrm>
            <a:prstGeom prst="rect">
              <a:avLst/>
            </a:prstGeom>
            <a:noFill/>
          </p:spPr>
          <p:txBody>
            <a:bodyPr wrap="square" rtlCol="0">
              <a:spAutoFit/>
            </a:bodyPr>
            <a:lstStyle/>
            <a:p>
              <a:pPr algn="ctr"/>
              <a:r>
                <a:rPr lang="en-US" altLang="ko-KR" sz="1200" dirty="0">
                  <a:solidFill>
                    <a:schemeClr val="bg1"/>
                  </a:solidFill>
                  <a:cs typeface="Arial" pitchFamily="34" charset="0"/>
                </a:rPr>
                <a:t>Modern PowerPoint  Presentation</a:t>
              </a:r>
              <a:endParaRPr lang="ko-KR" altLang="en-US" sz="1200" dirty="0">
                <a:solidFill>
                  <a:schemeClr val="bg1"/>
                </a:solidFill>
                <a:cs typeface="Arial" pitchFamily="34" charset="0"/>
              </a:endParaRPr>
            </a:p>
          </p:txBody>
        </p:sp>
        <p:sp>
          <p:nvSpPr>
            <p:cNvPr id="18" name="TextBox 17"/>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grpSp>
      <p:grpSp>
        <p:nvGrpSpPr>
          <p:cNvPr id="24" name="Group 23"/>
          <p:cNvGrpSpPr/>
          <p:nvPr/>
        </p:nvGrpSpPr>
        <p:grpSpPr>
          <a:xfrm>
            <a:off x="2522969" y="2396625"/>
            <a:ext cx="1124508" cy="863358"/>
            <a:chOff x="803640" y="3362835"/>
            <a:chExt cx="2059657" cy="863358"/>
          </a:xfrm>
        </p:grpSpPr>
        <p:sp>
          <p:nvSpPr>
            <p:cNvPr id="25" name="TextBox 24"/>
            <p:cNvSpPr txBox="1"/>
            <p:nvPr/>
          </p:nvSpPr>
          <p:spPr>
            <a:xfrm>
              <a:off x="803640" y="3579862"/>
              <a:ext cx="2059657" cy="646331"/>
            </a:xfrm>
            <a:prstGeom prst="rect">
              <a:avLst/>
            </a:prstGeom>
            <a:noFill/>
          </p:spPr>
          <p:txBody>
            <a:bodyPr wrap="square" rtlCol="0">
              <a:spAutoFit/>
            </a:bodyPr>
            <a:lstStyle/>
            <a:p>
              <a:pPr algn="ctr"/>
              <a:r>
                <a:rPr lang="en-US" altLang="ko-KR" sz="1200" dirty="0">
                  <a:solidFill>
                    <a:schemeClr val="bg1"/>
                  </a:solidFill>
                  <a:cs typeface="Arial" pitchFamily="34" charset="0"/>
                </a:rPr>
                <a:t>Modern PowerPoint  Presentation</a:t>
              </a:r>
              <a:endParaRPr lang="ko-KR" altLang="en-US" sz="1200" dirty="0">
                <a:solidFill>
                  <a:schemeClr val="bg1"/>
                </a:solidFill>
                <a:cs typeface="Arial" pitchFamily="34" charset="0"/>
              </a:endParaRPr>
            </a:p>
          </p:txBody>
        </p:sp>
        <p:sp>
          <p:nvSpPr>
            <p:cNvPr id="26" name="TextBox 25"/>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grpSp>
      <p:grpSp>
        <p:nvGrpSpPr>
          <p:cNvPr id="27" name="Group 26"/>
          <p:cNvGrpSpPr/>
          <p:nvPr/>
        </p:nvGrpSpPr>
        <p:grpSpPr>
          <a:xfrm>
            <a:off x="3366634" y="3820573"/>
            <a:ext cx="2416550" cy="897285"/>
            <a:chOff x="1062658" y="3986014"/>
            <a:chExt cx="1728192" cy="897285"/>
          </a:xfrm>
        </p:grpSpPr>
        <p:sp>
          <p:nvSpPr>
            <p:cNvPr id="28" name="TextBox 27"/>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29" name="TextBox 28"/>
            <p:cNvSpPr txBox="1"/>
            <p:nvPr/>
          </p:nvSpPr>
          <p:spPr>
            <a:xfrm>
              <a:off x="1062658" y="4236968"/>
              <a:ext cx="1728192"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a:t>
              </a:r>
            </a:p>
          </p:txBody>
        </p:sp>
      </p:grpSp>
      <p:grpSp>
        <p:nvGrpSpPr>
          <p:cNvPr id="30" name="Group 29"/>
          <p:cNvGrpSpPr/>
          <p:nvPr/>
        </p:nvGrpSpPr>
        <p:grpSpPr>
          <a:xfrm>
            <a:off x="6259308" y="3511286"/>
            <a:ext cx="2416550" cy="897285"/>
            <a:chOff x="1062658" y="3986014"/>
            <a:chExt cx="1728192" cy="897285"/>
          </a:xfrm>
        </p:grpSpPr>
        <p:sp>
          <p:nvSpPr>
            <p:cNvPr id="31" name="TextBox 30"/>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32" name="TextBox 31"/>
            <p:cNvSpPr txBox="1"/>
            <p:nvPr/>
          </p:nvSpPr>
          <p:spPr>
            <a:xfrm>
              <a:off x="1062658" y="4236968"/>
              <a:ext cx="1728192"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a:t>
              </a:r>
            </a:p>
          </p:txBody>
        </p:sp>
      </p:grpSp>
      <p:grpSp>
        <p:nvGrpSpPr>
          <p:cNvPr id="33" name="Group 32"/>
          <p:cNvGrpSpPr/>
          <p:nvPr/>
        </p:nvGrpSpPr>
        <p:grpSpPr>
          <a:xfrm>
            <a:off x="473959" y="3485740"/>
            <a:ext cx="2416550" cy="897285"/>
            <a:chOff x="1062658" y="3986014"/>
            <a:chExt cx="1728192" cy="897285"/>
          </a:xfrm>
        </p:grpSpPr>
        <p:sp>
          <p:nvSpPr>
            <p:cNvPr id="34" name="TextBox 33"/>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35" name="TextBox 34"/>
            <p:cNvSpPr txBox="1"/>
            <p:nvPr/>
          </p:nvSpPr>
          <p:spPr>
            <a:xfrm>
              <a:off x="1062658" y="4236968"/>
              <a:ext cx="1728192"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a:t>
              </a:r>
            </a:p>
          </p:txBody>
        </p:sp>
      </p:grpSp>
    </p:spTree>
    <p:extLst>
      <p:ext uri="{BB962C8B-B14F-4D97-AF65-F5344CB8AC3E}">
        <p14:creationId xmlns:p14="http://schemas.microsoft.com/office/powerpoint/2010/main" val="208100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4801630" y="2283902"/>
            <a:ext cx="3910322" cy="1656000"/>
          </a:xfrm>
          <a:custGeom>
            <a:avLst/>
            <a:gdLst/>
            <a:ahLst/>
            <a:cxnLst/>
            <a:rect l="l" t="t" r="r" b="b"/>
            <a:pathLst>
              <a:path w="3910322" h="1656000">
                <a:moveTo>
                  <a:pt x="184" y="0"/>
                </a:moveTo>
                <a:lnTo>
                  <a:pt x="3082322" y="0"/>
                </a:lnTo>
                <a:lnTo>
                  <a:pt x="3910322" y="828000"/>
                </a:lnTo>
                <a:lnTo>
                  <a:pt x="3082322" y="1656000"/>
                </a:lnTo>
                <a:lnTo>
                  <a:pt x="0" y="1656000"/>
                </a:lnTo>
                <a:lnTo>
                  <a:pt x="828092" y="827908"/>
                </a:lnTo>
                <a:close/>
              </a:path>
            </a:pathLst>
          </a:custGeom>
          <a:solidFill>
            <a:schemeClr val="bg1">
              <a:alpha val="50000"/>
            </a:schemeClr>
          </a:solidFill>
          <a:ln w="698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Pentagon 3"/>
          <p:cNvSpPr/>
          <p:nvPr/>
        </p:nvSpPr>
        <p:spPr>
          <a:xfrm>
            <a:off x="-5630" y="2283718"/>
            <a:ext cx="5364088" cy="1656184"/>
          </a:xfrm>
          <a:prstGeom prst="homePlat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Oval 21"/>
          <p:cNvSpPr>
            <a:spLocks noChangeAspect="1"/>
          </p:cNvSpPr>
          <p:nvPr/>
        </p:nvSpPr>
        <p:spPr>
          <a:xfrm>
            <a:off x="2657865" y="2558407"/>
            <a:ext cx="347934" cy="3508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accent4"/>
              </a:solidFill>
            </a:endParaRPr>
          </a:p>
        </p:txBody>
      </p:sp>
      <p:sp>
        <p:nvSpPr>
          <p:cNvPr id="9" name="Rectangle 9"/>
          <p:cNvSpPr/>
          <p:nvPr/>
        </p:nvSpPr>
        <p:spPr>
          <a:xfrm>
            <a:off x="5796136" y="2621884"/>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Rounded Rectangle 27"/>
          <p:cNvSpPr/>
          <p:nvPr/>
        </p:nvSpPr>
        <p:spPr>
          <a:xfrm>
            <a:off x="627810" y="2623545"/>
            <a:ext cx="331579" cy="2546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11" name="Group 10"/>
          <p:cNvGrpSpPr/>
          <p:nvPr/>
        </p:nvGrpSpPr>
        <p:grpSpPr>
          <a:xfrm>
            <a:off x="1064492" y="2570835"/>
            <a:ext cx="1554225" cy="1081951"/>
            <a:chOff x="1062658" y="3986014"/>
            <a:chExt cx="1728192" cy="1081951"/>
          </a:xfrm>
        </p:grpSpPr>
        <p:sp>
          <p:nvSpPr>
            <p:cNvPr id="12" name="TextBox 11"/>
            <p:cNvSpPr txBox="1"/>
            <p:nvPr/>
          </p:nvSpPr>
          <p:spPr>
            <a:xfrm>
              <a:off x="1062658" y="3986014"/>
              <a:ext cx="1728192" cy="307777"/>
            </a:xfrm>
            <a:prstGeom prst="rect">
              <a:avLst/>
            </a:prstGeom>
            <a:noFill/>
          </p:spPr>
          <p:txBody>
            <a:bodyPr wrap="square" rtlCol="0">
              <a:spAutoFit/>
            </a:bodyPr>
            <a:lstStyle/>
            <a:p>
              <a:r>
                <a:rPr lang="en-US" altLang="ko-KR" sz="1400" b="1" dirty="0">
                  <a:solidFill>
                    <a:schemeClr val="accent1"/>
                  </a:solidFill>
                  <a:cs typeface="Arial" pitchFamily="34" charset="0"/>
                </a:rPr>
                <a:t>Your Text Here</a:t>
              </a:r>
              <a:endParaRPr lang="ko-KR" altLang="en-US" sz="1400" b="1" dirty="0">
                <a:solidFill>
                  <a:schemeClr val="accent1"/>
                </a:solidFill>
                <a:cs typeface="Arial" pitchFamily="34" charset="0"/>
              </a:endParaRPr>
            </a:p>
          </p:txBody>
        </p:sp>
        <p:sp>
          <p:nvSpPr>
            <p:cNvPr id="13" name="TextBox 12"/>
            <p:cNvSpPr txBox="1"/>
            <p:nvPr/>
          </p:nvSpPr>
          <p:spPr>
            <a:xfrm>
              <a:off x="1062658" y="4236968"/>
              <a:ext cx="1728192" cy="830997"/>
            </a:xfrm>
            <a:prstGeom prst="rect">
              <a:avLst/>
            </a:prstGeom>
            <a:noFill/>
          </p:spPr>
          <p:txBody>
            <a:bodyPr wrap="square" rtlCol="0">
              <a:spAutoFit/>
            </a:bodyPr>
            <a:lstStyle/>
            <a:p>
              <a:r>
                <a:rPr lang="en-US" altLang="ko-KR" sz="1200" dirty="0">
                  <a:solidFill>
                    <a:schemeClr val="accent1"/>
                  </a:solidFill>
                  <a:cs typeface="Arial" pitchFamily="34" charset="0"/>
                </a:rPr>
                <a:t>Get a modern PowerPoint  Presentation that is beautifully designed.</a:t>
              </a:r>
            </a:p>
          </p:txBody>
        </p:sp>
      </p:grpSp>
      <p:grpSp>
        <p:nvGrpSpPr>
          <p:cNvPr id="14" name="Group 13"/>
          <p:cNvGrpSpPr/>
          <p:nvPr/>
        </p:nvGrpSpPr>
        <p:grpSpPr>
          <a:xfrm>
            <a:off x="3059832" y="2570834"/>
            <a:ext cx="1554225" cy="1081951"/>
            <a:chOff x="1062658" y="3986014"/>
            <a:chExt cx="1728192" cy="1081951"/>
          </a:xfrm>
        </p:grpSpPr>
        <p:sp>
          <p:nvSpPr>
            <p:cNvPr id="15" name="TextBox 14"/>
            <p:cNvSpPr txBox="1"/>
            <p:nvPr/>
          </p:nvSpPr>
          <p:spPr>
            <a:xfrm>
              <a:off x="1062658" y="3986014"/>
              <a:ext cx="1728192" cy="307777"/>
            </a:xfrm>
            <a:prstGeom prst="rect">
              <a:avLst/>
            </a:prstGeom>
            <a:noFill/>
          </p:spPr>
          <p:txBody>
            <a:bodyPr wrap="square" rtlCol="0">
              <a:spAutoFit/>
            </a:bodyPr>
            <a:lstStyle/>
            <a:p>
              <a:r>
                <a:rPr lang="en-US" altLang="ko-KR" sz="1400" b="1" dirty="0">
                  <a:solidFill>
                    <a:schemeClr val="accent3"/>
                  </a:solidFill>
                  <a:cs typeface="Arial" pitchFamily="34" charset="0"/>
                </a:rPr>
                <a:t>Your Text Here</a:t>
              </a:r>
              <a:endParaRPr lang="ko-KR" altLang="en-US" sz="1400" b="1" dirty="0">
                <a:solidFill>
                  <a:schemeClr val="accent3"/>
                </a:solidFill>
                <a:cs typeface="Arial" pitchFamily="34" charset="0"/>
              </a:endParaRPr>
            </a:p>
          </p:txBody>
        </p:sp>
        <p:sp>
          <p:nvSpPr>
            <p:cNvPr id="16" name="TextBox 15"/>
            <p:cNvSpPr txBox="1"/>
            <p:nvPr/>
          </p:nvSpPr>
          <p:spPr>
            <a:xfrm>
              <a:off x="1062658" y="4236968"/>
              <a:ext cx="1728192" cy="830997"/>
            </a:xfrm>
            <a:prstGeom prst="rect">
              <a:avLst/>
            </a:prstGeom>
            <a:noFill/>
          </p:spPr>
          <p:txBody>
            <a:bodyPr wrap="square" rtlCol="0">
              <a:spAutoFit/>
            </a:bodyPr>
            <a:lstStyle/>
            <a:p>
              <a:r>
                <a:rPr lang="en-US" altLang="ko-KR" sz="1200" dirty="0">
                  <a:solidFill>
                    <a:schemeClr val="accent3"/>
                  </a:solidFill>
                  <a:cs typeface="Arial" pitchFamily="34" charset="0"/>
                </a:rPr>
                <a:t>Get a modern PowerPoint  Presentation that is beautifully designed.</a:t>
              </a:r>
            </a:p>
          </p:txBody>
        </p:sp>
      </p:grpSp>
      <p:grpSp>
        <p:nvGrpSpPr>
          <p:cNvPr id="17" name="Group 16"/>
          <p:cNvGrpSpPr/>
          <p:nvPr/>
        </p:nvGrpSpPr>
        <p:grpSpPr>
          <a:xfrm>
            <a:off x="6228184" y="2558407"/>
            <a:ext cx="1554225" cy="1081951"/>
            <a:chOff x="1062658" y="3986014"/>
            <a:chExt cx="1728192" cy="1081951"/>
          </a:xfrm>
        </p:grpSpPr>
        <p:sp>
          <p:nvSpPr>
            <p:cNvPr id="18" name="TextBox 17"/>
            <p:cNvSpPr txBox="1"/>
            <p:nvPr/>
          </p:nvSpPr>
          <p:spPr>
            <a:xfrm>
              <a:off x="1062658" y="3986014"/>
              <a:ext cx="1728192"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19" name="TextBox 18"/>
            <p:cNvSpPr txBox="1"/>
            <p:nvPr/>
          </p:nvSpPr>
          <p:spPr>
            <a:xfrm>
              <a:off x="1062658" y="4236968"/>
              <a:ext cx="1728192" cy="830997"/>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p>
          </p:txBody>
        </p:sp>
      </p:grpSp>
      <p:sp>
        <p:nvSpPr>
          <p:cNvPr id="20" name="Rectangle 16"/>
          <p:cNvSpPr/>
          <p:nvPr/>
        </p:nvSpPr>
        <p:spPr>
          <a:xfrm rot="2700000">
            <a:off x="710214" y="1674187"/>
            <a:ext cx="202406" cy="362876"/>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1" name="Group 20"/>
          <p:cNvGrpSpPr/>
          <p:nvPr/>
        </p:nvGrpSpPr>
        <p:grpSpPr>
          <a:xfrm>
            <a:off x="1095307" y="1565379"/>
            <a:ext cx="3260669" cy="646331"/>
            <a:chOff x="1062658" y="3870236"/>
            <a:chExt cx="3625642" cy="646331"/>
          </a:xfrm>
        </p:grpSpPr>
        <p:sp>
          <p:nvSpPr>
            <p:cNvPr id="22" name="TextBox 21"/>
            <p:cNvSpPr txBox="1"/>
            <p:nvPr/>
          </p:nvSpPr>
          <p:spPr>
            <a:xfrm>
              <a:off x="1062658" y="4039513"/>
              <a:ext cx="1303670" cy="307777"/>
            </a:xfrm>
            <a:prstGeom prst="rect">
              <a:avLst/>
            </a:prstGeom>
            <a:noFill/>
          </p:spPr>
          <p:txBody>
            <a:bodyPr wrap="square" rtlCol="0">
              <a:spAutoFit/>
            </a:bodyPr>
            <a:lstStyle/>
            <a:p>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
          <p:nvSpPr>
            <p:cNvPr id="23" name="TextBox 22"/>
            <p:cNvSpPr txBox="1"/>
            <p:nvPr/>
          </p:nvSpPr>
          <p:spPr>
            <a:xfrm>
              <a:off x="2319564" y="3870236"/>
              <a:ext cx="2368736"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p>
          </p:txBody>
        </p:sp>
      </p:grpSp>
      <p:sp>
        <p:nvSpPr>
          <p:cNvPr id="24" name="TextBox 23"/>
          <p:cNvSpPr txBox="1"/>
          <p:nvPr/>
        </p:nvSpPr>
        <p:spPr>
          <a:xfrm>
            <a:off x="496119" y="4085659"/>
            <a:ext cx="8136904"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p>
        </p:txBody>
      </p:sp>
    </p:spTree>
    <p:extLst>
      <p:ext uri="{BB962C8B-B14F-4D97-AF65-F5344CB8AC3E}">
        <p14:creationId xmlns:p14="http://schemas.microsoft.com/office/powerpoint/2010/main" val="38159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611560" y="846524"/>
            <a:ext cx="3312368" cy="1656184"/>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r">
              <a:buNone/>
            </a:pPr>
            <a:r>
              <a:rPr lang="en-US" altLang="ko-KR" sz="3200" b="1" dirty="0">
                <a:solidFill>
                  <a:schemeClr val="accent1"/>
                </a:solidFill>
                <a:latin typeface="+mj-lt"/>
                <a:cs typeface="Arial" pitchFamily="34" charset="0"/>
              </a:rPr>
              <a:t>Portfolio </a:t>
            </a:r>
          </a:p>
          <a:p>
            <a:pPr marL="0" indent="0" algn="r">
              <a:buNone/>
            </a:pPr>
            <a:r>
              <a:rPr lang="en-US" altLang="ko-KR" sz="3200" b="1" dirty="0">
                <a:solidFill>
                  <a:schemeClr val="accent1"/>
                </a:solidFill>
                <a:latin typeface="+mj-lt"/>
                <a:cs typeface="Arial" pitchFamily="34" charset="0"/>
              </a:rPr>
              <a:t>Presentation</a:t>
            </a:r>
          </a:p>
          <a:p>
            <a:pPr marL="0" indent="0" algn="r">
              <a:buNone/>
            </a:pPr>
            <a:r>
              <a:rPr lang="en-US" altLang="ko-KR" sz="3200" b="1" dirty="0">
                <a:solidFill>
                  <a:schemeClr val="accent1"/>
                </a:solidFill>
                <a:latin typeface="+mj-lt"/>
                <a:cs typeface="Arial" pitchFamily="34" charset="0"/>
              </a:rPr>
              <a:t>Designed</a:t>
            </a:r>
          </a:p>
        </p:txBody>
      </p:sp>
      <p:sp>
        <p:nvSpPr>
          <p:cNvPr id="11" name="TextBox 10"/>
          <p:cNvSpPr txBox="1"/>
          <p:nvPr/>
        </p:nvSpPr>
        <p:spPr>
          <a:xfrm>
            <a:off x="1331639" y="2620770"/>
            <a:ext cx="2592289" cy="1569660"/>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a:p>
            <a:pPr algn="r"/>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Easy to change colors, photos and Text. </a:t>
            </a:r>
          </a:p>
        </p:txBody>
      </p:sp>
      <p:sp>
        <p:nvSpPr>
          <p:cNvPr id="3" name="그림 개체 틀 2">
            <a:extLst>
              <a:ext uri="{FF2B5EF4-FFF2-40B4-BE49-F238E27FC236}">
                <a16:creationId xmlns:a16="http://schemas.microsoft.com/office/drawing/2014/main" id="{DEF8EC4E-6AD9-4E86-B928-018FFA5335B3}"/>
              </a:ext>
            </a:extLst>
          </p:cNvPr>
          <p:cNvSpPr>
            <a:spLocks noGrp="1"/>
          </p:cNvSpPr>
          <p:nvPr>
            <p:ph type="pic" idx="1"/>
          </p:nvPr>
        </p:nvSpPr>
        <p:spPr/>
      </p:sp>
      <p:sp>
        <p:nvSpPr>
          <p:cNvPr id="5" name="그림 개체 틀 4">
            <a:extLst>
              <a:ext uri="{FF2B5EF4-FFF2-40B4-BE49-F238E27FC236}">
                <a16:creationId xmlns:a16="http://schemas.microsoft.com/office/drawing/2014/main" id="{920F7240-2DCB-48E3-9FC3-C8ECB46278F0}"/>
              </a:ext>
            </a:extLst>
          </p:cNvPr>
          <p:cNvSpPr>
            <a:spLocks noGrp="1"/>
          </p:cNvSpPr>
          <p:nvPr>
            <p:ph type="pic" idx="12"/>
          </p:nvPr>
        </p:nvSpPr>
        <p:spPr/>
      </p:sp>
      <p:sp>
        <p:nvSpPr>
          <p:cNvPr id="7" name="그림 개체 틀 6">
            <a:extLst>
              <a:ext uri="{FF2B5EF4-FFF2-40B4-BE49-F238E27FC236}">
                <a16:creationId xmlns:a16="http://schemas.microsoft.com/office/drawing/2014/main" id="{C47E875B-7C49-42C1-B460-7831E70837BC}"/>
              </a:ext>
            </a:extLst>
          </p:cNvPr>
          <p:cNvSpPr>
            <a:spLocks noGrp="1"/>
          </p:cNvSpPr>
          <p:nvPr>
            <p:ph type="pic" idx="11"/>
          </p:nvPr>
        </p:nvSpPr>
        <p:spPr/>
      </p:sp>
      <p:sp>
        <p:nvSpPr>
          <p:cNvPr id="9" name="그림 개체 틀 8">
            <a:extLst>
              <a:ext uri="{FF2B5EF4-FFF2-40B4-BE49-F238E27FC236}">
                <a16:creationId xmlns:a16="http://schemas.microsoft.com/office/drawing/2014/main" id="{2F3F97A6-2953-453C-BE13-971D104B4C05}"/>
              </a:ext>
            </a:extLst>
          </p:cNvPr>
          <p:cNvSpPr>
            <a:spLocks noGrp="1"/>
          </p:cNvSpPr>
          <p:nvPr>
            <p:ph type="pic" idx="10"/>
          </p:nvPr>
        </p:nvSpPr>
        <p:spPr/>
      </p:sp>
    </p:spTree>
    <p:extLst>
      <p:ext uri="{BB962C8B-B14F-4D97-AF65-F5344CB8AC3E}">
        <p14:creationId xmlns:p14="http://schemas.microsoft.com/office/powerpoint/2010/main" val="282202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rgbClr val="69B6CC"/>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1"/>
                </a:solidFill>
              </a:rPr>
              <a:t>Section Break</a:t>
            </a:r>
            <a:endParaRPr lang="ko-KR" altLang="en-US" dirty="0">
              <a:solidFill>
                <a:schemeClr val="bg1"/>
              </a:solidFill>
            </a:endParaRPr>
          </a:p>
        </p:txBody>
      </p:sp>
      <p:sp>
        <p:nvSpPr>
          <p:cNvPr id="3" name="Text Placeholder 2"/>
          <p:cNvSpPr>
            <a:spLocks noGrp="1"/>
          </p:cNvSpPr>
          <p:nvPr>
            <p:ph type="body" sz="quarter" idx="11"/>
          </p:nvPr>
        </p:nvSpPr>
        <p:spPr/>
        <p:txBody>
          <a:bodyPr/>
          <a:lstStyle/>
          <a:p>
            <a:pPr lvl="0"/>
            <a:r>
              <a:rPr lang="en-US" altLang="ko-KR" dirty="0">
                <a:solidFill>
                  <a:schemeClr val="bg1"/>
                </a:solidFill>
              </a:rPr>
              <a:t>Insert the title of your subtitle Here</a:t>
            </a:r>
          </a:p>
        </p:txBody>
      </p:sp>
      <p:sp>
        <p:nvSpPr>
          <p:cNvPr id="10" name="Freeform 9"/>
          <p:cNvSpPr/>
          <p:nvPr/>
        </p:nvSpPr>
        <p:spPr>
          <a:xfrm>
            <a:off x="1982046" y="2242753"/>
            <a:ext cx="811140" cy="654652"/>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57A7BD"/>
              </a:solidFill>
            </a:endParaRPr>
          </a:p>
        </p:txBody>
      </p:sp>
    </p:spTree>
    <p:extLst>
      <p:ext uri="{BB962C8B-B14F-4D97-AF65-F5344CB8AC3E}">
        <p14:creationId xmlns:p14="http://schemas.microsoft.com/office/powerpoint/2010/main" val="3101234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5" name="Group 4"/>
          <p:cNvGrpSpPr/>
          <p:nvPr/>
        </p:nvGrpSpPr>
        <p:grpSpPr>
          <a:xfrm>
            <a:off x="539551" y="3579862"/>
            <a:ext cx="2009809" cy="897285"/>
            <a:chOff x="1062658" y="3986014"/>
            <a:chExt cx="1728192" cy="897285"/>
          </a:xfrm>
        </p:grpSpPr>
        <p:sp>
          <p:nvSpPr>
            <p:cNvPr id="6" name="TextBox 5"/>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7" name="TextBox 6"/>
            <p:cNvSpPr txBox="1"/>
            <p:nvPr/>
          </p:nvSpPr>
          <p:spPr>
            <a:xfrm>
              <a:off x="1062658" y="4236968"/>
              <a:ext cx="1728192"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a:t>
              </a:r>
            </a:p>
          </p:txBody>
        </p:sp>
      </p:grpSp>
      <p:grpSp>
        <p:nvGrpSpPr>
          <p:cNvPr id="8" name="Group 7"/>
          <p:cNvGrpSpPr/>
          <p:nvPr/>
        </p:nvGrpSpPr>
        <p:grpSpPr>
          <a:xfrm>
            <a:off x="2557914" y="3579862"/>
            <a:ext cx="2009809" cy="897285"/>
            <a:chOff x="1062658" y="3986014"/>
            <a:chExt cx="1728192" cy="897285"/>
          </a:xfrm>
        </p:grpSpPr>
        <p:sp>
          <p:nvSpPr>
            <p:cNvPr id="9" name="TextBox 8"/>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10" name="TextBox 9"/>
            <p:cNvSpPr txBox="1"/>
            <p:nvPr/>
          </p:nvSpPr>
          <p:spPr>
            <a:xfrm>
              <a:off x="1062658" y="4236968"/>
              <a:ext cx="1728192"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a:t>
              </a:r>
            </a:p>
          </p:txBody>
        </p:sp>
      </p:grpSp>
      <p:grpSp>
        <p:nvGrpSpPr>
          <p:cNvPr id="11" name="Group 10"/>
          <p:cNvGrpSpPr/>
          <p:nvPr/>
        </p:nvGrpSpPr>
        <p:grpSpPr>
          <a:xfrm>
            <a:off x="4576277" y="3579862"/>
            <a:ext cx="2009809" cy="897285"/>
            <a:chOff x="1062658" y="3986014"/>
            <a:chExt cx="1728192" cy="897285"/>
          </a:xfrm>
        </p:grpSpPr>
        <p:sp>
          <p:nvSpPr>
            <p:cNvPr id="12" name="TextBox 11"/>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13" name="TextBox 12"/>
            <p:cNvSpPr txBox="1"/>
            <p:nvPr/>
          </p:nvSpPr>
          <p:spPr>
            <a:xfrm>
              <a:off x="1062658" y="4236968"/>
              <a:ext cx="1728192"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a:t>
              </a:r>
            </a:p>
          </p:txBody>
        </p:sp>
      </p:grpSp>
      <p:grpSp>
        <p:nvGrpSpPr>
          <p:cNvPr id="14" name="Group 13"/>
          <p:cNvGrpSpPr/>
          <p:nvPr/>
        </p:nvGrpSpPr>
        <p:grpSpPr>
          <a:xfrm>
            <a:off x="6594639" y="3579862"/>
            <a:ext cx="2009809" cy="897285"/>
            <a:chOff x="1062658" y="3986014"/>
            <a:chExt cx="1728192" cy="897285"/>
          </a:xfrm>
        </p:grpSpPr>
        <p:sp>
          <p:nvSpPr>
            <p:cNvPr id="15" name="TextBox 14"/>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16" name="TextBox 15"/>
            <p:cNvSpPr txBox="1"/>
            <p:nvPr/>
          </p:nvSpPr>
          <p:spPr>
            <a:xfrm>
              <a:off x="1062658" y="4236968"/>
              <a:ext cx="1728192"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a:t>
              </a:r>
            </a:p>
          </p:txBody>
        </p:sp>
      </p:grpSp>
      <p:sp>
        <p:nvSpPr>
          <p:cNvPr id="4" name="Freeform 3"/>
          <p:cNvSpPr/>
          <p:nvPr/>
        </p:nvSpPr>
        <p:spPr>
          <a:xfrm>
            <a:off x="-29680" y="1611100"/>
            <a:ext cx="8545108" cy="2095162"/>
          </a:xfrm>
          <a:custGeom>
            <a:avLst/>
            <a:gdLst>
              <a:gd name="connsiteX0" fmla="*/ 6702732 w 8527613"/>
              <a:gd name="connsiteY0" fmla="*/ 0 h 1932318"/>
              <a:gd name="connsiteX1" fmla="*/ 7289327 w 8527613"/>
              <a:gd name="connsiteY1" fmla="*/ 1190446 h 1932318"/>
              <a:gd name="connsiteX2" fmla="*/ 8199872 w 8527613"/>
              <a:gd name="connsiteY2" fmla="*/ 354402 h 1932318"/>
              <a:gd name="connsiteX3" fmla="*/ 8063738 w 8527613"/>
              <a:gd name="connsiteY3" fmla="*/ 218268 h 1932318"/>
              <a:gd name="connsiteX4" fmla="*/ 8527613 w 8527613"/>
              <a:gd name="connsiteY4" fmla="*/ 35564 h 1932318"/>
              <a:gd name="connsiteX5" fmla="*/ 8438753 w 8527613"/>
              <a:gd name="connsiteY5" fmla="*/ 593283 h 1932318"/>
              <a:gd name="connsiteX6" fmla="*/ 8307071 w 8527613"/>
              <a:gd name="connsiteY6" fmla="*/ 461601 h 1932318"/>
              <a:gd name="connsiteX7" fmla="*/ 7375593 w 8527613"/>
              <a:gd name="connsiteY7" fmla="*/ 1544129 h 1932318"/>
              <a:gd name="connsiteX8" fmla="*/ 6737237 w 8527613"/>
              <a:gd name="connsiteY8" fmla="*/ 129398 h 1932318"/>
              <a:gd name="connsiteX9" fmla="*/ 767759 w 8527613"/>
              <a:gd name="connsiteY9" fmla="*/ 1932318 h 1932318"/>
              <a:gd name="connsiteX10" fmla="*/ 7 w 8527613"/>
              <a:gd name="connsiteY10" fmla="*/ 1104182 h 1932318"/>
              <a:gd name="connsiteX11" fmla="*/ 6702732 w 8527613"/>
              <a:gd name="connsiteY11" fmla="*/ 0 h 1932318"/>
              <a:gd name="connsiteX0" fmla="*/ 6703554 w 8528435"/>
              <a:gd name="connsiteY0" fmla="*/ 0 h 2303254"/>
              <a:gd name="connsiteX1" fmla="*/ 7290149 w 8528435"/>
              <a:gd name="connsiteY1" fmla="*/ 1190446 h 2303254"/>
              <a:gd name="connsiteX2" fmla="*/ 8200694 w 8528435"/>
              <a:gd name="connsiteY2" fmla="*/ 354402 h 2303254"/>
              <a:gd name="connsiteX3" fmla="*/ 8064560 w 8528435"/>
              <a:gd name="connsiteY3" fmla="*/ 218268 h 2303254"/>
              <a:gd name="connsiteX4" fmla="*/ 8528435 w 8528435"/>
              <a:gd name="connsiteY4" fmla="*/ 35564 h 2303254"/>
              <a:gd name="connsiteX5" fmla="*/ 8439575 w 8528435"/>
              <a:gd name="connsiteY5" fmla="*/ 593283 h 2303254"/>
              <a:gd name="connsiteX6" fmla="*/ 8307893 w 8528435"/>
              <a:gd name="connsiteY6" fmla="*/ 461601 h 2303254"/>
              <a:gd name="connsiteX7" fmla="*/ 7376415 w 8528435"/>
              <a:gd name="connsiteY7" fmla="*/ 1544129 h 2303254"/>
              <a:gd name="connsiteX8" fmla="*/ 6738059 w 8528435"/>
              <a:gd name="connsiteY8" fmla="*/ 129398 h 2303254"/>
              <a:gd name="connsiteX9" fmla="*/ 830 w 8528435"/>
              <a:gd name="connsiteY9" fmla="*/ 2303254 h 2303254"/>
              <a:gd name="connsiteX10" fmla="*/ 829 w 8528435"/>
              <a:gd name="connsiteY10" fmla="*/ 1104182 h 2303254"/>
              <a:gd name="connsiteX11" fmla="*/ 6703554 w 8528435"/>
              <a:gd name="connsiteY11" fmla="*/ 0 h 2303254"/>
              <a:gd name="connsiteX0" fmla="*/ 6720227 w 8545108"/>
              <a:gd name="connsiteY0" fmla="*/ 0 h 2303254"/>
              <a:gd name="connsiteX1" fmla="*/ 7306822 w 8545108"/>
              <a:gd name="connsiteY1" fmla="*/ 1190446 h 2303254"/>
              <a:gd name="connsiteX2" fmla="*/ 8217367 w 8545108"/>
              <a:gd name="connsiteY2" fmla="*/ 354402 h 2303254"/>
              <a:gd name="connsiteX3" fmla="*/ 8081233 w 8545108"/>
              <a:gd name="connsiteY3" fmla="*/ 218268 h 2303254"/>
              <a:gd name="connsiteX4" fmla="*/ 8545108 w 8545108"/>
              <a:gd name="connsiteY4" fmla="*/ 35564 h 2303254"/>
              <a:gd name="connsiteX5" fmla="*/ 8456248 w 8545108"/>
              <a:gd name="connsiteY5" fmla="*/ 593283 h 2303254"/>
              <a:gd name="connsiteX6" fmla="*/ 8324566 w 8545108"/>
              <a:gd name="connsiteY6" fmla="*/ 461601 h 2303254"/>
              <a:gd name="connsiteX7" fmla="*/ 7393088 w 8545108"/>
              <a:gd name="connsiteY7" fmla="*/ 1544129 h 2303254"/>
              <a:gd name="connsiteX8" fmla="*/ 6754732 w 8545108"/>
              <a:gd name="connsiteY8" fmla="*/ 129398 h 2303254"/>
              <a:gd name="connsiteX9" fmla="*/ 17503 w 8545108"/>
              <a:gd name="connsiteY9" fmla="*/ 2303254 h 2303254"/>
              <a:gd name="connsiteX10" fmla="*/ 249 w 8545108"/>
              <a:gd name="connsiteY10" fmla="*/ 897148 h 2303254"/>
              <a:gd name="connsiteX11" fmla="*/ 6720227 w 8545108"/>
              <a:gd name="connsiteY11" fmla="*/ 0 h 2303254"/>
              <a:gd name="connsiteX0" fmla="*/ 6720227 w 8545108"/>
              <a:gd name="connsiteY0" fmla="*/ 0 h 2303254"/>
              <a:gd name="connsiteX1" fmla="*/ 7306822 w 8545108"/>
              <a:gd name="connsiteY1" fmla="*/ 1190446 h 2303254"/>
              <a:gd name="connsiteX2" fmla="*/ 8217367 w 8545108"/>
              <a:gd name="connsiteY2" fmla="*/ 354402 h 2303254"/>
              <a:gd name="connsiteX3" fmla="*/ 8081233 w 8545108"/>
              <a:gd name="connsiteY3" fmla="*/ 218268 h 2303254"/>
              <a:gd name="connsiteX4" fmla="*/ 8545108 w 8545108"/>
              <a:gd name="connsiteY4" fmla="*/ 35564 h 2303254"/>
              <a:gd name="connsiteX5" fmla="*/ 8456248 w 8545108"/>
              <a:gd name="connsiteY5" fmla="*/ 593283 h 2303254"/>
              <a:gd name="connsiteX6" fmla="*/ 8324566 w 8545108"/>
              <a:gd name="connsiteY6" fmla="*/ 461601 h 2303254"/>
              <a:gd name="connsiteX7" fmla="*/ 7393088 w 8545108"/>
              <a:gd name="connsiteY7" fmla="*/ 1544129 h 2303254"/>
              <a:gd name="connsiteX8" fmla="*/ 6771985 w 8545108"/>
              <a:gd name="connsiteY8" fmla="*/ 345058 h 2303254"/>
              <a:gd name="connsiteX9" fmla="*/ 17503 w 8545108"/>
              <a:gd name="connsiteY9" fmla="*/ 2303254 h 2303254"/>
              <a:gd name="connsiteX10" fmla="*/ 249 w 8545108"/>
              <a:gd name="connsiteY10" fmla="*/ 897148 h 2303254"/>
              <a:gd name="connsiteX11" fmla="*/ 6720227 w 8545108"/>
              <a:gd name="connsiteY11" fmla="*/ 0 h 2303254"/>
              <a:gd name="connsiteX0" fmla="*/ 6780612 w 8545108"/>
              <a:gd name="connsiteY0" fmla="*/ 197350 h 2267690"/>
              <a:gd name="connsiteX1" fmla="*/ 7306822 w 8545108"/>
              <a:gd name="connsiteY1" fmla="*/ 1154882 h 2267690"/>
              <a:gd name="connsiteX2" fmla="*/ 8217367 w 8545108"/>
              <a:gd name="connsiteY2" fmla="*/ 318838 h 2267690"/>
              <a:gd name="connsiteX3" fmla="*/ 8081233 w 8545108"/>
              <a:gd name="connsiteY3" fmla="*/ 182704 h 2267690"/>
              <a:gd name="connsiteX4" fmla="*/ 8545108 w 8545108"/>
              <a:gd name="connsiteY4" fmla="*/ 0 h 2267690"/>
              <a:gd name="connsiteX5" fmla="*/ 8456248 w 8545108"/>
              <a:gd name="connsiteY5" fmla="*/ 557719 h 2267690"/>
              <a:gd name="connsiteX6" fmla="*/ 8324566 w 8545108"/>
              <a:gd name="connsiteY6" fmla="*/ 426037 h 2267690"/>
              <a:gd name="connsiteX7" fmla="*/ 7393088 w 8545108"/>
              <a:gd name="connsiteY7" fmla="*/ 1508565 h 2267690"/>
              <a:gd name="connsiteX8" fmla="*/ 6771985 w 8545108"/>
              <a:gd name="connsiteY8" fmla="*/ 309494 h 2267690"/>
              <a:gd name="connsiteX9" fmla="*/ 17503 w 8545108"/>
              <a:gd name="connsiteY9" fmla="*/ 2267690 h 2267690"/>
              <a:gd name="connsiteX10" fmla="*/ 249 w 8545108"/>
              <a:gd name="connsiteY10" fmla="*/ 861584 h 2267690"/>
              <a:gd name="connsiteX11" fmla="*/ 6780612 w 8545108"/>
              <a:gd name="connsiteY11" fmla="*/ 197350 h 2267690"/>
              <a:gd name="connsiteX0" fmla="*/ 6780612 w 8545108"/>
              <a:gd name="connsiteY0" fmla="*/ 197350 h 2095162"/>
              <a:gd name="connsiteX1" fmla="*/ 7306822 w 8545108"/>
              <a:gd name="connsiteY1" fmla="*/ 1154882 h 2095162"/>
              <a:gd name="connsiteX2" fmla="*/ 8217367 w 8545108"/>
              <a:gd name="connsiteY2" fmla="*/ 318838 h 2095162"/>
              <a:gd name="connsiteX3" fmla="*/ 8081233 w 8545108"/>
              <a:gd name="connsiteY3" fmla="*/ 182704 h 2095162"/>
              <a:gd name="connsiteX4" fmla="*/ 8545108 w 8545108"/>
              <a:gd name="connsiteY4" fmla="*/ 0 h 2095162"/>
              <a:gd name="connsiteX5" fmla="*/ 8456248 w 8545108"/>
              <a:gd name="connsiteY5" fmla="*/ 557719 h 2095162"/>
              <a:gd name="connsiteX6" fmla="*/ 8324566 w 8545108"/>
              <a:gd name="connsiteY6" fmla="*/ 426037 h 2095162"/>
              <a:gd name="connsiteX7" fmla="*/ 7393088 w 8545108"/>
              <a:gd name="connsiteY7" fmla="*/ 1508565 h 2095162"/>
              <a:gd name="connsiteX8" fmla="*/ 6771985 w 8545108"/>
              <a:gd name="connsiteY8" fmla="*/ 309494 h 2095162"/>
              <a:gd name="connsiteX9" fmla="*/ 17503 w 8545108"/>
              <a:gd name="connsiteY9" fmla="*/ 2095162 h 2095162"/>
              <a:gd name="connsiteX10" fmla="*/ 249 w 8545108"/>
              <a:gd name="connsiteY10" fmla="*/ 861584 h 2095162"/>
              <a:gd name="connsiteX11" fmla="*/ 6780612 w 8545108"/>
              <a:gd name="connsiteY11" fmla="*/ 197350 h 209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45108" h="2095162">
                <a:moveTo>
                  <a:pt x="6780612" y="197350"/>
                </a:moveTo>
                <a:lnTo>
                  <a:pt x="7306822" y="1154882"/>
                </a:lnTo>
                <a:lnTo>
                  <a:pt x="8217367" y="318838"/>
                </a:lnTo>
                <a:lnTo>
                  <a:pt x="8081233" y="182704"/>
                </a:lnTo>
                <a:lnTo>
                  <a:pt x="8545108" y="0"/>
                </a:lnTo>
                <a:lnTo>
                  <a:pt x="8456248" y="557719"/>
                </a:lnTo>
                <a:lnTo>
                  <a:pt x="8324566" y="426037"/>
                </a:lnTo>
                <a:lnTo>
                  <a:pt x="7393088" y="1508565"/>
                </a:lnTo>
                <a:lnTo>
                  <a:pt x="6771985" y="309494"/>
                </a:lnTo>
                <a:lnTo>
                  <a:pt x="17503" y="2095162"/>
                </a:lnTo>
                <a:cubicBezTo>
                  <a:pt x="20378" y="1706973"/>
                  <a:pt x="-2626" y="1249773"/>
                  <a:pt x="249" y="861584"/>
                </a:cubicBezTo>
                <a:lnTo>
                  <a:pt x="6780612" y="19735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683568" y="1761710"/>
            <a:ext cx="1260000" cy="126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Oval 19"/>
          <p:cNvSpPr/>
          <p:nvPr/>
        </p:nvSpPr>
        <p:spPr>
          <a:xfrm>
            <a:off x="2378709" y="1507109"/>
            <a:ext cx="1080000" cy="108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Oval 20"/>
          <p:cNvSpPr/>
          <p:nvPr/>
        </p:nvSpPr>
        <p:spPr>
          <a:xfrm>
            <a:off x="3893850" y="1372127"/>
            <a:ext cx="900000" cy="90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Oval 21"/>
          <p:cNvSpPr/>
          <p:nvPr/>
        </p:nvSpPr>
        <p:spPr>
          <a:xfrm>
            <a:off x="5228992" y="1356763"/>
            <a:ext cx="720000" cy="72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Oval 21"/>
          <p:cNvSpPr>
            <a:spLocks noChangeAspect="1"/>
          </p:cNvSpPr>
          <p:nvPr/>
        </p:nvSpPr>
        <p:spPr>
          <a:xfrm>
            <a:off x="2725160" y="1862339"/>
            <a:ext cx="387098" cy="39033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Rectangle 9"/>
          <p:cNvSpPr/>
          <p:nvPr/>
        </p:nvSpPr>
        <p:spPr>
          <a:xfrm>
            <a:off x="4219231" y="1691270"/>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 name="Rounded Rectangle 27"/>
          <p:cNvSpPr/>
          <p:nvPr/>
        </p:nvSpPr>
        <p:spPr>
          <a:xfrm>
            <a:off x="1041215" y="2198433"/>
            <a:ext cx="503240" cy="38655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6" name="Rounded Rectangle 7"/>
          <p:cNvSpPr/>
          <p:nvPr/>
        </p:nvSpPr>
        <p:spPr>
          <a:xfrm>
            <a:off x="5454047" y="1574861"/>
            <a:ext cx="295600" cy="255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95464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5" name="Chart 4"/>
          <p:cNvGraphicFramePr/>
          <p:nvPr>
            <p:extLst>
              <p:ext uri="{D42A27DB-BD31-4B8C-83A1-F6EECF244321}">
                <p14:modId xmlns:p14="http://schemas.microsoft.com/office/powerpoint/2010/main" val="1387306802"/>
              </p:ext>
            </p:extLst>
          </p:nvPr>
        </p:nvGraphicFramePr>
        <p:xfrm>
          <a:off x="829079" y="1385240"/>
          <a:ext cx="1542927" cy="1394005"/>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Group 6"/>
          <p:cNvGrpSpPr/>
          <p:nvPr/>
        </p:nvGrpSpPr>
        <p:grpSpPr>
          <a:xfrm>
            <a:off x="736446" y="2931790"/>
            <a:ext cx="1728192" cy="1081951"/>
            <a:chOff x="1062658" y="3986014"/>
            <a:chExt cx="1728192" cy="1081951"/>
          </a:xfrm>
        </p:grpSpPr>
        <p:sp>
          <p:nvSpPr>
            <p:cNvPr id="8" name="TextBox 7"/>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9" name="TextBox 8"/>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a:t>
              </a:r>
            </a:p>
          </p:txBody>
        </p:sp>
      </p:grpSp>
      <p:grpSp>
        <p:nvGrpSpPr>
          <p:cNvPr id="10" name="Group 9"/>
          <p:cNvGrpSpPr/>
          <p:nvPr/>
        </p:nvGrpSpPr>
        <p:grpSpPr>
          <a:xfrm>
            <a:off x="2704320" y="2931790"/>
            <a:ext cx="1728192" cy="1081951"/>
            <a:chOff x="1062658" y="3986014"/>
            <a:chExt cx="1728192" cy="1081951"/>
          </a:xfrm>
        </p:grpSpPr>
        <p:sp>
          <p:nvSpPr>
            <p:cNvPr id="11" name="TextBox 10"/>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12" name="TextBox 11"/>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a:t>
              </a:r>
            </a:p>
          </p:txBody>
        </p:sp>
      </p:grpSp>
      <p:sp>
        <p:nvSpPr>
          <p:cNvPr id="13" name="Oval 7"/>
          <p:cNvSpPr/>
          <p:nvPr/>
        </p:nvSpPr>
        <p:spPr>
          <a:xfrm>
            <a:off x="1394419" y="1876005"/>
            <a:ext cx="412245" cy="41224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Oval 21"/>
          <p:cNvSpPr>
            <a:spLocks noChangeAspect="1"/>
          </p:cNvSpPr>
          <p:nvPr/>
        </p:nvSpPr>
        <p:spPr>
          <a:xfrm>
            <a:off x="3314791" y="1851670"/>
            <a:ext cx="457096" cy="46091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aphicFrame>
        <p:nvGraphicFramePr>
          <p:cNvPr id="15" name="Chart 14"/>
          <p:cNvGraphicFramePr/>
          <p:nvPr>
            <p:extLst>
              <p:ext uri="{D42A27DB-BD31-4B8C-83A1-F6EECF244321}">
                <p14:modId xmlns:p14="http://schemas.microsoft.com/office/powerpoint/2010/main" val="2485150409"/>
              </p:ext>
            </p:extLst>
          </p:nvPr>
        </p:nvGraphicFramePr>
        <p:xfrm>
          <a:off x="4582996" y="2051078"/>
          <a:ext cx="3884069" cy="1261714"/>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p:cNvSpPr txBox="1"/>
          <p:nvPr/>
        </p:nvSpPr>
        <p:spPr>
          <a:xfrm>
            <a:off x="7527590" y="2188350"/>
            <a:ext cx="720080" cy="369332"/>
          </a:xfrm>
          <a:prstGeom prst="rect">
            <a:avLst/>
          </a:prstGeom>
          <a:noFill/>
        </p:spPr>
        <p:txBody>
          <a:bodyPr wrap="square" rtlCol="0">
            <a:spAutoFit/>
          </a:bodyPr>
          <a:lstStyle/>
          <a:p>
            <a:pPr algn="ctr"/>
            <a:r>
              <a:rPr lang="en-US" altLang="ko-KR" b="1" dirty="0">
                <a:solidFill>
                  <a:schemeClr val="bg1"/>
                </a:solidFill>
                <a:cs typeface="Arial" pitchFamily="34" charset="0"/>
              </a:rPr>
              <a:t>60%</a:t>
            </a:r>
            <a:endParaRPr lang="ko-KR" altLang="en-US" b="1" dirty="0">
              <a:solidFill>
                <a:schemeClr val="bg1"/>
              </a:solidFill>
              <a:cs typeface="Arial" pitchFamily="34" charset="0"/>
            </a:endParaRPr>
          </a:p>
        </p:txBody>
      </p:sp>
      <p:sp>
        <p:nvSpPr>
          <p:cNvPr id="17" name="TextBox 16"/>
          <p:cNvSpPr txBox="1"/>
          <p:nvPr/>
        </p:nvSpPr>
        <p:spPr>
          <a:xfrm>
            <a:off x="7527590" y="2813635"/>
            <a:ext cx="720080" cy="369332"/>
          </a:xfrm>
          <a:prstGeom prst="rect">
            <a:avLst/>
          </a:prstGeom>
          <a:noFill/>
        </p:spPr>
        <p:txBody>
          <a:bodyPr wrap="square" rtlCol="0">
            <a:spAutoFit/>
          </a:bodyPr>
          <a:lstStyle/>
          <a:p>
            <a:pPr algn="ctr"/>
            <a:r>
              <a:rPr lang="en-US" altLang="ko-KR" b="1" dirty="0">
                <a:solidFill>
                  <a:schemeClr val="bg1"/>
                </a:solidFill>
                <a:cs typeface="Arial" pitchFamily="34" charset="0"/>
              </a:rPr>
              <a:t>55%</a:t>
            </a:r>
            <a:endParaRPr lang="ko-KR" altLang="en-US" b="1" dirty="0">
              <a:solidFill>
                <a:schemeClr val="bg1"/>
              </a:solidFill>
              <a:cs typeface="Arial" pitchFamily="34" charset="0"/>
            </a:endParaRPr>
          </a:p>
        </p:txBody>
      </p:sp>
      <p:grpSp>
        <p:nvGrpSpPr>
          <p:cNvPr id="18" name="Group 17"/>
          <p:cNvGrpSpPr/>
          <p:nvPr/>
        </p:nvGrpSpPr>
        <p:grpSpPr>
          <a:xfrm>
            <a:off x="4716016" y="1376234"/>
            <a:ext cx="3672408" cy="678692"/>
            <a:chOff x="803640" y="3362835"/>
            <a:chExt cx="2059657" cy="678692"/>
          </a:xfrm>
        </p:grpSpPr>
        <p:sp>
          <p:nvSpPr>
            <p:cNvPr id="19" name="TextBox 18"/>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20" name="TextBox 19"/>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21" name="Group 20"/>
          <p:cNvGrpSpPr/>
          <p:nvPr/>
        </p:nvGrpSpPr>
        <p:grpSpPr>
          <a:xfrm>
            <a:off x="4699516" y="3335049"/>
            <a:ext cx="3672408" cy="678692"/>
            <a:chOff x="803640" y="3362835"/>
            <a:chExt cx="2059657" cy="678692"/>
          </a:xfrm>
        </p:grpSpPr>
        <p:sp>
          <p:nvSpPr>
            <p:cNvPr id="22" name="TextBox 21"/>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23" name="TextBox 22"/>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24" name="TextBox 23"/>
          <p:cNvSpPr txBox="1"/>
          <p:nvPr/>
        </p:nvSpPr>
        <p:spPr>
          <a:xfrm>
            <a:off x="736446" y="4299942"/>
            <a:ext cx="7868002" cy="461665"/>
          </a:xfrm>
          <a:prstGeom prst="rect">
            <a:avLst/>
          </a:prstGeom>
          <a:noFill/>
        </p:spPr>
        <p:txBody>
          <a:bodyPr wrap="square" rtlCol="0">
            <a:spAutoFit/>
          </a:bodyPr>
          <a:lstStyle/>
          <a:p>
            <a:r>
              <a:rPr lang="en-US" altLang="ko-KR" sz="1200" b="1"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a:t>
            </a:r>
          </a:p>
        </p:txBody>
      </p:sp>
      <p:graphicFrame>
        <p:nvGraphicFramePr>
          <p:cNvPr id="25" name="Chart 4">
            <a:extLst>
              <a:ext uri="{FF2B5EF4-FFF2-40B4-BE49-F238E27FC236}">
                <a16:creationId xmlns:a16="http://schemas.microsoft.com/office/drawing/2014/main" id="{BBF618CD-55E5-43E5-A81B-5A7CA2652A20}"/>
              </a:ext>
            </a:extLst>
          </p:cNvPr>
          <p:cNvGraphicFramePr/>
          <p:nvPr>
            <p:extLst>
              <p:ext uri="{D42A27DB-BD31-4B8C-83A1-F6EECF244321}">
                <p14:modId xmlns:p14="http://schemas.microsoft.com/office/powerpoint/2010/main" val="2240473530"/>
              </p:ext>
            </p:extLst>
          </p:nvPr>
        </p:nvGraphicFramePr>
        <p:xfrm>
          <a:off x="2796953" y="1385240"/>
          <a:ext cx="1542927" cy="139400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401026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3"/>
          <p:cNvSpPr txBox="1">
            <a:spLocks/>
          </p:cNvSpPr>
          <p:nvPr/>
        </p:nvSpPr>
        <p:spPr>
          <a:xfrm>
            <a:off x="467544" y="339503"/>
            <a:ext cx="2592288" cy="190530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800" b="1" dirty="0">
                <a:solidFill>
                  <a:schemeClr val="tx1">
                    <a:lumMod val="75000"/>
                    <a:lumOff val="25000"/>
                  </a:schemeClr>
                </a:solidFill>
                <a:latin typeface="+mj-lt"/>
                <a:cs typeface="Arial" pitchFamily="34" charset="0"/>
              </a:rPr>
              <a:t>Simple </a:t>
            </a:r>
            <a:r>
              <a:rPr lang="en-US" altLang="ko-KR" sz="2800" b="1" dirty="0">
                <a:solidFill>
                  <a:schemeClr val="accent2"/>
                </a:solidFill>
                <a:latin typeface="+mj-lt"/>
                <a:cs typeface="Arial" pitchFamily="34" charset="0"/>
              </a:rPr>
              <a:t>Portfolio </a:t>
            </a:r>
            <a:r>
              <a:rPr lang="en-US" altLang="ko-KR" sz="2800" b="1" dirty="0">
                <a:solidFill>
                  <a:schemeClr val="tx1">
                    <a:lumMod val="75000"/>
                    <a:lumOff val="25000"/>
                  </a:schemeClr>
                </a:solidFill>
                <a:latin typeface="+mj-lt"/>
                <a:cs typeface="Arial" pitchFamily="34" charset="0"/>
              </a:rPr>
              <a:t>Presentation Designed</a:t>
            </a:r>
          </a:p>
        </p:txBody>
      </p:sp>
      <p:sp>
        <p:nvSpPr>
          <p:cNvPr id="6" name="TextBox 5"/>
          <p:cNvSpPr txBox="1"/>
          <p:nvPr/>
        </p:nvSpPr>
        <p:spPr>
          <a:xfrm>
            <a:off x="496119" y="2316816"/>
            <a:ext cx="2556816" cy="830997"/>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 can simply impress your audience and add a unique zing and appeal to your Presentations.</a:t>
            </a:r>
            <a:endParaRPr lang="ko-KR" altLang="en-US" sz="1200" b="1" dirty="0">
              <a:solidFill>
                <a:schemeClr val="tx1">
                  <a:lumMod val="75000"/>
                  <a:lumOff val="25000"/>
                </a:schemeClr>
              </a:solidFill>
              <a:cs typeface="Arial" pitchFamily="34" charset="0"/>
            </a:endParaRPr>
          </a:p>
        </p:txBody>
      </p:sp>
      <p:sp>
        <p:nvSpPr>
          <p:cNvPr id="8" name="Oval 7"/>
          <p:cNvSpPr/>
          <p:nvPr/>
        </p:nvSpPr>
        <p:spPr>
          <a:xfrm>
            <a:off x="6084169" y="86710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Oval 8"/>
          <p:cNvSpPr/>
          <p:nvPr/>
        </p:nvSpPr>
        <p:spPr>
          <a:xfrm>
            <a:off x="6084169" y="2266465"/>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Oval 9"/>
          <p:cNvSpPr/>
          <p:nvPr/>
        </p:nvSpPr>
        <p:spPr>
          <a:xfrm>
            <a:off x="6084169" y="366582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11" name="Group 10"/>
          <p:cNvGrpSpPr/>
          <p:nvPr/>
        </p:nvGrpSpPr>
        <p:grpSpPr>
          <a:xfrm>
            <a:off x="6804248" y="724698"/>
            <a:ext cx="1919111" cy="860885"/>
            <a:chOff x="1472558" y="998559"/>
            <a:chExt cx="2765965" cy="860885"/>
          </a:xfrm>
        </p:grpSpPr>
        <p:sp>
          <p:nvSpPr>
            <p:cNvPr id="12" name="TextBox 11"/>
            <p:cNvSpPr txBox="1"/>
            <p:nvPr/>
          </p:nvSpPr>
          <p:spPr>
            <a:xfrm>
              <a:off x="1472558" y="1213113"/>
              <a:ext cx="2765965"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13" name="TextBox 12"/>
            <p:cNvSpPr txBox="1"/>
            <p:nvPr/>
          </p:nvSpPr>
          <p:spPr>
            <a:xfrm>
              <a:off x="1472558" y="998559"/>
              <a:ext cx="2765965"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4" name="Group 13"/>
          <p:cNvGrpSpPr/>
          <p:nvPr/>
        </p:nvGrpSpPr>
        <p:grpSpPr>
          <a:xfrm>
            <a:off x="6804248" y="2124055"/>
            <a:ext cx="1919111" cy="860885"/>
            <a:chOff x="1472558" y="998559"/>
            <a:chExt cx="2765965" cy="860885"/>
          </a:xfrm>
        </p:grpSpPr>
        <p:sp>
          <p:nvSpPr>
            <p:cNvPr id="15" name="TextBox 14"/>
            <p:cNvSpPr txBox="1"/>
            <p:nvPr/>
          </p:nvSpPr>
          <p:spPr>
            <a:xfrm>
              <a:off x="1472558" y="1213113"/>
              <a:ext cx="2765965"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16" name="TextBox 15"/>
            <p:cNvSpPr txBox="1"/>
            <p:nvPr/>
          </p:nvSpPr>
          <p:spPr>
            <a:xfrm>
              <a:off x="1472558" y="998559"/>
              <a:ext cx="2765965"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7" name="Group 16"/>
          <p:cNvGrpSpPr/>
          <p:nvPr/>
        </p:nvGrpSpPr>
        <p:grpSpPr>
          <a:xfrm>
            <a:off x="6804248" y="3523411"/>
            <a:ext cx="1919111" cy="860885"/>
            <a:chOff x="1472558" y="998559"/>
            <a:chExt cx="2765965" cy="860885"/>
          </a:xfrm>
        </p:grpSpPr>
        <p:sp>
          <p:nvSpPr>
            <p:cNvPr id="18" name="TextBox 17"/>
            <p:cNvSpPr txBox="1"/>
            <p:nvPr/>
          </p:nvSpPr>
          <p:spPr>
            <a:xfrm>
              <a:off x="1472558" y="1213113"/>
              <a:ext cx="2765965"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19" name="TextBox 18"/>
            <p:cNvSpPr txBox="1"/>
            <p:nvPr/>
          </p:nvSpPr>
          <p:spPr>
            <a:xfrm>
              <a:off x="1472558" y="998559"/>
              <a:ext cx="2765965"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20" name="Oval 21"/>
          <p:cNvSpPr>
            <a:spLocks noChangeAspect="1"/>
          </p:cNvSpPr>
          <p:nvPr/>
        </p:nvSpPr>
        <p:spPr>
          <a:xfrm>
            <a:off x="6204972" y="3785227"/>
            <a:ext cx="334457" cy="33725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Rectangle 9"/>
          <p:cNvSpPr/>
          <p:nvPr/>
        </p:nvSpPr>
        <p:spPr>
          <a:xfrm>
            <a:off x="6221926" y="2413826"/>
            <a:ext cx="300550" cy="28134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7"/>
          <p:cNvSpPr/>
          <p:nvPr/>
        </p:nvSpPr>
        <p:spPr>
          <a:xfrm>
            <a:off x="6214463" y="1019015"/>
            <a:ext cx="315474" cy="272250"/>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TextBox 23">
            <a:extLst>
              <a:ext uri="{FF2B5EF4-FFF2-40B4-BE49-F238E27FC236}">
                <a16:creationId xmlns:a16="http://schemas.microsoft.com/office/drawing/2014/main" id="{BE8AFFF2-1829-4B05-83F0-8FE8A7715BE1}"/>
              </a:ext>
            </a:extLst>
          </p:cNvPr>
          <p:cNvSpPr txBox="1"/>
          <p:nvPr/>
        </p:nvSpPr>
        <p:spPr>
          <a:xfrm>
            <a:off x="496119" y="3219820"/>
            <a:ext cx="2592289"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a:t>
            </a:r>
          </a:p>
        </p:txBody>
      </p:sp>
      <p:sp>
        <p:nvSpPr>
          <p:cNvPr id="3" name="그림 개체 틀 2">
            <a:extLst>
              <a:ext uri="{FF2B5EF4-FFF2-40B4-BE49-F238E27FC236}">
                <a16:creationId xmlns:a16="http://schemas.microsoft.com/office/drawing/2014/main" id="{214CBA99-9BEC-4D38-A2C8-7DC8387AA729}"/>
              </a:ext>
            </a:extLst>
          </p:cNvPr>
          <p:cNvSpPr>
            <a:spLocks noGrp="1"/>
          </p:cNvSpPr>
          <p:nvPr>
            <p:ph type="pic" idx="12"/>
          </p:nvPr>
        </p:nvSpPr>
        <p:spPr/>
      </p:sp>
    </p:spTree>
    <p:extLst>
      <p:ext uri="{BB962C8B-B14F-4D97-AF65-F5344CB8AC3E}">
        <p14:creationId xmlns:p14="http://schemas.microsoft.com/office/powerpoint/2010/main" val="1207463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Down Arrow 3"/>
          <p:cNvSpPr/>
          <p:nvPr/>
        </p:nvSpPr>
        <p:spPr>
          <a:xfrm>
            <a:off x="3368294" y="1300874"/>
            <a:ext cx="2407412" cy="2927060"/>
          </a:xfrm>
          <a:prstGeom prst="downArrow">
            <a:avLst>
              <a:gd name="adj1" fmla="val 61467"/>
              <a:gd name="adj2" fmla="val 50000"/>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6"/>
          <p:cNvGrpSpPr/>
          <p:nvPr/>
        </p:nvGrpSpPr>
        <p:grpSpPr>
          <a:xfrm>
            <a:off x="3851920" y="1484569"/>
            <a:ext cx="1440160" cy="2279959"/>
            <a:chOff x="3017860" y="4363106"/>
            <a:chExt cx="1654565" cy="2279959"/>
          </a:xfrm>
        </p:grpSpPr>
        <p:sp>
          <p:nvSpPr>
            <p:cNvPr id="8" name="TextBox 7"/>
            <p:cNvSpPr txBox="1"/>
            <p:nvPr/>
          </p:nvSpPr>
          <p:spPr>
            <a:xfrm>
              <a:off x="3017860" y="4888739"/>
              <a:ext cx="1654565" cy="1754326"/>
            </a:xfrm>
            <a:prstGeom prst="rect">
              <a:avLst/>
            </a:prstGeom>
            <a:noFill/>
            <a:ln>
              <a:noFill/>
            </a:ln>
          </p:spPr>
          <p:txBody>
            <a:bodyPr wrap="square" rtlCol="0">
              <a:spAutoFit/>
            </a:bodyPr>
            <a:lstStyle/>
            <a:p>
              <a:pPr algn="ctr"/>
              <a:r>
                <a:rPr lang="en-US" altLang="ko-KR" sz="1200" dirty="0">
                  <a:solidFill>
                    <a:schemeClr val="accent3"/>
                  </a:solidFill>
                  <a:cs typeface="Arial" pitchFamily="34" charset="0"/>
                </a:rPr>
                <a:t>You can simply impress your audience and add a unique zing and appeal to your Presentations.</a:t>
              </a:r>
            </a:p>
            <a:p>
              <a:pPr algn="ctr"/>
              <a:r>
                <a:rPr lang="en-US" altLang="ko-KR" sz="1200" dirty="0">
                  <a:solidFill>
                    <a:schemeClr val="accent3"/>
                  </a:solidFill>
                  <a:cs typeface="Arial" pitchFamily="34" charset="0"/>
                </a:rPr>
                <a:t>Easy to change colors, photos and Text. </a:t>
              </a:r>
            </a:p>
          </p:txBody>
        </p:sp>
        <p:sp>
          <p:nvSpPr>
            <p:cNvPr id="9" name="TextBox 8"/>
            <p:cNvSpPr txBox="1"/>
            <p:nvPr/>
          </p:nvSpPr>
          <p:spPr>
            <a:xfrm>
              <a:off x="3017860" y="4363106"/>
              <a:ext cx="1654565" cy="523220"/>
            </a:xfrm>
            <a:prstGeom prst="rect">
              <a:avLst/>
            </a:prstGeom>
            <a:noFill/>
          </p:spPr>
          <p:txBody>
            <a:bodyPr wrap="square" rtlCol="0">
              <a:spAutoFit/>
            </a:bodyPr>
            <a:lstStyle/>
            <a:p>
              <a:pPr algn="ctr"/>
              <a:r>
                <a:rPr lang="en-US" altLang="ko-KR" sz="1400" b="1" dirty="0">
                  <a:solidFill>
                    <a:schemeClr val="accent3"/>
                  </a:solidFill>
                  <a:cs typeface="Arial" pitchFamily="34" charset="0"/>
                </a:rPr>
                <a:t>Your Content Here</a:t>
              </a:r>
              <a:endParaRPr lang="ko-KR" altLang="en-US" sz="1400" b="1" dirty="0">
                <a:solidFill>
                  <a:schemeClr val="accent3"/>
                </a:solidFill>
                <a:cs typeface="Arial" pitchFamily="34" charset="0"/>
              </a:endParaRPr>
            </a:p>
          </p:txBody>
        </p:sp>
      </p:grpSp>
      <p:grpSp>
        <p:nvGrpSpPr>
          <p:cNvPr id="10" name="Group 9"/>
          <p:cNvGrpSpPr/>
          <p:nvPr/>
        </p:nvGrpSpPr>
        <p:grpSpPr>
          <a:xfrm>
            <a:off x="497026" y="1276524"/>
            <a:ext cx="2871268" cy="984884"/>
            <a:chOff x="3017860" y="4363106"/>
            <a:chExt cx="1812891" cy="984884"/>
          </a:xfrm>
        </p:grpSpPr>
        <p:sp>
          <p:nvSpPr>
            <p:cNvPr id="11" name="TextBox 10"/>
            <p:cNvSpPr txBox="1"/>
            <p:nvPr/>
          </p:nvSpPr>
          <p:spPr>
            <a:xfrm>
              <a:off x="3176187" y="4701659"/>
              <a:ext cx="1654564" cy="646331"/>
            </a:xfrm>
            <a:prstGeom prst="rect">
              <a:avLst/>
            </a:prstGeom>
            <a:noFill/>
            <a:ln>
              <a:noFill/>
            </a:ln>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p:txBody>
        </p:sp>
        <p:sp>
          <p:nvSpPr>
            <p:cNvPr id="12" name="TextBox 11"/>
            <p:cNvSpPr txBox="1"/>
            <p:nvPr/>
          </p:nvSpPr>
          <p:spPr>
            <a:xfrm>
              <a:off x="3017860" y="4363106"/>
              <a:ext cx="1812891" cy="338554"/>
            </a:xfrm>
            <a:prstGeom prst="rect">
              <a:avLst/>
            </a:prstGeom>
            <a:noFill/>
          </p:spPr>
          <p:txBody>
            <a:bodyPr wrap="square" rtlCol="0">
              <a:spAutoFit/>
            </a:bodyPr>
            <a:lstStyle/>
            <a:p>
              <a:r>
                <a:rPr lang="en-US" altLang="ko-KR" sz="1600" b="1" dirty="0">
                  <a:solidFill>
                    <a:schemeClr val="bg1"/>
                  </a:solidFill>
                  <a:cs typeface="Arial" pitchFamily="34" charset="0"/>
                </a:rPr>
                <a:t>1.  Easy to change colors.</a:t>
              </a:r>
              <a:endParaRPr lang="ko-KR" altLang="en-US" sz="1600" b="1" dirty="0">
                <a:solidFill>
                  <a:schemeClr val="bg1"/>
                </a:solidFill>
                <a:cs typeface="Arial" pitchFamily="34" charset="0"/>
              </a:endParaRPr>
            </a:p>
          </p:txBody>
        </p:sp>
      </p:grpSp>
      <p:grpSp>
        <p:nvGrpSpPr>
          <p:cNvPr id="13" name="Group 12"/>
          <p:cNvGrpSpPr/>
          <p:nvPr/>
        </p:nvGrpSpPr>
        <p:grpSpPr>
          <a:xfrm>
            <a:off x="497026" y="3272086"/>
            <a:ext cx="2871268" cy="984884"/>
            <a:chOff x="3017860" y="4363106"/>
            <a:chExt cx="1812891" cy="984884"/>
          </a:xfrm>
        </p:grpSpPr>
        <p:sp>
          <p:nvSpPr>
            <p:cNvPr id="14" name="TextBox 13"/>
            <p:cNvSpPr txBox="1"/>
            <p:nvPr/>
          </p:nvSpPr>
          <p:spPr>
            <a:xfrm>
              <a:off x="3176187" y="4701659"/>
              <a:ext cx="1654564" cy="646331"/>
            </a:xfrm>
            <a:prstGeom prst="rect">
              <a:avLst/>
            </a:prstGeom>
            <a:noFill/>
            <a:ln>
              <a:noFill/>
            </a:ln>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p:txBody>
        </p:sp>
        <p:sp>
          <p:nvSpPr>
            <p:cNvPr id="15" name="TextBox 14"/>
            <p:cNvSpPr txBox="1"/>
            <p:nvPr/>
          </p:nvSpPr>
          <p:spPr>
            <a:xfrm>
              <a:off x="3017860" y="4363106"/>
              <a:ext cx="1812891" cy="338554"/>
            </a:xfrm>
            <a:prstGeom prst="rect">
              <a:avLst/>
            </a:prstGeom>
            <a:noFill/>
          </p:spPr>
          <p:txBody>
            <a:bodyPr wrap="square" rtlCol="0">
              <a:spAutoFit/>
            </a:bodyPr>
            <a:lstStyle/>
            <a:p>
              <a:r>
                <a:rPr lang="en-US" altLang="ko-KR" sz="1600" b="1" dirty="0">
                  <a:solidFill>
                    <a:schemeClr val="bg1"/>
                  </a:solidFill>
                  <a:cs typeface="Arial" pitchFamily="34" charset="0"/>
                </a:rPr>
                <a:t>3.  Easy to change colors.</a:t>
              </a:r>
              <a:endParaRPr lang="ko-KR" altLang="en-US" sz="1600" b="1" dirty="0">
                <a:solidFill>
                  <a:schemeClr val="bg1"/>
                </a:solidFill>
                <a:cs typeface="Arial" pitchFamily="34" charset="0"/>
              </a:endParaRPr>
            </a:p>
          </p:txBody>
        </p:sp>
      </p:grpSp>
      <p:grpSp>
        <p:nvGrpSpPr>
          <p:cNvPr id="16" name="Group 15"/>
          <p:cNvGrpSpPr/>
          <p:nvPr/>
        </p:nvGrpSpPr>
        <p:grpSpPr>
          <a:xfrm>
            <a:off x="5940152" y="1300874"/>
            <a:ext cx="2871268" cy="984884"/>
            <a:chOff x="3017860" y="4363106"/>
            <a:chExt cx="1812891" cy="984884"/>
          </a:xfrm>
        </p:grpSpPr>
        <p:sp>
          <p:nvSpPr>
            <p:cNvPr id="17" name="TextBox 16"/>
            <p:cNvSpPr txBox="1"/>
            <p:nvPr/>
          </p:nvSpPr>
          <p:spPr>
            <a:xfrm>
              <a:off x="3176187" y="4701659"/>
              <a:ext cx="1654564" cy="646331"/>
            </a:xfrm>
            <a:prstGeom prst="rect">
              <a:avLst/>
            </a:prstGeom>
            <a:noFill/>
            <a:ln>
              <a:noFill/>
            </a:ln>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p:txBody>
        </p:sp>
        <p:sp>
          <p:nvSpPr>
            <p:cNvPr id="18" name="TextBox 17"/>
            <p:cNvSpPr txBox="1"/>
            <p:nvPr/>
          </p:nvSpPr>
          <p:spPr>
            <a:xfrm>
              <a:off x="3017860" y="4363106"/>
              <a:ext cx="1812891" cy="338554"/>
            </a:xfrm>
            <a:prstGeom prst="rect">
              <a:avLst/>
            </a:prstGeom>
            <a:noFill/>
          </p:spPr>
          <p:txBody>
            <a:bodyPr wrap="square" rtlCol="0">
              <a:spAutoFit/>
            </a:bodyPr>
            <a:lstStyle/>
            <a:p>
              <a:r>
                <a:rPr lang="en-US" altLang="ko-KR" sz="1600" b="1" dirty="0">
                  <a:solidFill>
                    <a:schemeClr val="bg1"/>
                  </a:solidFill>
                  <a:cs typeface="Arial" pitchFamily="34" charset="0"/>
                </a:rPr>
                <a:t>2.  Easy to change colors.</a:t>
              </a:r>
              <a:endParaRPr lang="ko-KR" altLang="en-US" sz="1600" b="1" dirty="0">
                <a:solidFill>
                  <a:schemeClr val="bg1"/>
                </a:solidFill>
                <a:cs typeface="Arial" pitchFamily="34" charset="0"/>
              </a:endParaRPr>
            </a:p>
          </p:txBody>
        </p:sp>
      </p:grpSp>
      <p:grpSp>
        <p:nvGrpSpPr>
          <p:cNvPr id="19" name="Group 18"/>
          <p:cNvGrpSpPr/>
          <p:nvPr/>
        </p:nvGrpSpPr>
        <p:grpSpPr>
          <a:xfrm>
            <a:off x="5940152" y="3296436"/>
            <a:ext cx="2871268" cy="984884"/>
            <a:chOff x="3017860" y="4363106"/>
            <a:chExt cx="1812891" cy="984884"/>
          </a:xfrm>
        </p:grpSpPr>
        <p:sp>
          <p:nvSpPr>
            <p:cNvPr id="20" name="TextBox 19"/>
            <p:cNvSpPr txBox="1"/>
            <p:nvPr/>
          </p:nvSpPr>
          <p:spPr>
            <a:xfrm>
              <a:off x="3176187" y="4701659"/>
              <a:ext cx="1654564" cy="646331"/>
            </a:xfrm>
            <a:prstGeom prst="rect">
              <a:avLst/>
            </a:prstGeom>
            <a:noFill/>
            <a:ln>
              <a:noFill/>
            </a:ln>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p:txBody>
        </p:sp>
        <p:sp>
          <p:nvSpPr>
            <p:cNvPr id="21" name="TextBox 20"/>
            <p:cNvSpPr txBox="1"/>
            <p:nvPr/>
          </p:nvSpPr>
          <p:spPr>
            <a:xfrm>
              <a:off x="3017860" y="4363106"/>
              <a:ext cx="1812891" cy="338554"/>
            </a:xfrm>
            <a:prstGeom prst="rect">
              <a:avLst/>
            </a:prstGeom>
            <a:noFill/>
          </p:spPr>
          <p:txBody>
            <a:bodyPr wrap="square" rtlCol="0">
              <a:spAutoFit/>
            </a:bodyPr>
            <a:lstStyle/>
            <a:p>
              <a:r>
                <a:rPr lang="en-US" altLang="ko-KR" sz="1600" b="1" dirty="0">
                  <a:solidFill>
                    <a:schemeClr val="bg1"/>
                  </a:solidFill>
                  <a:cs typeface="Arial" pitchFamily="34" charset="0"/>
                </a:rPr>
                <a:t>4.  Easy to change colors.</a:t>
              </a:r>
              <a:endParaRPr lang="ko-KR" altLang="en-US" sz="1600" b="1" dirty="0">
                <a:solidFill>
                  <a:schemeClr val="bg1"/>
                </a:solidFill>
                <a:cs typeface="Arial" pitchFamily="34" charset="0"/>
              </a:endParaRPr>
            </a:p>
          </p:txBody>
        </p:sp>
      </p:grpSp>
    </p:spTree>
    <p:extLst>
      <p:ext uri="{BB962C8B-B14F-4D97-AF65-F5344CB8AC3E}">
        <p14:creationId xmlns:p14="http://schemas.microsoft.com/office/powerpoint/2010/main" val="3054209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
          <p:cNvSpPr txBox="1">
            <a:spLocks/>
          </p:cNvSpPr>
          <p:nvPr/>
        </p:nvSpPr>
        <p:spPr>
          <a:xfrm>
            <a:off x="395536" y="267494"/>
            <a:ext cx="3312368" cy="1109985"/>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3600" b="1" dirty="0">
                <a:solidFill>
                  <a:schemeClr val="accent3"/>
                </a:solidFill>
                <a:latin typeface="+mj-lt"/>
                <a:cs typeface="Arial" pitchFamily="34" charset="0"/>
              </a:rPr>
              <a:t>Portfolio </a:t>
            </a:r>
          </a:p>
          <a:p>
            <a:pPr marL="0" indent="0">
              <a:buNone/>
            </a:pPr>
            <a:r>
              <a:rPr lang="en-US" altLang="ko-KR" sz="3600" b="1" dirty="0">
                <a:solidFill>
                  <a:schemeClr val="accent3"/>
                </a:solidFill>
                <a:latin typeface="+mj-lt"/>
                <a:cs typeface="Arial" pitchFamily="34" charset="0"/>
              </a:rPr>
              <a:t>Presentation</a:t>
            </a:r>
          </a:p>
        </p:txBody>
      </p:sp>
      <p:sp>
        <p:nvSpPr>
          <p:cNvPr id="19" name="TextBox 14"/>
          <p:cNvSpPr txBox="1"/>
          <p:nvPr/>
        </p:nvSpPr>
        <p:spPr>
          <a:xfrm>
            <a:off x="395536" y="1491630"/>
            <a:ext cx="3579964"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You can simply impress your audience and add a unique and appeal to your Reports and Presentations with our Templates. 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6444208" y="356967"/>
            <a:ext cx="2304255" cy="52322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Easy to change colors, photos and Text.    </a:t>
            </a:r>
            <a:endParaRPr lang="ko-KR" altLang="en-US" sz="1400" b="1" dirty="0">
              <a:solidFill>
                <a:schemeClr val="tx1">
                  <a:lumMod val="75000"/>
                  <a:lumOff val="25000"/>
                </a:schemeClr>
              </a:solidFill>
              <a:cs typeface="Arial" pitchFamily="34" charset="0"/>
            </a:endParaRPr>
          </a:p>
        </p:txBody>
      </p:sp>
      <p:sp>
        <p:nvSpPr>
          <p:cNvPr id="21" name="TextBox 20"/>
          <p:cNvSpPr txBox="1"/>
          <p:nvPr/>
        </p:nvSpPr>
        <p:spPr>
          <a:xfrm>
            <a:off x="6444208" y="1048462"/>
            <a:ext cx="2304255"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a:t>
            </a:r>
          </a:p>
        </p:txBody>
      </p:sp>
      <p:sp>
        <p:nvSpPr>
          <p:cNvPr id="3" name="그림 개체 틀 2">
            <a:extLst>
              <a:ext uri="{FF2B5EF4-FFF2-40B4-BE49-F238E27FC236}">
                <a16:creationId xmlns:a16="http://schemas.microsoft.com/office/drawing/2014/main" id="{2AF7A3AA-D5C9-424A-A8FD-B3CA27616189}"/>
              </a:ext>
            </a:extLst>
          </p:cNvPr>
          <p:cNvSpPr>
            <a:spLocks noGrp="1"/>
          </p:cNvSpPr>
          <p:nvPr>
            <p:ph type="pic" idx="14"/>
          </p:nvPr>
        </p:nvSpPr>
        <p:spPr/>
      </p:sp>
      <p:sp>
        <p:nvSpPr>
          <p:cNvPr id="5" name="그림 개체 틀 4">
            <a:extLst>
              <a:ext uri="{FF2B5EF4-FFF2-40B4-BE49-F238E27FC236}">
                <a16:creationId xmlns:a16="http://schemas.microsoft.com/office/drawing/2014/main" id="{8574DFAB-52C0-4E0C-B499-9763779C89D8}"/>
              </a:ext>
            </a:extLst>
          </p:cNvPr>
          <p:cNvSpPr>
            <a:spLocks noGrp="1"/>
          </p:cNvSpPr>
          <p:nvPr>
            <p:ph type="pic" idx="12"/>
          </p:nvPr>
        </p:nvSpPr>
        <p:spPr/>
      </p:sp>
      <p:sp>
        <p:nvSpPr>
          <p:cNvPr id="7" name="그림 개체 틀 6">
            <a:extLst>
              <a:ext uri="{FF2B5EF4-FFF2-40B4-BE49-F238E27FC236}">
                <a16:creationId xmlns:a16="http://schemas.microsoft.com/office/drawing/2014/main" id="{226DDD87-3224-418E-801A-4D001DD6C573}"/>
              </a:ext>
            </a:extLst>
          </p:cNvPr>
          <p:cNvSpPr>
            <a:spLocks noGrp="1"/>
          </p:cNvSpPr>
          <p:nvPr>
            <p:ph type="pic" idx="13"/>
          </p:nvPr>
        </p:nvSpPr>
        <p:spPr/>
      </p:sp>
    </p:spTree>
    <p:extLst>
      <p:ext uri="{BB962C8B-B14F-4D97-AF65-F5344CB8AC3E}">
        <p14:creationId xmlns:p14="http://schemas.microsoft.com/office/powerpoint/2010/main" val="3934176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323528" y="1743658"/>
            <a:ext cx="2952328" cy="1656184"/>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3600" b="1" dirty="0">
                <a:solidFill>
                  <a:schemeClr val="accent3"/>
                </a:solidFill>
                <a:latin typeface="+mj-lt"/>
                <a:cs typeface="Arial" pitchFamily="34" charset="0"/>
              </a:rPr>
              <a:t>Portfolio </a:t>
            </a:r>
          </a:p>
          <a:p>
            <a:pPr marL="0" indent="0">
              <a:buNone/>
            </a:pPr>
            <a:r>
              <a:rPr lang="en-US" altLang="ko-KR" sz="3600" b="1" dirty="0">
                <a:solidFill>
                  <a:schemeClr val="accent3"/>
                </a:solidFill>
                <a:latin typeface="+mj-lt"/>
                <a:cs typeface="Arial" pitchFamily="34" charset="0"/>
              </a:rPr>
              <a:t>Presentation</a:t>
            </a:r>
          </a:p>
          <a:p>
            <a:pPr marL="0" indent="0">
              <a:buNone/>
            </a:pPr>
            <a:r>
              <a:rPr lang="en-US" altLang="ko-KR" sz="3600" b="1" dirty="0">
                <a:solidFill>
                  <a:schemeClr val="accent3"/>
                </a:solidFill>
                <a:latin typeface="+mj-lt"/>
                <a:cs typeface="Arial" pitchFamily="34" charset="0"/>
              </a:rPr>
              <a:t>Designed</a:t>
            </a:r>
          </a:p>
        </p:txBody>
      </p:sp>
      <p:grpSp>
        <p:nvGrpSpPr>
          <p:cNvPr id="13" name="Group 12"/>
          <p:cNvGrpSpPr/>
          <p:nvPr/>
        </p:nvGrpSpPr>
        <p:grpSpPr>
          <a:xfrm>
            <a:off x="3563886" y="2058692"/>
            <a:ext cx="4968554" cy="1026116"/>
            <a:chOff x="3563886" y="2047949"/>
            <a:chExt cx="4968554" cy="1026116"/>
          </a:xfrm>
        </p:grpSpPr>
        <p:sp>
          <p:nvSpPr>
            <p:cNvPr id="11" name="TextBox 10"/>
            <p:cNvSpPr txBox="1"/>
            <p:nvPr/>
          </p:nvSpPr>
          <p:spPr>
            <a:xfrm>
              <a:off x="3563886" y="2047949"/>
              <a:ext cx="496855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Easy to change colors, photos and Text.    </a:t>
              </a:r>
              <a:endParaRPr lang="ko-KR" altLang="en-US" sz="1400" b="1" dirty="0">
                <a:solidFill>
                  <a:schemeClr val="tx1">
                    <a:lumMod val="75000"/>
                    <a:lumOff val="25000"/>
                  </a:schemeClr>
                </a:solidFill>
                <a:cs typeface="Arial" pitchFamily="34" charset="0"/>
              </a:endParaRPr>
            </a:p>
          </p:txBody>
        </p:sp>
        <p:sp>
          <p:nvSpPr>
            <p:cNvPr id="12" name="TextBox 11"/>
            <p:cNvSpPr txBox="1"/>
            <p:nvPr/>
          </p:nvSpPr>
          <p:spPr>
            <a:xfrm>
              <a:off x="3563886" y="2427734"/>
              <a:ext cx="496855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a:t>
              </a:r>
            </a:p>
          </p:txBody>
        </p:sp>
      </p:grpSp>
      <p:sp>
        <p:nvSpPr>
          <p:cNvPr id="3" name="그림 개체 틀 2">
            <a:extLst>
              <a:ext uri="{FF2B5EF4-FFF2-40B4-BE49-F238E27FC236}">
                <a16:creationId xmlns:a16="http://schemas.microsoft.com/office/drawing/2014/main" id="{DD4F1E5C-4344-47FE-A740-45C6CDA4927B}"/>
              </a:ext>
            </a:extLst>
          </p:cNvPr>
          <p:cNvSpPr>
            <a:spLocks noGrp="1"/>
          </p:cNvSpPr>
          <p:nvPr>
            <p:ph type="pic" idx="14"/>
          </p:nvPr>
        </p:nvSpPr>
        <p:spPr/>
      </p:sp>
      <p:sp>
        <p:nvSpPr>
          <p:cNvPr id="5" name="그림 개체 틀 4">
            <a:extLst>
              <a:ext uri="{FF2B5EF4-FFF2-40B4-BE49-F238E27FC236}">
                <a16:creationId xmlns:a16="http://schemas.microsoft.com/office/drawing/2014/main" id="{A0BA6E65-21AC-4762-89E2-A933697ACF09}"/>
              </a:ext>
            </a:extLst>
          </p:cNvPr>
          <p:cNvSpPr>
            <a:spLocks noGrp="1"/>
          </p:cNvSpPr>
          <p:nvPr>
            <p:ph type="pic" idx="16"/>
          </p:nvPr>
        </p:nvSpPr>
        <p:spPr/>
      </p:sp>
      <p:sp>
        <p:nvSpPr>
          <p:cNvPr id="7" name="그림 개체 틀 6">
            <a:extLst>
              <a:ext uri="{FF2B5EF4-FFF2-40B4-BE49-F238E27FC236}">
                <a16:creationId xmlns:a16="http://schemas.microsoft.com/office/drawing/2014/main" id="{63538784-5B84-4A13-AC11-7793BC1A3508}"/>
              </a:ext>
            </a:extLst>
          </p:cNvPr>
          <p:cNvSpPr>
            <a:spLocks noGrp="1"/>
          </p:cNvSpPr>
          <p:nvPr>
            <p:ph type="pic" idx="17"/>
          </p:nvPr>
        </p:nvSpPr>
        <p:spPr/>
      </p:sp>
      <p:sp>
        <p:nvSpPr>
          <p:cNvPr id="9" name="그림 개체 틀 8">
            <a:extLst>
              <a:ext uri="{FF2B5EF4-FFF2-40B4-BE49-F238E27FC236}">
                <a16:creationId xmlns:a16="http://schemas.microsoft.com/office/drawing/2014/main" id="{A8C30789-7AE3-4E83-B540-79E34556CF12}"/>
              </a:ext>
            </a:extLst>
          </p:cNvPr>
          <p:cNvSpPr>
            <a:spLocks noGrp="1"/>
          </p:cNvSpPr>
          <p:nvPr>
            <p:ph type="pic" idx="20"/>
          </p:nvPr>
        </p:nvSpPr>
        <p:spPr/>
      </p:sp>
      <p:sp>
        <p:nvSpPr>
          <p:cNvPr id="15" name="그림 개체 틀 14">
            <a:extLst>
              <a:ext uri="{FF2B5EF4-FFF2-40B4-BE49-F238E27FC236}">
                <a16:creationId xmlns:a16="http://schemas.microsoft.com/office/drawing/2014/main" id="{59F89324-1D9D-4926-BA26-4D680563B927}"/>
              </a:ext>
            </a:extLst>
          </p:cNvPr>
          <p:cNvSpPr>
            <a:spLocks noGrp="1"/>
          </p:cNvSpPr>
          <p:nvPr>
            <p:ph type="pic" idx="18"/>
          </p:nvPr>
        </p:nvSpPr>
        <p:spPr/>
      </p:sp>
      <p:sp>
        <p:nvSpPr>
          <p:cNvPr id="17" name="그림 개체 틀 16">
            <a:extLst>
              <a:ext uri="{FF2B5EF4-FFF2-40B4-BE49-F238E27FC236}">
                <a16:creationId xmlns:a16="http://schemas.microsoft.com/office/drawing/2014/main" id="{8DDBB3B3-6B0A-4366-B6B5-478F23BEAAD6}"/>
              </a:ext>
            </a:extLst>
          </p:cNvPr>
          <p:cNvSpPr>
            <a:spLocks noGrp="1"/>
          </p:cNvSpPr>
          <p:nvPr>
            <p:ph type="pic" idx="19"/>
          </p:nvPr>
        </p:nvSpPr>
        <p:spPr/>
      </p:sp>
    </p:spTree>
    <p:extLst>
      <p:ext uri="{BB962C8B-B14F-4D97-AF65-F5344CB8AC3E}">
        <p14:creationId xmlns:p14="http://schemas.microsoft.com/office/powerpoint/2010/main" val="854937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4" name="Chart 3"/>
          <p:cNvGraphicFramePr/>
          <p:nvPr>
            <p:extLst>
              <p:ext uri="{D42A27DB-BD31-4B8C-83A1-F6EECF244321}">
                <p14:modId xmlns:p14="http://schemas.microsoft.com/office/powerpoint/2010/main" val="3538595055"/>
              </p:ext>
            </p:extLst>
          </p:nvPr>
        </p:nvGraphicFramePr>
        <p:xfrm>
          <a:off x="215516" y="1275606"/>
          <a:ext cx="8712968" cy="302433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736446" y="4299942"/>
            <a:ext cx="7868002" cy="461665"/>
          </a:xfrm>
          <a:prstGeom prst="rect">
            <a:avLst/>
          </a:prstGeom>
          <a:noFill/>
        </p:spPr>
        <p:txBody>
          <a:bodyPr wrap="square" rtlCol="0">
            <a:spAutoFit/>
          </a:bodyPr>
          <a:lstStyle/>
          <a:p>
            <a:r>
              <a:rPr lang="en-US" altLang="ko-KR" sz="1200" b="1"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Tree>
    <p:extLst>
      <p:ext uri="{BB962C8B-B14F-4D97-AF65-F5344CB8AC3E}">
        <p14:creationId xmlns:p14="http://schemas.microsoft.com/office/powerpoint/2010/main" val="3679858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3"/>
          <p:cNvSpPr txBox="1">
            <a:spLocks/>
          </p:cNvSpPr>
          <p:nvPr/>
        </p:nvSpPr>
        <p:spPr>
          <a:xfrm>
            <a:off x="1043608" y="2473864"/>
            <a:ext cx="2592288" cy="10546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sz="2400" b="1" dirty="0">
                <a:solidFill>
                  <a:schemeClr val="bg1"/>
                </a:solidFill>
                <a:cs typeface="Arial" pitchFamily="34" charset="0"/>
              </a:rPr>
              <a:t>Simple </a:t>
            </a:r>
            <a:r>
              <a:rPr lang="en-US" altLang="ko-KR" sz="2400" b="1" dirty="0">
                <a:solidFill>
                  <a:schemeClr val="bg1"/>
                </a:solidFill>
                <a:cs typeface="Arial" pitchFamily="34" charset="0"/>
              </a:rPr>
              <a:t>Portfolio Designed</a:t>
            </a:r>
          </a:p>
        </p:txBody>
      </p:sp>
      <p:sp>
        <p:nvSpPr>
          <p:cNvPr id="9" name="Text Placeholder 1"/>
          <p:cNvSpPr txBox="1">
            <a:spLocks/>
          </p:cNvSpPr>
          <p:nvPr/>
        </p:nvSpPr>
        <p:spPr>
          <a:xfrm>
            <a:off x="4355976" y="708542"/>
            <a:ext cx="3096344" cy="1656184"/>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3600" b="1" dirty="0">
                <a:solidFill>
                  <a:schemeClr val="accent1"/>
                </a:solidFill>
                <a:latin typeface="+mj-lt"/>
                <a:cs typeface="Arial" pitchFamily="34" charset="0"/>
              </a:rPr>
              <a:t>Portfolio </a:t>
            </a:r>
          </a:p>
          <a:p>
            <a:pPr marL="0" indent="0">
              <a:buNone/>
            </a:pPr>
            <a:r>
              <a:rPr lang="en-US" altLang="ko-KR" sz="3600" b="1" dirty="0">
                <a:solidFill>
                  <a:schemeClr val="accent3"/>
                </a:solidFill>
                <a:latin typeface="+mj-lt"/>
                <a:cs typeface="Arial" pitchFamily="34" charset="0"/>
              </a:rPr>
              <a:t>Presentation</a:t>
            </a:r>
          </a:p>
          <a:p>
            <a:pPr marL="0" indent="0">
              <a:buNone/>
            </a:pPr>
            <a:r>
              <a:rPr lang="en-US" altLang="ko-KR" sz="3600" b="1" dirty="0">
                <a:solidFill>
                  <a:schemeClr val="accent3"/>
                </a:solidFill>
                <a:latin typeface="+mj-lt"/>
                <a:cs typeface="Arial" pitchFamily="34" charset="0"/>
              </a:rPr>
              <a:t>Designed</a:t>
            </a:r>
          </a:p>
        </p:txBody>
      </p:sp>
      <p:sp>
        <p:nvSpPr>
          <p:cNvPr id="10" name="TextBox 9"/>
          <p:cNvSpPr txBox="1"/>
          <p:nvPr/>
        </p:nvSpPr>
        <p:spPr>
          <a:xfrm>
            <a:off x="4355976" y="2617624"/>
            <a:ext cx="4320480" cy="175432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sp>
        <p:nvSpPr>
          <p:cNvPr id="3" name="그림 개체 틀 2">
            <a:extLst>
              <a:ext uri="{FF2B5EF4-FFF2-40B4-BE49-F238E27FC236}">
                <a16:creationId xmlns:a16="http://schemas.microsoft.com/office/drawing/2014/main" id="{29B8F3C9-4182-4F7B-8D65-AC2AD1B110CE}"/>
              </a:ext>
            </a:extLst>
          </p:cNvPr>
          <p:cNvSpPr>
            <a:spLocks noGrp="1"/>
          </p:cNvSpPr>
          <p:nvPr>
            <p:ph type="pic" idx="1"/>
          </p:nvPr>
        </p:nvSpPr>
        <p:spPr/>
      </p:sp>
      <p:sp>
        <p:nvSpPr>
          <p:cNvPr id="7" name="그림 개체 틀 6">
            <a:extLst>
              <a:ext uri="{FF2B5EF4-FFF2-40B4-BE49-F238E27FC236}">
                <a16:creationId xmlns:a16="http://schemas.microsoft.com/office/drawing/2014/main" id="{331783FF-2439-4177-BD0F-5177A1DF996A}"/>
              </a:ext>
            </a:extLst>
          </p:cNvPr>
          <p:cNvSpPr>
            <a:spLocks noGrp="1"/>
          </p:cNvSpPr>
          <p:nvPr>
            <p:ph type="pic" idx="10"/>
          </p:nvPr>
        </p:nvSpPr>
        <p:spPr/>
      </p:sp>
    </p:spTree>
    <p:extLst>
      <p:ext uri="{BB962C8B-B14F-4D97-AF65-F5344CB8AC3E}">
        <p14:creationId xmlns:p14="http://schemas.microsoft.com/office/powerpoint/2010/main" val="1894328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 name="그룹 306">
            <a:extLst>
              <a:ext uri="{FF2B5EF4-FFF2-40B4-BE49-F238E27FC236}">
                <a16:creationId xmlns:a16="http://schemas.microsoft.com/office/drawing/2014/main" id="{5A9EFC75-84F4-4C1C-BBA2-21AE7E887B46}"/>
              </a:ext>
            </a:extLst>
          </p:cNvPr>
          <p:cNvGrpSpPr/>
          <p:nvPr/>
        </p:nvGrpSpPr>
        <p:grpSpPr>
          <a:xfrm>
            <a:off x="238677" y="1617135"/>
            <a:ext cx="5167707" cy="3040375"/>
            <a:chOff x="635000" y="1382713"/>
            <a:chExt cx="7869238" cy="4572000"/>
          </a:xfrm>
          <a:solidFill>
            <a:schemeClr val="bg1"/>
          </a:solidFill>
        </p:grpSpPr>
        <p:sp>
          <p:nvSpPr>
            <p:cNvPr id="308" name="Freeform 8">
              <a:extLst>
                <a:ext uri="{FF2B5EF4-FFF2-40B4-BE49-F238E27FC236}">
                  <a16:creationId xmlns:a16="http://schemas.microsoft.com/office/drawing/2014/main" id="{580319A2-DB65-4300-8F08-7C7F002A4A7A}"/>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9" name="Freeform 9">
              <a:extLst>
                <a:ext uri="{FF2B5EF4-FFF2-40B4-BE49-F238E27FC236}">
                  <a16:creationId xmlns:a16="http://schemas.microsoft.com/office/drawing/2014/main" id="{A3B80B28-713A-461D-B4DE-688E8AE61EFE}"/>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0" name="Freeform 10">
              <a:extLst>
                <a:ext uri="{FF2B5EF4-FFF2-40B4-BE49-F238E27FC236}">
                  <a16:creationId xmlns:a16="http://schemas.microsoft.com/office/drawing/2014/main" id="{B6B92C5A-CA21-41D3-BB44-8D84FFEFE7C9}"/>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1" name="Freeform 11">
              <a:extLst>
                <a:ext uri="{FF2B5EF4-FFF2-40B4-BE49-F238E27FC236}">
                  <a16:creationId xmlns:a16="http://schemas.microsoft.com/office/drawing/2014/main" id="{3D6266AE-1E47-46D0-A838-53966F017D5C}"/>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altLang="ko-KR" dirty="0"/>
              <a:t>Worldmap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10" name="Oval 9"/>
          <p:cNvSpPr/>
          <p:nvPr/>
        </p:nvSpPr>
        <p:spPr>
          <a:xfrm>
            <a:off x="863478" y="2443679"/>
            <a:ext cx="670485" cy="670485"/>
          </a:xfrm>
          <a:prstGeom prst="ellipse">
            <a:avLst/>
          </a:prstGeom>
          <a:solidFill>
            <a:schemeClr val="accent2">
              <a:alpha val="7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Oval 10"/>
          <p:cNvSpPr/>
          <p:nvPr/>
        </p:nvSpPr>
        <p:spPr>
          <a:xfrm>
            <a:off x="3707904" y="2374108"/>
            <a:ext cx="670485" cy="670485"/>
          </a:xfrm>
          <a:prstGeom prst="ellipse">
            <a:avLst/>
          </a:prstGeom>
          <a:solidFill>
            <a:schemeClr val="accent2">
              <a:alpha val="7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Oval 11"/>
          <p:cNvSpPr/>
          <p:nvPr/>
        </p:nvSpPr>
        <p:spPr>
          <a:xfrm>
            <a:off x="4236757" y="3786135"/>
            <a:ext cx="670485" cy="670485"/>
          </a:xfrm>
          <a:prstGeom prst="ellipse">
            <a:avLst/>
          </a:prstGeom>
          <a:solidFill>
            <a:schemeClr val="bg1">
              <a:alpha val="7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Oval 12"/>
          <p:cNvSpPr/>
          <p:nvPr/>
        </p:nvSpPr>
        <p:spPr>
          <a:xfrm>
            <a:off x="2627784" y="3044593"/>
            <a:ext cx="670485" cy="670485"/>
          </a:xfrm>
          <a:prstGeom prst="ellipse">
            <a:avLst/>
          </a:prstGeom>
          <a:solidFill>
            <a:schemeClr val="accent2">
              <a:alpha val="7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Oval 13"/>
          <p:cNvSpPr/>
          <p:nvPr/>
        </p:nvSpPr>
        <p:spPr>
          <a:xfrm>
            <a:off x="1548339" y="3606994"/>
            <a:ext cx="670485" cy="670485"/>
          </a:xfrm>
          <a:prstGeom prst="ellipse">
            <a:avLst/>
          </a:prstGeom>
          <a:solidFill>
            <a:schemeClr val="bg1">
              <a:alpha val="7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TextBox 14"/>
          <p:cNvSpPr txBox="1"/>
          <p:nvPr/>
        </p:nvSpPr>
        <p:spPr>
          <a:xfrm>
            <a:off x="3652182" y="2540074"/>
            <a:ext cx="781928"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50K</a:t>
            </a:r>
            <a:endParaRPr lang="ko-KR" altLang="en-US" sz="1600" b="1" dirty="0">
              <a:solidFill>
                <a:schemeClr val="bg1"/>
              </a:solidFill>
              <a:cs typeface="Arial" pitchFamily="34" charset="0"/>
            </a:endParaRPr>
          </a:p>
        </p:txBody>
      </p:sp>
      <p:sp>
        <p:nvSpPr>
          <p:cNvPr id="16" name="TextBox 15"/>
          <p:cNvSpPr txBox="1"/>
          <p:nvPr/>
        </p:nvSpPr>
        <p:spPr>
          <a:xfrm>
            <a:off x="2572062" y="3210558"/>
            <a:ext cx="781928"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20K</a:t>
            </a:r>
            <a:endParaRPr lang="ko-KR" altLang="en-US" sz="1600" b="1" dirty="0">
              <a:solidFill>
                <a:schemeClr val="bg1"/>
              </a:solidFill>
              <a:cs typeface="Arial" pitchFamily="34" charset="0"/>
            </a:endParaRPr>
          </a:p>
        </p:txBody>
      </p:sp>
      <p:sp>
        <p:nvSpPr>
          <p:cNvPr id="17" name="TextBox 16"/>
          <p:cNvSpPr txBox="1"/>
          <p:nvPr/>
        </p:nvSpPr>
        <p:spPr>
          <a:xfrm>
            <a:off x="1491942" y="3786135"/>
            <a:ext cx="781928" cy="338554"/>
          </a:xfrm>
          <a:prstGeom prst="rect">
            <a:avLst/>
          </a:prstGeom>
          <a:noFill/>
        </p:spPr>
        <p:txBody>
          <a:bodyPr wrap="square" rtlCol="0">
            <a:spAutoFit/>
          </a:bodyPr>
          <a:lstStyle/>
          <a:p>
            <a:pPr algn="ctr"/>
            <a:r>
              <a:rPr lang="en-US" altLang="ko-KR" sz="1600" b="1" dirty="0">
                <a:solidFill>
                  <a:schemeClr val="accent1"/>
                </a:solidFill>
                <a:cs typeface="Arial" pitchFamily="34" charset="0"/>
              </a:rPr>
              <a:t>35K</a:t>
            </a:r>
            <a:endParaRPr lang="ko-KR" altLang="en-US" sz="1600" b="1" dirty="0">
              <a:solidFill>
                <a:schemeClr val="accent1"/>
              </a:solidFill>
              <a:cs typeface="Arial" pitchFamily="34" charset="0"/>
            </a:endParaRPr>
          </a:p>
        </p:txBody>
      </p:sp>
      <p:sp>
        <p:nvSpPr>
          <p:cNvPr id="18" name="TextBox 17"/>
          <p:cNvSpPr txBox="1"/>
          <p:nvPr/>
        </p:nvSpPr>
        <p:spPr>
          <a:xfrm>
            <a:off x="780479" y="2609644"/>
            <a:ext cx="781928"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40K</a:t>
            </a:r>
            <a:endParaRPr lang="ko-KR" altLang="en-US" sz="1600" b="1" dirty="0">
              <a:solidFill>
                <a:schemeClr val="bg1"/>
              </a:solidFill>
              <a:cs typeface="Arial" pitchFamily="34" charset="0"/>
            </a:endParaRPr>
          </a:p>
        </p:txBody>
      </p:sp>
      <p:sp>
        <p:nvSpPr>
          <p:cNvPr id="19" name="TextBox 18"/>
          <p:cNvSpPr txBox="1"/>
          <p:nvPr/>
        </p:nvSpPr>
        <p:spPr>
          <a:xfrm>
            <a:off x="4181036" y="3955412"/>
            <a:ext cx="781928" cy="338554"/>
          </a:xfrm>
          <a:prstGeom prst="rect">
            <a:avLst/>
          </a:prstGeom>
          <a:noFill/>
        </p:spPr>
        <p:txBody>
          <a:bodyPr wrap="square" rtlCol="0">
            <a:spAutoFit/>
          </a:bodyPr>
          <a:lstStyle/>
          <a:p>
            <a:pPr algn="ctr"/>
            <a:r>
              <a:rPr lang="en-US" altLang="ko-KR" sz="1600" b="1" dirty="0">
                <a:solidFill>
                  <a:schemeClr val="accent1"/>
                </a:solidFill>
                <a:cs typeface="Arial" pitchFamily="34" charset="0"/>
              </a:rPr>
              <a:t>10K</a:t>
            </a:r>
            <a:endParaRPr lang="ko-KR" altLang="en-US" sz="1600" b="1" dirty="0">
              <a:solidFill>
                <a:schemeClr val="accent1"/>
              </a:solidFill>
              <a:cs typeface="Arial" pitchFamily="34" charset="0"/>
            </a:endParaRPr>
          </a:p>
        </p:txBody>
      </p:sp>
      <p:sp>
        <p:nvSpPr>
          <p:cNvPr id="20" name="TextBox 19"/>
          <p:cNvSpPr txBox="1"/>
          <p:nvPr/>
        </p:nvSpPr>
        <p:spPr>
          <a:xfrm>
            <a:off x="5597632" y="2251052"/>
            <a:ext cx="1017984" cy="276999"/>
          </a:xfrm>
          <a:prstGeom prst="rect">
            <a:avLst/>
          </a:prstGeom>
          <a:noFill/>
        </p:spPr>
        <p:txBody>
          <a:bodyPr wrap="square" rtlCol="0">
            <a:spAutoFit/>
          </a:bodyPr>
          <a:lstStyle/>
          <a:p>
            <a:r>
              <a:rPr lang="en-US" altLang="ko-KR" sz="1200" b="1" dirty="0">
                <a:solidFill>
                  <a:schemeClr val="bg1"/>
                </a:solidFill>
                <a:cs typeface="Arial" pitchFamily="34" charset="0"/>
              </a:rPr>
              <a:t>Option A</a:t>
            </a:r>
            <a:endParaRPr lang="ko-KR" altLang="en-US" sz="1200" b="1" dirty="0">
              <a:solidFill>
                <a:schemeClr val="bg1"/>
              </a:solidFill>
              <a:cs typeface="Arial" pitchFamily="34" charset="0"/>
            </a:endParaRPr>
          </a:p>
        </p:txBody>
      </p:sp>
      <p:sp>
        <p:nvSpPr>
          <p:cNvPr id="21" name="TextBox 20"/>
          <p:cNvSpPr txBox="1"/>
          <p:nvPr/>
        </p:nvSpPr>
        <p:spPr>
          <a:xfrm>
            <a:off x="5855988" y="2513994"/>
            <a:ext cx="2964484" cy="276999"/>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 </a:t>
            </a:r>
            <a:endParaRPr lang="ko-KR" altLang="en-US" sz="1200" dirty="0">
              <a:solidFill>
                <a:schemeClr val="bg1"/>
              </a:solidFill>
              <a:cs typeface="Arial" pitchFamily="34" charset="0"/>
            </a:endParaRPr>
          </a:p>
        </p:txBody>
      </p:sp>
      <p:sp>
        <p:nvSpPr>
          <p:cNvPr id="22" name="TextBox 21"/>
          <p:cNvSpPr txBox="1"/>
          <p:nvPr/>
        </p:nvSpPr>
        <p:spPr>
          <a:xfrm>
            <a:off x="5597632" y="2757866"/>
            <a:ext cx="1017984" cy="276999"/>
          </a:xfrm>
          <a:prstGeom prst="rect">
            <a:avLst/>
          </a:prstGeom>
          <a:noFill/>
        </p:spPr>
        <p:txBody>
          <a:bodyPr wrap="square" rtlCol="0">
            <a:spAutoFit/>
          </a:bodyPr>
          <a:lstStyle/>
          <a:p>
            <a:r>
              <a:rPr lang="en-US" altLang="ko-KR" sz="1200" b="1" dirty="0">
                <a:solidFill>
                  <a:schemeClr val="bg1"/>
                </a:solidFill>
                <a:cs typeface="Arial" pitchFamily="34" charset="0"/>
              </a:rPr>
              <a:t>Option B</a:t>
            </a:r>
            <a:endParaRPr lang="ko-KR" altLang="en-US" sz="1200" b="1" dirty="0">
              <a:solidFill>
                <a:schemeClr val="bg1"/>
              </a:solidFill>
              <a:cs typeface="Arial" pitchFamily="34" charset="0"/>
            </a:endParaRPr>
          </a:p>
        </p:txBody>
      </p:sp>
      <p:sp>
        <p:nvSpPr>
          <p:cNvPr id="23" name="TextBox 22"/>
          <p:cNvSpPr txBox="1"/>
          <p:nvPr/>
        </p:nvSpPr>
        <p:spPr>
          <a:xfrm>
            <a:off x="5855988" y="3020808"/>
            <a:ext cx="2964484" cy="276999"/>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 </a:t>
            </a:r>
            <a:endParaRPr lang="ko-KR" altLang="en-US" sz="1200" dirty="0">
              <a:solidFill>
                <a:schemeClr val="bg1"/>
              </a:solidFill>
              <a:cs typeface="Arial" pitchFamily="34" charset="0"/>
            </a:endParaRPr>
          </a:p>
        </p:txBody>
      </p:sp>
      <p:sp>
        <p:nvSpPr>
          <p:cNvPr id="24" name="TextBox 23"/>
          <p:cNvSpPr txBox="1"/>
          <p:nvPr/>
        </p:nvSpPr>
        <p:spPr>
          <a:xfrm>
            <a:off x="5597632" y="3264680"/>
            <a:ext cx="1017984" cy="276999"/>
          </a:xfrm>
          <a:prstGeom prst="rect">
            <a:avLst/>
          </a:prstGeom>
          <a:noFill/>
        </p:spPr>
        <p:txBody>
          <a:bodyPr wrap="square" rtlCol="0">
            <a:spAutoFit/>
          </a:bodyPr>
          <a:lstStyle/>
          <a:p>
            <a:r>
              <a:rPr lang="en-US" altLang="ko-KR" sz="1200" b="1" dirty="0">
                <a:solidFill>
                  <a:schemeClr val="bg1"/>
                </a:solidFill>
                <a:cs typeface="Arial" pitchFamily="34" charset="0"/>
              </a:rPr>
              <a:t>Option C</a:t>
            </a:r>
            <a:endParaRPr lang="ko-KR" altLang="en-US" sz="1200" b="1" dirty="0">
              <a:solidFill>
                <a:schemeClr val="bg1"/>
              </a:solidFill>
              <a:cs typeface="Arial" pitchFamily="34" charset="0"/>
            </a:endParaRPr>
          </a:p>
        </p:txBody>
      </p:sp>
      <p:sp>
        <p:nvSpPr>
          <p:cNvPr id="25" name="TextBox 24"/>
          <p:cNvSpPr txBox="1"/>
          <p:nvPr/>
        </p:nvSpPr>
        <p:spPr>
          <a:xfrm>
            <a:off x="5855988" y="3527622"/>
            <a:ext cx="2964484" cy="276999"/>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 </a:t>
            </a:r>
            <a:endParaRPr lang="ko-KR" altLang="en-US" sz="1200" dirty="0">
              <a:solidFill>
                <a:schemeClr val="bg1"/>
              </a:solidFill>
              <a:cs typeface="Arial" pitchFamily="34" charset="0"/>
            </a:endParaRPr>
          </a:p>
        </p:txBody>
      </p:sp>
      <p:sp>
        <p:nvSpPr>
          <p:cNvPr id="26" name="TextBox 25"/>
          <p:cNvSpPr txBox="1"/>
          <p:nvPr/>
        </p:nvSpPr>
        <p:spPr>
          <a:xfrm>
            <a:off x="5597632" y="3771494"/>
            <a:ext cx="1017984" cy="276999"/>
          </a:xfrm>
          <a:prstGeom prst="rect">
            <a:avLst/>
          </a:prstGeom>
          <a:noFill/>
        </p:spPr>
        <p:txBody>
          <a:bodyPr wrap="square" rtlCol="0">
            <a:spAutoFit/>
          </a:bodyPr>
          <a:lstStyle/>
          <a:p>
            <a:r>
              <a:rPr lang="en-US" altLang="ko-KR" sz="1200" b="1" dirty="0">
                <a:solidFill>
                  <a:schemeClr val="bg1"/>
                </a:solidFill>
                <a:cs typeface="Arial" pitchFamily="34" charset="0"/>
              </a:rPr>
              <a:t>Option D</a:t>
            </a:r>
            <a:endParaRPr lang="ko-KR" altLang="en-US" sz="1200" b="1" dirty="0">
              <a:solidFill>
                <a:schemeClr val="bg1"/>
              </a:solidFill>
              <a:cs typeface="Arial" pitchFamily="34" charset="0"/>
            </a:endParaRPr>
          </a:p>
        </p:txBody>
      </p:sp>
      <p:sp>
        <p:nvSpPr>
          <p:cNvPr id="27" name="TextBox 26"/>
          <p:cNvSpPr txBox="1"/>
          <p:nvPr/>
        </p:nvSpPr>
        <p:spPr>
          <a:xfrm>
            <a:off x="5855988" y="4034436"/>
            <a:ext cx="2964484" cy="276999"/>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 </a:t>
            </a:r>
            <a:endParaRPr lang="ko-KR" altLang="en-US" sz="1200" dirty="0">
              <a:solidFill>
                <a:schemeClr val="bg1"/>
              </a:solidFill>
              <a:cs typeface="Arial" pitchFamily="34" charset="0"/>
            </a:endParaRPr>
          </a:p>
        </p:txBody>
      </p:sp>
      <p:sp>
        <p:nvSpPr>
          <p:cNvPr id="28" name="TextBox 27"/>
          <p:cNvSpPr txBox="1"/>
          <p:nvPr/>
        </p:nvSpPr>
        <p:spPr>
          <a:xfrm>
            <a:off x="5597632" y="4278309"/>
            <a:ext cx="1017984" cy="276999"/>
          </a:xfrm>
          <a:prstGeom prst="rect">
            <a:avLst/>
          </a:prstGeom>
          <a:noFill/>
        </p:spPr>
        <p:txBody>
          <a:bodyPr wrap="square" rtlCol="0">
            <a:spAutoFit/>
          </a:bodyPr>
          <a:lstStyle/>
          <a:p>
            <a:r>
              <a:rPr lang="en-US" altLang="ko-KR" sz="1200" b="1" dirty="0">
                <a:solidFill>
                  <a:schemeClr val="bg1"/>
                </a:solidFill>
                <a:cs typeface="Arial" pitchFamily="34" charset="0"/>
              </a:rPr>
              <a:t>Option E</a:t>
            </a:r>
            <a:endParaRPr lang="ko-KR" altLang="en-US" sz="1200" b="1" dirty="0">
              <a:solidFill>
                <a:schemeClr val="bg1"/>
              </a:solidFill>
              <a:cs typeface="Arial" pitchFamily="34" charset="0"/>
            </a:endParaRPr>
          </a:p>
        </p:txBody>
      </p:sp>
      <p:sp>
        <p:nvSpPr>
          <p:cNvPr id="29" name="TextBox 28"/>
          <p:cNvSpPr txBox="1"/>
          <p:nvPr/>
        </p:nvSpPr>
        <p:spPr>
          <a:xfrm>
            <a:off x="5855988" y="4541251"/>
            <a:ext cx="2964484" cy="276999"/>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 </a:t>
            </a:r>
            <a:endParaRPr lang="ko-KR" altLang="en-US" sz="1200" dirty="0">
              <a:solidFill>
                <a:schemeClr val="bg1"/>
              </a:solidFill>
              <a:cs typeface="Arial" pitchFamily="34" charset="0"/>
            </a:endParaRPr>
          </a:p>
        </p:txBody>
      </p:sp>
      <p:grpSp>
        <p:nvGrpSpPr>
          <p:cNvPr id="4" name="Group 3"/>
          <p:cNvGrpSpPr/>
          <p:nvPr/>
        </p:nvGrpSpPr>
        <p:grpSpPr>
          <a:xfrm>
            <a:off x="5379747" y="1286945"/>
            <a:ext cx="3440725" cy="976521"/>
            <a:chOff x="5235731" y="1243815"/>
            <a:chExt cx="3584741" cy="976521"/>
          </a:xfrm>
        </p:grpSpPr>
        <p:sp>
          <p:nvSpPr>
            <p:cNvPr id="30" name="TextBox 29"/>
            <p:cNvSpPr txBox="1"/>
            <p:nvPr/>
          </p:nvSpPr>
          <p:spPr>
            <a:xfrm>
              <a:off x="5235731" y="1574005"/>
              <a:ext cx="3584741"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 </a:t>
              </a:r>
            </a:p>
          </p:txBody>
        </p:sp>
        <p:sp>
          <p:nvSpPr>
            <p:cNvPr id="31" name="TextBox 30"/>
            <p:cNvSpPr txBox="1"/>
            <p:nvPr/>
          </p:nvSpPr>
          <p:spPr>
            <a:xfrm>
              <a:off x="5235731" y="1243815"/>
              <a:ext cx="3584741"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2925258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Table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5" name="Table 4"/>
          <p:cNvGraphicFramePr>
            <a:graphicFrameLocks noGrp="1"/>
          </p:cNvGraphicFramePr>
          <p:nvPr>
            <p:extLst>
              <p:ext uri="{D42A27DB-BD31-4B8C-83A1-F6EECF244321}">
                <p14:modId xmlns:p14="http://schemas.microsoft.com/office/powerpoint/2010/main" val="3808376468"/>
              </p:ext>
            </p:extLst>
          </p:nvPr>
        </p:nvGraphicFramePr>
        <p:xfrm>
          <a:off x="530926" y="1945788"/>
          <a:ext cx="1823864" cy="2786202"/>
        </p:xfrm>
        <a:graphic>
          <a:graphicData uri="http://schemas.openxmlformats.org/drawingml/2006/table">
            <a:tbl>
              <a:tblPr firstRow="1" bandRow="1">
                <a:tableStyleId>{5940675A-B579-460E-94D1-54222C63F5DA}</a:tableStyleId>
              </a:tblPr>
              <a:tblGrid>
                <a:gridCol w="1823864">
                  <a:extLst>
                    <a:ext uri="{9D8B030D-6E8A-4147-A177-3AD203B41FA5}">
                      <a16:colId xmlns:a16="http://schemas.microsoft.com/office/drawing/2014/main" val="2048238184"/>
                    </a:ext>
                  </a:extLst>
                </a:gridCol>
              </a:tblGrid>
              <a:tr h="430808">
                <a:tc>
                  <a:txBody>
                    <a:bodyPr/>
                    <a:lstStyle/>
                    <a:p>
                      <a:pPr algn="ctr" latinLnBrk="1"/>
                      <a:r>
                        <a:rPr lang="en-US" altLang="ko-KR" sz="1400" b="1" dirty="0">
                          <a:solidFill>
                            <a:schemeClr val="accent2"/>
                          </a:solidFill>
                          <a:latin typeface="+mn-lt"/>
                          <a:cs typeface="Arial" pitchFamily="34" charset="0"/>
                        </a:rPr>
                        <a:t>Content</a:t>
                      </a:r>
                      <a:endParaRPr lang="ko-KR" altLang="en-US" sz="1400" b="1" dirty="0">
                        <a:solidFill>
                          <a:schemeClr val="accent2"/>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70000"/>
                      </a:schemeClr>
                    </a:solidFill>
                  </a:tcPr>
                </a:tc>
                <a:extLst>
                  <a:ext uri="{0D108BD9-81ED-4DB2-BD59-A6C34878D82A}">
                    <a16:rowId xmlns:a16="http://schemas.microsoft.com/office/drawing/2014/main" val="2579962013"/>
                  </a:ext>
                </a:extLst>
              </a:tr>
              <a:tr h="33410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49985591"/>
                  </a:ext>
                </a:extLst>
              </a:tr>
              <a:tr h="70144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4400" b="1" dirty="0">
                          <a:solidFill>
                            <a:schemeClr val="bg1"/>
                          </a:solidFill>
                          <a:latin typeface="+mn-lt"/>
                          <a:cs typeface="Arial" pitchFamily="34" charset="0"/>
                        </a:rPr>
                        <a:t>90</a:t>
                      </a:r>
                      <a:r>
                        <a:rPr lang="en-US" altLang="ko-KR" sz="2800" b="1" dirty="0">
                          <a:solidFill>
                            <a:schemeClr val="bg1"/>
                          </a:solidFill>
                          <a:latin typeface="+mn-lt"/>
                          <a:cs typeface="Arial" pitchFamily="34" charset="0"/>
                        </a:rPr>
                        <a:t>%</a:t>
                      </a:r>
                      <a:endParaRPr lang="ko-KR" altLang="en-US" sz="2800" b="1"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331642704"/>
                  </a:ext>
                </a:extLst>
              </a:tr>
              <a:tr h="125928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accent2"/>
                          </a:solidFill>
                          <a:latin typeface="+mn-lt"/>
                          <a:cs typeface="Arial" pitchFamily="34" charset="0"/>
                        </a:rPr>
                        <a:t>Get a modern PowerPoint  Presentation that is beautifully designed. </a:t>
                      </a:r>
                      <a:endParaRPr lang="ko-KR" altLang="en-US" sz="1200" dirty="0">
                        <a:solidFill>
                          <a:schemeClr val="accent2"/>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70000"/>
                      </a:schemeClr>
                    </a:solidFill>
                  </a:tcPr>
                </a:tc>
                <a:extLst>
                  <a:ext uri="{0D108BD9-81ED-4DB2-BD59-A6C34878D82A}">
                    <a16:rowId xmlns:a16="http://schemas.microsoft.com/office/drawing/2014/main" val="37032076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7269574"/>
              </p:ext>
            </p:extLst>
          </p:nvPr>
        </p:nvGraphicFramePr>
        <p:xfrm>
          <a:off x="2618488" y="1945788"/>
          <a:ext cx="1823864" cy="2786202"/>
        </p:xfrm>
        <a:graphic>
          <a:graphicData uri="http://schemas.openxmlformats.org/drawingml/2006/table">
            <a:tbl>
              <a:tblPr firstRow="1" bandRow="1">
                <a:tableStyleId>{5940675A-B579-460E-94D1-54222C63F5DA}</a:tableStyleId>
              </a:tblPr>
              <a:tblGrid>
                <a:gridCol w="1823864">
                  <a:extLst>
                    <a:ext uri="{9D8B030D-6E8A-4147-A177-3AD203B41FA5}">
                      <a16:colId xmlns:a16="http://schemas.microsoft.com/office/drawing/2014/main" val="2048238184"/>
                    </a:ext>
                  </a:extLst>
                </a:gridCol>
              </a:tblGrid>
              <a:tr h="430808">
                <a:tc>
                  <a:txBody>
                    <a:bodyPr/>
                    <a:lstStyle/>
                    <a:p>
                      <a:pPr algn="ctr" latinLnBrk="1"/>
                      <a:r>
                        <a:rPr lang="en-US" altLang="ko-KR" sz="1400" b="1" dirty="0">
                          <a:solidFill>
                            <a:schemeClr val="accent3"/>
                          </a:solidFill>
                          <a:latin typeface="+mn-lt"/>
                          <a:cs typeface="Arial" pitchFamily="34" charset="0"/>
                        </a:rPr>
                        <a:t>Content</a:t>
                      </a:r>
                      <a:endParaRPr lang="ko-KR" altLang="en-US" sz="1400" b="1" dirty="0">
                        <a:solidFill>
                          <a:schemeClr val="accent3"/>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70000"/>
                      </a:schemeClr>
                    </a:solidFill>
                  </a:tcPr>
                </a:tc>
                <a:extLst>
                  <a:ext uri="{0D108BD9-81ED-4DB2-BD59-A6C34878D82A}">
                    <a16:rowId xmlns:a16="http://schemas.microsoft.com/office/drawing/2014/main" val="2579962013"/>
                  </a:ext>
                </a:extLst>
              </a:tr>
              <a:tr h="33410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49985591"/>
                  </a:ext>
                </a:extLst>
              </a:tr>
              <a:tr h="70144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4400" b="1" dirty="0">
                          <a:solidFill>
                            <a:schemeClr val="bg1"/>
                          </a:solidFill>
                          <a:latin typeface="+mn-lt"/>
                          <a:cs typeface="Arial" pitchFamily="34" charset="0"/>
                        </a:rPr>
                        <a:t>60</a:t>
                      </a:r>
                      <a:r>
                        <a:rPr lang="en-US" altLang="ko-KR" sz="2800" b="1" dirty="0">
                          <a:solidFill>
                            <a:schemeClr val="bg1"/>
                          </a:solidFill>
                          <a:latin typeface="+mn-lt"/>
                          <a:cs typeface="Arial" pitchFamily="34" charset="0"/>
                        </a:rPr>
                        <a:t>%</a:t>
                      </a:r>
                      <a:endParaRPr lang="ko-KR" altLang="en-US" sz="2800" b="1"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331642704"/>
                  </a:ext>
                </a:extLst>
              </a:tr>
              <a:tr h="125928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accent3"/>
                          </a:solidFill>
                          <a:latin typeface="+mn-lt"/>
                          <a:cs typeface="Arial" pitchFamily="34" charset="0"/>
                        </a:rPr>
                        <a:t>Get a modern PowerPoint  Presentation that is beautifully designed. </a:t>
                      </a:r>
                      <a:endParaRPr lang="ko-KR" altLang="en-US" sz="1200" dirty="0">
                        <a:solidFill>
                          <a:schemeClr val="accent3"/>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70000"/>
                      </a:schemeClr>
                    </a:solidFill>
                  </a:tcPr>
                </a:tc>
                <a:extLst>
                  <a:ext uri="{0D108BD9-81ED-4DB2-BD59-A6C34878D82A}">
                    <a16:rowId xmlns:a16="http://schemas.microsoft.com/office/drawing/2014/main" val="370320760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09166049"/>
              </p:ext>
            </p:extLst>
          </p:nvPr>
        </p:nvGraphicFramePr>
        <p:xfrm>
          <a:off x="4706050" y="1945788"/>
          <a:ext cx="1823864" cy="2786202"/>
        </p:xfrm>
        <a:graphic>
          <a:graphicData uri="http://schemas.openxmlformats.org/drawingml/2006/table">
            <a:tbl>
              <a:tblPr firstRow="1" bandRow="1">
                <a:tableStyleId>{5940675A-B579-460E-94D1-54222C63F5DA}</a:tableStyleId>
              </a:tblPr>
              <a:tblGrid>
                <a:gridCol w="1823864">
                  <a:extLst>
                    <a:ext uri="{9D8B030D-6E8A-4147-A177-3AD203B41FA5}">
                      <a16:colId xmlns:a16="http://schemas.microsoft.com/office/drawing/2014/main" val="2048238184"/>
                    </a:ext>
                  </a:extLst>
                </a:gridCol>
              </a:tblGrid>
              <a:tr h="430808">
                <a:tc>
                  <a:txBody>
                    <a:bodyPr/>
                    <a:lstStyle/>
                    <a:p>
                      <a:pPr algn="ctr" latinLnBrk="1"/>
                      <a:r>
                        <a:rPr lang="en-US" altLang="ko-KR" sz="1400" b="1" dirty="0">
                          <a:solidFill>
                            <a:schemeClr val="accent4"/>
                          </a:solidFill>
                          <a:latin typeface="+mn-lt"/>
                          <a:cs typeface="Arial" pitchFamily="34" charset="0"/>
                        </a:rPr>
                        <a:t>Content</a:t>
                      </a:r>
                      <a:endParaRPr lang="ko-KR" altLang="en-US" sz="1400" b="1" dirty="0">
                        <a:solidFill>
                          <a:schemeClr val="accent4"/>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70000"/>
                      </a:schemeClr>
                    </a:solidFill>
                  </a:tcPr>
                </a:tc>
                <a:extLst>
                  <a:ext uri="{0D108BD9-81ED-4DB2-BD59-A6C34878D82A}">
                    <a16:rowId xmlns:a16="http://schemas.microsoft.com/office/drawing/2014/main" val="2579962013"/>
                  </a:ext>
                </a:extLst>
              </a:tr>
              <a:tr h="33410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50000"/>
                      </a:schemeClr>
                    </a:solidFill>
                  </a:tcPr>
                </a:tc>
                <a:extLst>
                  <a:ext uri="{0D108BD9-81ED-4DB2-BD59-A6C34878D82A}">
                    <a16:rowId xmlns:a16="http://schemas.microsoft.com/office/drawing/2014/main" val="249985591"/>
                  </a:ext>
                </a:extLst>
              </a:tr>
              <a:tr h="70144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4400" b="1" dirty="0">
                          <a:solidFill>
                            <a:schemeClr val="bg1"/>
                          </a:solidFill>
                          <a:latin typeface="+mn-lt"/>
                          <a:cs typeface="Arial" pitchFamily="34" charset="0"/>
                        </a:rPr>
                        <a:t>80</a:t>
                      </a:r>
                      <a:r>
                        <a:rPr lang="en-US" altLang="ko-KR" sz="2800" b="1" dirty="0">
                          <a:solidFill>
                            <a:schemeClr val="bg1"/>
                          </a:solidFill>
                          <a:latin typeface="+mn-lt"/>
                          <a:cs typeface="Arial" pitchFamily="34" charset="0"/>
                        </a:rPr>
                        <a:t>%</a:t>
                      </a:r>
                      <a:endParaRPr lang="ko-KR" altLang="en-US" sz="2800" b="1"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alpha val="50000"/>
                      </a:schemeClr>
                    </a:solidFill>
                  </a:tcPr>
                </a:tc>
                <a:extLst>
                  <a:ext uri="{0D108BD9-81ED-4DB2-BD59-A6C34878D82A}">
                    <a16:rowId xmlns:a16="http://schemas.microsoft.com/office/drawing/2014/main" val="1331642704"/>
                  </a:ext>
                </a:extLst>
              </a:tr>
              <a:tr h="125928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accent4"/>
                          </a:solidFill>
                          <a:latin typeface="+mn-lt"/>
                          <a:cs typeface="Arial" pitchFamily="34" charset="0"/>
                        </a:rPr>
                        <a:t>Get a modern PowerPoint  Presentation that is beautifully designed. </a:t>
                      </a:r>
                      <a:endParaRPr lang="ko-KR" altLang="en-US" sz="1200" dirty="0">
                        <a:solidFill>
                          <a:schemeClr val="accent4"/>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70000"/>
                      </a:schemeClr>
                    </a:solidFill>
                  </a:tcPr>
                </a:tc>
                <a:extLst>
                  <a:ext uri="{0D108BD9-81ED-4DB2-BD59-A6C34878D82A}">
                    <a16:rowId xmlns:a16="http://schemas.microsoft.com/office/drawing/2014/main" val="370320760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2276979"/>
              </p:ext>
            </p:extLst>
          </p:nvPr>
        </p:nvGraphicFramePr>
        <p:xfrm>
          <a:off x="6793611" y="1945788"/>
          <a:ext cx="1823864" cy="2786202"/>
        </p:xfrm>
        <a:graphic>
          <a:graphicData uri="http://schemas.openxmlformats.org/drawingml/2006/table">
            <a:tbl>
              <a:tblPr firstRow="1" bandRow="1">
                <a:tableStyleId>{5940675A-B579-460E-94D1-54222C63F5DA}</a:tableStyleId>
              </a:tblPr>
              <a:tblGrid>
                <a:gridCol w="1823864">
                  <a:extLst>
                    <a:ext uri="{9D8B030D-6E8A-4147-A177-3AD203B41FA5}">
                      <a16:colId xmlns:a16="http://schemas.microsoft.com/office/drawing/2014/main" val="2048238184"/>
                    </a:ext>
                  </a:extLst>
                </a:gridCol>
              </a:tblGrid>
              <a:tr h="430808">
                <a:tc>
                  <a:txBody>
                    <a:bodyPr/>
                    <a:lstStyle/>
                    <a:p>
                      <a:pPr algn="ctr" latinLnBrk="1"/>
                      <a:r>
                        <a:rPr lang="en-US" altLang="ko-KR" sz="1400" b="1" dirty="0">
                          <a:solidFill>
                            <a:schemeClr val="accent1"/>
                          </a:solidFill>
                          <a:latin typeface="+mn-lt"/>
                          <a:cs typeface="Arial" pitchFamily="34" charset="0"/>
                        </a:rPr>
                        <a:t>Content</a:t>
                      </a:r>
                      <a:endParaRPr lang="ko-KR" altLang="en-US" sz="1400" b="1" dirty="0">
                        <a:solidFill>
                          <a:schemeClr val="accent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70000"/>
                      </a:schemeClr>
                    </a:solidFill>
                  </a:tcPr>
                </a:tc>
                <a:extLst>
                  <a:ext uri="{0D108BD9-81ED-4DB2-BD59-A6C34878D82A}">
                    <a16:rowId xmlns:a16="http://schemas.microsoft.com/office/drawing/2014/main" val="2579962013"/>
                  </a:ext>
                </a:extLst>
              </a:tr>
              <a:tr h="33410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9985591"/>
                  </a:ext>
                </a:extLst>
              </a:tr>
              <a:tr h="70144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4400" b="1" dirty="0">
                          <a:solidFill>
                            <a:schemeClr val="bg1"/>
                          </a:solidFill>
                          <a:latin typeface="+mn-lt"/>
                          <a:cs typeface="Arial" pitchFamily="34" charset="0"/>
                        </a:rPr>
                        <a:t>50</a:t>
                      </a:r>
                      <a:r>
                        <a:rPr lang="en-US" altLang="ko-KR" sz="2800" b="1" dirty="0">
                          <a:solidFill>
                            <a:schemeClr val="bg1"/>
                          </a:solidFill>
                          <a:latin typeface="+mn-lt"/>
                          <a:cs typeface="Arial" pitchFamily="34" charset="0"/>
                        </a:rPr>
                        <a:t>%</a:t>
                      </a:r>
                      <a:endParaRPr lang="ko-KR" altLang="en-US" sz="2800" b="1"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331642704"/>
                  </a:ext>
                </a:extLst>
              </a:tr>
              <a:tr h="125928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accent1"/>
                          </a:solidFill>
                          <a:latin typeface="+mn-lt"/>
                          <a:cs typeface="Arial" pitchFamily="34" charset="0"/>
                        </a:rPr>
                        <a:t>Get a modern PowerPoint  Presentation that is beautifully designed</a:t>
                      </a:r>
                      <a:r>
                        <a:rPr lang="en-US" altLang="ko-KR" sz="1200" dirty="0">
                          <a:solidFill>
                            <a:srgbClr val="57A7BD"/>
                          </a:solidFill>
                          <a:latin typeface="+mn-lt"/>
                          <a:cs typeface="Arial" pitchFamily="34" charset="0"/>
                        </a:rPr>
                        <a:t>. </a:t>
                      </a:r>
                      <a:endParaRPr lang="ko-KR" altLang="en-US" sz="1200" dirty="0">
                        <a:solidFill>
                          <a:srgbClr val="57A7BD"/>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70000"/>
                      </a:schemeClr>
                    </a:solidFill>
                  </a:tcPr>
                </a:tc>
                <a:extLst>
                  <a:ext uri="{0D108BD9-81ED-4DB2-BD59-A6C34878D82A}">
                    <a16:rowId xmlns:a16="http://schemas.microsoft.com/office/drawing/2014/main" val="3703207608"/>
                  </a:ext>
                </a:extLst>
              </a:tr>
            </a:tbl>
          </a:graphicData>
        </a:graphic>
      </p:graphicFrame>
      <p:sp>
        <p:nvSpPr>
          <p:cNvPr id="10" name="TextBox 9"/>
          <p:cNvSpPr txBox="1"/>
          <p:nvPr/>
        </p:nvSpPr>
        <p:spPr>
          <a:xfrm>
            <a:off x="467544" y="1359488"/>
            <a:ext cx="8145530" cy="461665"/>
          </a:xfrm>
          <a:prstGeom prst="rect">
            <a:avLst/>
          </a:prstGeom>
          <a:noFill/>
        </p:spPr>
        <p:txBody>
          <a:bodyPr wrap="square" rtlCol="0">
            <a:spAutoFit/>
          </a:bodyPr>
          <a:lstStyle/>
          <a:p>
            <a:r>
              <a:rPr lang="en-US" altLang="ko-KR" sz="1200" dirty="0">
                <a:solidFill>
                  <a:schemeClr val="bg1"/>
                </a:solidFill>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p:txBody>
      </p:sp>
    </p:spTree>
    <p:extLst>
      <p:ext uri="{BB962C8B-B14F-4D97-AF65-F5344CB8AC3E}">
        <p14:creationId xmlns:p14="http://schemas.microsoft.com/office/powerpoint/2010/main" val="177729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7"/>
          <p:cNvSpPr txBox="1">
            <a:spLocks/>
          </p:cNvSpPr>
          <p:nvPr/>
        </p:nvSpPr>
        <p:spPr>
          <a:xfrm>
            <a:off x="5364088" y="1752270"/>
            <a:ext cx="3468385" cy="217462"/>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sz="1400" b="1">
                <a:solidFill>
                  <a:schemeClr val="bg1"/>
                </a:solidFill>
                <a:cs typeface="Arial" pitchFamily="34" charset="0"/>
              </a:rPr>
              <a:t>LÊ VĂN CƯỜNG - 19110332</a:t>
            </a:r>
            <a:endParaRPr lang="en-US" sz="1400" b="1" dirty="0">
              <a:solidFill>
                <a:schemeClr val="bg1"/>
              </a:solidFill>
              <a:cs typeface="Arial" pitchFamily="34" charset="0"/>
            </a:endParaRPr>
          </a:p>
        </p:txBody>
      </p:sp>
      <p:sp>
        <p:nvSpPr>
          <p:cNvPr id="22" name="Text Placeholder 1"/>
          <p:cNvSpPr txBox="1">
            <a:spLocks/>
          </p:cNvSpPr>
          <p:nvPr/>
        </p:nvSpPr>
        <p:spPr>
          <a:xfrm>
            <a:off x="1403649" y="1646804"/>
            <a:ext cx="2016224" cy="1849893"/>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3600" b="1" dirty="0">
                <a:solidFill>
                  <a:schemeClr val="bg1"/>
                </a:solidFill>
                <a:latin typeface="+mj-lt"/>
                <a:cs typeface="Arial" pitchFamily="34" charset="0"/>
              </a:rPr>
              <a:t>Our </a:t>
            </a:r>
          </a:p>
          <a:p>
            <a:pPr marL="0" indent="0">
              <a:buNone/>
            </a:pPr>
            <a:r>
              <a:rPr lang="en-US" altLang="ko-KR" sz="3600" b="1" dirty="0">
                <a:solidFill>
                  <a:schemeClr val="bg1"/>
                </a:solidFill>
                <a:latin typeface="+mj-lt"/>
                <a:cs typeface="Arial" pitchFamily="34" charset="0"/>
              </a:rPr>
              <a:t>Team</a:t>
            </a:r>
          </a:p>
          <a:p>
            <a:pPr marL="0" indent="0">
              <a:buNone/>
            </a:pPr>
            <a:r>
              <a:rPr lang="en-US" altLang="ko-KR" sz="3600" b="1">
                <a:solidFill>
                  <a:schemeClr val="bg1"/>
                </a:solidFill>
                <a:latin typeface="+mj-lt"/>
                <a:cs typeface="Arial" pitchFamily="34" charset="0"/>
              </a:rPr>
              <a:t>Member</a:t>
            </a:r>
            <a:endParaRPr lang="ko-KR" altLang="en-US" sz="3600" b="1" dirty="0">
              <a:solidFill>
                <a:schemeClr val="bg1"/>
              </a:solidFill>
              <a:latin typeface="+mj-lt"/>
              <a:cs typeface="Arial" pitchFamily="34" charset="0"/>
            </a:endParaRPr>
          </a:p>
        </p:txBody>
      </p:sp>
      <p:sp>
        <p:nvSpPr>
          <p:cNvPr id="19" name="Text Placeholder 17">
            <a:extLst>
              <a:ext uri="{FF2B5EF4-FFF2-40B4-BE49-F238E27FC236}">
                <a16:creationId xmlns:a16="http://schemas.microsoft.com/office/drawing/2014/main" id="{691092E6-2244-4DF0-B480-92C78E88CF57}"/>
              </a:ext>
            </a:extLst>
          </p:cNvPr>
          <p:cNvSpPr txBox="1">
            <a:spLocks/>
          </p:cNvSpPr>
          <p:nvPr/>
        </p:nvSpPr>
        <p:spPr>
          <a:xfrm>
            <a:off x="5364088" y="530232"/>
            <a:ext cx="3468385" cy="217462"/>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sz="1400" b="1">
                <a:solidFill>
                  <a:schemeClr val="bg1"/>
                </a:solidFill>
                <a:cs typeface="Arial" pitchFamily="34" charset="0"/>
              </a:rPr>
              <a:t>NGUYỄN PHÚC AN - 19110321</a:t>
            </a:r>
            <a:endParaRPr lang="en-US" sz="1400" b="1" dirty="0">
              <a:solidFill>
                <a:schemeClr val="bg1"/>
              </a:solidFill>
              <a:cs typeface="Arial" pitchFamily="34" charset="0"/>
            </a:endParaRPr>
          </a:p>
        </p:txBody>
      </p:sp>
      <p:pic>
        <p:nvPicPr>
          <p:cNvPr id="3" name="Picture Placeholder 2">
            <a:extLst>
              <a:ext uri="{FF2B5EF4-FFF2-40B4-BE49-F238E27FC236}">
                <a16:creationId xmlns:a16="http://schemas.microsoft.com/office/drawing/2014/main" id="{C68B005F-65B6-4323-A17D-1EE7A8440000}"/>
              </a:ext>
            </a:extLst>
          </p:cNvPr>
          <p:cNvPicPr>
            <a:picLocks noGrp="1" noChangeAspect="1"/>
          </p:cNvPicPr>
          <p:nvPr>
            <p:ph type="pic" idx="11"/>
          </p:nvPr>
        </p:nvPicPr>
        <p:blipFill>
          <a:blip r:embed="rId2" cstate="print">
            <a:extLst>
              <a:ext uri="{28A0092B-C50C-407E-A947-70E740481C1C}">
                <a14:useLocalDpi xmlns:a14="http://schemas.microsoft.com/office/drawing/2010/main" val="0"/>
              </a:ext>
            </a:extLst>
          </a:blip>
          <a:srcRect l="159" r="159"/>
          <a:stretch/>
        </p:blipFill>
        <p:spPr>
          <a:xfrm>
            <a:off x="3984625" y="266700"/>
            <a:ext cx="1081088" cy="1081088"/>
          </a:xfrm>
          <a:prstGeom prst="ellipse">
            <a:avLst/>
          </a:prstGeom>
          <a:solidFill>
            <a:schemeClr val="bg1">
              <a:lumMod val="95000"/>
            </a:schemeClr>
          </a:solidFill>
        </p:spPr>
      </p:pic>
      <p:pic>
        <p:nvPicPr>
          <p:cNvPr id="13" name="Picture Placeholder 2">
            <a:extLst>
              <a:ext uri="{FF2B5EF4-FFF2-40B4-BE49-F238E27FC236}">
                <a16:creationId xmlns:a16="http://schemas.microsoft.com/office/drawing/2014/main" id="{6E0A672F-D8AD-4EE1-A4F1-8E3703AAAEF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984625" y="1521675"/>
            <a:ext cx="1081088" cy="1081088"/>
          </a:xfrm>
          <a:prstGeom prst="ellipse">
            <a:avLst/>
          </a:prstGeom>
          <a:solidFill>
            <a:schemeClr val="bg1">
              <a:lumMod val="95000"/>
            </a:schemeClr>
          </a:solidFill>
        </p:spPr>
      </p:pic>
      <p:sp>
        <p:nvSpPr>
          <p:cNvPr id="21" name="Text Placeholder 17">
            <a:extLst>
              <a:ext uri="{FF2B5EF4-FFF2-40B4-BE49-F238E27FC236}">
                <a16:creationId xmlns:a16="http://schemas.microsoft.com/office/drawing/2014/main" id="{0347E8CF-EE03-43B6-80EC-9F5E2482578E}"/>
              </a:ext>
            </a:extLst>
          </p:cNvPr>
          <p:cNvSpPr txBox="1">
            <a:spLocks/>
          </p:cNvSpPr>
          <p:nvPr/>
        </p:nvSpPr>
        <p:spPr>
          <a:xfrm>
            <a:off x="5364088" y="3001929"/>
            <a:ext cx="3468385" cy="217462"/>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sz="1400" b="1">
                <a:solidFill>
                  <a:schemeClr val="bg1"/>
                </a:solidFill>
                <a:cs typeface="Arial" pitchFamily="34" charset="0"/>
              </a:rPr>
              <a:t>TRẦN BẢO DUY - 19110339</a:t>
            </a:r>
            <a:endParaRPr lang="en-US" sz="1400" b="1" dirty="0">
              <a:solidFill>
                <a:schemeClr val="bg1"/>
              </a:solidFill>
              <a:cs typeface="Arial" pitchFamily="34" charset="0"/>
            </a:endParaRPr>
          </a:p>
        </p:txBody>
      </p:sp>
      <p:pic>
        <p:nvPicPr>
          <p:cNvPr id="24" name="Picture Placeholder 2">
            <a:extLst>
              <a:ext uri="{FF2B5EF4-FFF2-40B4-BE49-F238E27FC236}">
                <a16:creationId xmlns:a16="http://schemas.microsoft.com/office/drawing/2014/main" id="{DB7E8434-DD17-4632-8D79-AFBA8607475E}"/>
              </a:ext>
            </a:extLst>
          </p:cNvPr>
          <p:cNvPicPr>
            <a:picLocks noChangeAspect="1"/>
          </p:cNvPicPr>
          <p:nvPr/>
        </p:nvPicPr>
        <p:blipFill>
          <a:blip r:embed="rId4" cstate="print">
            <a:extLst>
              <a:ext uri="{28A0092B-C50C-407E-A947-70E740481C1C}">
                <a14:useLocalDpi xmlns:a14="http://schemas.microsoft.com/office/drawing/2010/main" val="0"/>
              </a:ext>
            </a:extLst>
          </a:blip>
          <a:srcRect t="181" b="181"/>
          <a:stretch/>
        </p:blipFill>
        <p:spPr>
          <a:xfrm>
            <a:off x="3984625" y="2771334"/>
            <a:ext cx="1081088" cy="1081088"/>
          </a:xfrm>
          <a:prstGeom prst="ellipse">
            <a:avLst/>
          </a:prstGeom>
          <a:solidFill>
            <a:schemeClr val="bg1">
              <a:lumMod val="95000"/>
            </a:schemeClr>
          </a:solidFill>
        </p:spPr>
      </p:pic>
      <p:sp>
        <p:nvSpPr>
          <p:cNvPr id="26" name="Text Placeholder 17">
            <a:extLst>
              <a:ext uri="{FF2B5EF4-FFF2-40B4-BE49-F238E27FC236}">
                <a16:creationId xmlns:a16="http://schemas.microsoft.com/office/drawing/2014/main" id="{AE185EDE-F7D4-4C51-A6A1-97A04736FF1D}"/>
              </a:ext>
            </a:extLst>
          </p:cNvPr>
          <p:cNvSpPr txBox="1">
            <a:spLocks/>
          </p:cNvSpPr>
          <p:nvPr/>
        </p:nvSpPr>
        <p:spPr>
          <a:xfrm>
            <a:off x="5364088" y="4245603"/>
            <a:ext cx="3468385" cy="217462"/>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sz="1400" b="1">
                <a:solidFill>
                  <a:schemeClr val="bg1"/>
                </a:solidFill>
                <a:cs typeface="Arial" pitchFamily="34" charset="0"/>
              </a:rPr>
              <a:t>BÀNH ĐĂNG KHOA - 19110378</a:t>
            </a:r>
            <a:endParaRPr lang="en-US" sz="1400" b="1" dirty="0">
              <a:solidFill>
                <a:schemeClr val="bg1"/>
              </a:solidFill>
              <a:cs typeface="Arial" pitchFamily="34" charset="0"/>
            </a:endParaRPr>
          </a:p>
        </p:txBody>
      </p:sp>
      <p:pic>
        <p:nvPicPr>
          <p:cNvPr id="28" name="Picture Placeholder 2">
            <a:extLst>
              <a:ext uri="{FF2B5EF4-FFF2-40B4-BE49-F238E27FC236}">
                <a16:creationId xmlns:a16="http://schemas.microsoft.com/office/drawing/2014/main" id="{52BB5306-EDFD-4E87-A1D4-C89D93DFFBF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3984625" y="4015008"/>
            <a:ext cx="1081088" cy="1081088"/>
          </a:xfrm>
          <a:prstGeom prst="ellipse">
            <a:avLst/>
          </a:prstGeom>
          <a:solidFill>
            <a:schemeClr val="bg1">
              <a:lumMod val="95000"/>
            </a:schemeClr>
          </a:solidFill>
        </p:spPr>
      </p:pic>
    </p:spTree>
    <p:extLst>
      <p:ext uri="{BB962C8B-B14F-4D97-AF65-F5344CB8AC3E}">
        <p14:creationId xmlns:p14="http://schemas.microsoft.com/office/powerpoint/2010/main" val="3228106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A39A20F5-22B7-4DB9-B716-4C7F57B5BE9C}"/>
              </a:ext>
            </a:extLst>
          </p:cNvPr>
          <p:cNvSpPr>
            <a:spLocks noGrp="1"/>
          </p:cNvSpPr>
          <p:nvPr>
            <p:ph type="pic" idx="1"/>
          </p:nvPr>
        </p:nvSpPr>
        <p:spPr/>
      </p:sp>
      <p:sp>
        <p:nvSpPr>
          <p:cNvPr id="5" name="Rectangle 4"/>
          <p:cNvSpPr/>
          <p:nvPr/>
        </p:nvSpPr>
        <p:spPr>
          <a:xfrm>
            <a:off x="2841072" y="0"/>
            <a:ext cx="2843808" cy="514350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 Placeholder 1"/>
          <p:cNvSpPr txBox="1">
            <a:spLocks/>
          </p:cNvSpPr>
          <p:nvPr/>
        </p:nvSpPr>
        <p:spPr>
          <a:xfrm>
            <a:off x="323528" y="1311610"/>
            <a:ext cx="2232248" cy="1260140"/>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2400" b="1" dirty="0">
                <a:solidFill>
                  <a:schemeClr val="bg1"/>
                </a:solidFill>
                <a:latin typeface="+mj-lt"/>
                <a:cs typeface="Arial" pitchFamily="34" charset="0"/>
              </a:rPr>
              <a:t>Portfolio </a:t>
            </a:r>
          </a:p>
          <a:p>
            <a:pPr marL="0" indent="0">
              <a:buNone/>
            </a:pPr>
            <a:r>
              <a:rPr lang="en-US" altLang="ko-KR" sz="2400" b="1" dirty="0">
                <a:solidFill>
                  <a:schemeClr val="bg1"/>
                </a:solidFill>
                <a:latin typeface="+mj-lt"/>
                <a:cs typeface="Arial" pitchFamily="34" charset="0"/>
              </a:rPr>
              <a:t>Presentation</a:t>
            </a:r>
          </a:p>
          <a:p>
            <a:pPr marL="0" indent="0">
              <a:buNone/>
            </a:pPr>
            <a:r>
              <a:rPr lang="en-US" altLang="ko-KR" sz="2400" b="1" dirty="0">
                <a:solidFill>
                  <a:schemeClr val="bg1"/>
                </a:solidFill>
                <a:latin typeface="+mj-lt"/>
                <a:cs typeface="Arial" pitchFamily="34" charset="0"/>
              </a:rPr>
              <a:t>Designed</a:t>
            </a:r>
          </a:p>
        </p:txBody>
      </p:sp>
      <p:sp>
        <p:nvSpPr>
          <p:cNvPr id="8" name="TextBox 7"/>
          <p:cNvSpPr txBox="1"/>
          <p:nvPr/>
        </p:nvSpPr>
        <p:spPr>
          <a:xfrm>
            <a:off x="323528" y="2715766"/>
            <a:ext cx="2232248" cy="1569660"/>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Get a modern PowerPoint  Presentation that is beautifully designed. </a:t>
            </a:r>
          </a:p>
        </p:txBody>
      </p:sp>
      <p:sp>
        <p:nvSpPr>
          <p:cNvPr id="9" name="TextBox 8"/>
          <p:cNvSpPr txBox="1"/>
          <p:nvPr/>
        </p:nvSpPr>
        <p:spPr>
          <a:xfrm>
            <a:off x="3492898" y="1131590"/>
            <a:ext cx="1554225"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Modern Presentation</a:t>
            </a:r>
            <a:endParaRPr lang="ko-KR" altLang="en-US" sz="1400" b="1" dirty="0">
              <a:solidFill>
                <a:schemeClr val="bg1"/>
              </a:solidFill>
              <a:cs typeface="Arial" pitchFamily="34" charset="0"/>
            </a:endParaRPr>
          </a:p>
        </p:txBody>
      </p:sp>
      <p:sp>
        <p:nvSpPr>
          <p:cNvPr id="10" name="TextBox 9"/>
          <p:cNvSpPr txBox="1"/>
          <p:nvPr/>
        </p:nvSpPr>
        <p:spPr>
          <a:xfrm>
            <a:off x="3492898" y="2562168"/>
            <a:ext cx="1554225"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Modern PowerPoint</a:t>
            </a:r>
            <a:endParaRPr lang="ko-KR" altLang="en-US" sz="1400" b="1" dirty="0">
              <a:solidFill>
                <a:schemeClr val="bg1"/>
              </a:solidFill>
              <a:cs typeface="Arial" pitchFamily="34" charset="0"/>
            </a:endParaRPr>
          </a:p>
        </p:txBody>
      </p:sp>
      <p:sp>
        <p:nvSpPr>
          <p:cNvPr id="11" name="TextBox 10"/>
          <p:cNvSpPr txBox="1"/>
          <p:nvPr/>
        </p:nvSpPr>
        <p:spPr>
          <a:xfrm>
            <a:off x="3492898" y="3992746"/>
            <a:ext cx="1554225"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PowerPoint  Presentation</a:t>
            </a:r>
            <a:endParaRPr lang="ko-KR" altLang="en-US" sz="1400" b="1" dirty="0">
              <a:solidFill>
                <a:schemeClr val="bg1"/>
              </a:solidFill>
              <a:cs typeface="Arial" pitchFamily="34" charset="0"/>
            </a:endParaRPr>
          </a:p>
        </p:txBody>
      </p:sp>
      <p:sp>
        <p:nvSpPr>
          <p:cNvPr id="12" name="Rounded Rectangle 7"/>
          <p:cNvSpPr/>
          <p:nvPr/>
        </p:nvSpPr>
        <p:spPr>
          <a:xfrm>
            <a:off x="4117605" y="750299"/>
            <a:ext cx="304811" cy="26304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13" name="Rectangle 16"/>
          <p:cNvSpPr/>
          <p:nvPr/>
        </p:nvSpPr>
        <p:spPr>
          <a:xfrm>
            <a:off x="4111392" y="2204467"/>
            <a:ext cx="317236" cy="208492"/>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14" name="Rectangle 16"/>
          <p:cNvSpPr/>
          <p:nvPr/>
        </p:nvSpPr>
        <p:spPr>
          <a:xfrm rot="2700000">
            <a:off x="4161510" y="3518058"/>
            <a:ext cx="217001" cy="3890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94750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5" name="Group 4"/>
          <p:cNvGrpSpPr/>
          <p:nvPr/>
        </p:nvGrpSpPr>
        <p:grpSpPr>
          <a:xfrm>
            <a:off x="882340" y="1530602"/>
            <a:ext cx="1080000" cy="1404144"/>
            <a:chOff x="899592" y="1530602"/>
            <a:chExt cx="1296000" cy="1404144"/>
          </a:xfrm>
        </p:grpSpPr>
        <p:sp>
          <p:nvSpPr>
            <p:cNvPr id="4" name="Rounded Rectangle 3"/>
            <p:cNvSpPr/>
            <p:nvPr/>
          </p:nvSpPr>
          <p:spPr>
            <a:xfrm>
              <a:off x="899592" y="2826746"/>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Rounded Rectangle 5"/>
            <p:cNvSpPr/>
            <p:nvPr/>
          </p:nvSpPr>
          <p:spPr>
            <a:xfrm>
              <a:off x="899592" y="2682730"/>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Rounded Rectangle 6"/>
            <p:cNvSpPr/>
            <p:nvPr/>
          </p:nvSpPr>
          <p:spPr>
            <a:xfrm>
              <a:off x="899592" y="2538714"/>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ounded Rectangle 7"/>
            <p:cNvSpPr/>
            <p:nvPr/>
          </p:nvSpPr>
          <p:spPr>
            <a:xfrm>
              <a:off x="899592" y="2394698"/>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899592" y="2250682"/>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Rounded Rectangle 9"/>
            <p:cNvSpPr/>
            <p:nvPr/>
          </p:nvSpPr>
          <p:spPr>
            <a:xfrm>
              <a:off x="899592" y="2106666"/>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Rounded Rectangle 10"/>
            <p:cNvSpPr/>
            <p:nvPr/>
          </p:nvSpPr>
          <p:spPr>
            <a:xfrm>
              <a:off x="899592" y="1962650"/>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Rounded Rectangle 11"/>
            <p:cNvSpPr/>
            <p:nvPr/>
          </p:nvSpPr>
          <p:spPr>
            <a:xfrm>
              <a:off x="899592" y="1818634"/>
              <a:ext cx="1296000" cy="108000"/>
            </a:xfrm>
            <a:prstGeom prst="roundRect">
              <a:avLst>
                <a:gd name="adj" fmla="val 5000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p:nvSpPr>
          <p:spPr>
            <a:xfrm>
              <a:off x="899592" y="1674618"/>
              <a:ext cx="1296000" cy="108000"/>
            </a:xfrm>
            <a:prstGeom prst="roundRect">
              <a:avLst>
                <a:gd name="adj" fmla="val 5000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Rounded Rectangle 13"/>
            <p:cNvSpPr/>
            <p:nvPr/>
          </p:nvSpPr>
          <p:spPr>
            <a:xfrm>
              <a:off x="899592" y="1530602"/>
              <a:ext cx="1296000" cy="108000"/>
            </a:xfrm>
            <a:prstGeom prst="roundRect">
              <a:avLst>
                <a:gd name="adj" fmla="val 5000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6" name="Group 15"/>
          <p:cNvGrpSpPr/>
          <p:nvPr/>
        </p:nvGrpSpPr>
        <p:grpSpPr>
          <a:xfrm>
            <a:off x="2898564" y="1530602"/>
            <a:ext cx="1080000" cy="1404144"/>
            <a:chOff x="899592" y="1530602"/>
            <a:chExt cx="1296000" cy="1404144"/>
          </a:xfrm>
        </p:grpSpPr>
        <p:sp>
          <p:nvSpPr>
            <p:cNvPr id="17" name="Rounded Rectangle 16"/>
            <p:cNvSpPr/>
            <p:nvPr/>
          </p:nvSpPr>
          <p:spPr>
            <a:xfrm>
              <a:off x="899592" y="2826746"/>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Rounded Rectangle 17"/>
            <p:cNvSpPr/>
            <p:nvPr/>
          </p:nvSpPr>
          <p:spPr>
            <a:xfrm>
              <a:off x="899592" y="2682730"/>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Rounded Rectangle 18"/>
            <p:cNvSpPr/>
            <p:nvPr/>
          </p:nvSpPr>
          <p:spPr>
            <a:xfrm>
              <a:off x="899592" y="2538714"/>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Rounded Rectangle 19"/>
            <p:cNvSpPr/>
            <p:nvPr/>
          </p:nvSpPr>
          <p:spPr>
            <a:xfrm>
              <a:off x="899592" y="2394698"/>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Rounded Rectangle 20"/>
            <p:cNvSpPr/>
            <p:nvPr/>
          </p:nvSpPr>
          <p:spPr>
            <a:xfrm>
              <a:off x="899592" y="2250682"/>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21"/>
            <p:cNvSpPr/>
            <p:nvPr/>
          </p:nvSpPr>
          <p:spPr>
            <a:xfrm>
              <a:off x="899592" y="2106666"/>
              <a:ext cx="1296000" cy="108000"/>
            </a:xfrm>
            <a:prstGeom prst="roundRect">
              <a:avLst>
                <a:gd name="adj" fmla="val 5000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Rounded Rectangle 22"/>
            <p:cNvSpPr/>
            <p:nvPr/>
          </p:nvSpPr>
          <p:spPr>
            <a:xfrm>
              <a:off x="899592" y="1962650"/>
              <a:ext cx="1296000" cy="108000"/>
            </a:xfrm>
            <a:prstGeom prst="roundRect">
              <a:avLst>
                <a:gd name="adj" fmla="val 5000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 name="Rounded Rectangle 23"/>
            <p:cNvSpPr/>
            <p:nvPr/>
          </p:nvSpPr>
          <p:spPr>
            <a:xfrm>
              <a:off x="899592" y="1818634"/>
              <a:ext cx="1296000" cy="108000"/>
            </a:xfrm>
            <a:prstGeom prst="roundRect">
              <a:avLst>
                <a:gd name="adj" fmla="val 5000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 name="Rounded Rectangle 24"/>
            <p:cNvSpPr/>
            <p:nvPr/>
          </p:nvSpPr>
          <p:spPr>
            <a:xfrm>
              <a:off x="899592" y="1674618"/>
              <a:ext cx="1296000" cy="108000"/>
            </a:xfrm>
            <a:prstGeom prst="roundRect">
              <a:avLst>
                <a:gd name="adj" fmla="val 5000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 name="Rounded Rectangle 25"/>
            <p:cNvSpPr/>
            <p:nvPr/>
          </p:nvSpPr>
          <p:spPr>
            <a:xfrm>
              <a:off x="899592" y="1530602"/>
              <a:ext cx="1296000" cy="108000"/>
            </a:xfrm>
            <a:prstGeom prst="roundRect">
              <a:avLst>
                <a:gd name="adj" fmla="val 5000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7" name="Group 26"/>
          <p:cNvGrpSpPr/>
          <p:nvPr/>
        </p:nvGrpSpPr>
        <p:grpSpPr>
          <a:xfrm>
            <a:off x="4914788" y="1530602"/>
            <a:ext cx="1080000" cy="1404144"/>
            <a:chOff x="899592" y="1530602"/>
            <a:chExt cx="1296000" cy="1404144"/>
          </a:xfrm>
        </p:grpSpPr>
        <p:sp>
          <p:nvSpPr>
            <p:cNvPr id="28" name="Rounded Rectangle 27"/>
            <p:cNvSpPr/>
            <p:nvPr/>
          </p:nvSpPr>
          <p:spPr>
            <a:xfrm>
              <a:off x="899592" y="2826746"/>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Rounded Rectangle 28"/>
            <p:cNvSpPr/>
            <p:nvPr/>
          </p:nvSpPr>
          <p:spPr>
            <a:xfrm>
              <a:off x="899592" y="2682730"/>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Rounded Rectangle 29"/>
            <p:cNvSpPr/>
            <p:nvPr/>
          </p:nvSpPr>
          <p:spPr>
            <a:xfrm>
              <a:off x="899592" y="2538714"/>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Rounded Rectangle 30"/>
            <p:cNvSpPr/>
            <p:nvPr/>
          </p:nvSpPr>
          <p:spPr>
            <a:xfrm>
              <a:off x="899592" y="2394698"/>
              <a:ext cx="1296000" cy="108000"/>
            </a:xfrm>
            <a:prstGeom prst="roundRect">
              <a:avLst>
                <a:gd name="adj" fmla="val 5000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2" name="Rounded Rectangle 31"/>
            <p:cNvSpPr/>
            <p:nvPr/>
          </p:nvSpPr>
          <p:spPr>
            <a:xfrm>
              <a:off x="899592" y="2250682"/>
              <a:ext cx="1296000" cy="108000"/>
            </a:xfrm>
            <a:prstGeom prst="roundRect">
              <a:avLst>
                <a:gd name="adj" fmla="val 5000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Rounded Rectangle 32"/>
            <p:cNvSpPr/>
            <p:nvPr/>
          </p:nvSpPr>
          <p:spPr>
            <a:xfrm>
              <a:off x="899592" y="2106666"/>
              <a:ext cx="1296000" cy="108000"/>
            </a:xfrm>
            <a:prstGeom prst="roundRect">
              <a:avLst>
                <a:gd name="adj" fmla="val 5000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Rounded Rectangle 33"/>
            <p:cNvSpPr/>
            <p:nvPr/>
          </p:nvSpPr>
          <p:spPr>
            <a:xfrm>
              <a:off x="899592" y="1962650"/>
              <a:ext cx="1296000" cy="108000"/>
            </a:xfrm>
            <a:prstGeom prst="roundRect">
              <a:avLst>
                <a:gd name="adj" fmla="val 5000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Rounded Rectangle 34"/>
            <p:cNvSpPr/>
            <p:nvPr/>
          </p:nvSpPr>
          <p:spPr>
            <a:xfrm>
              <a:off x="899592" y="1818634"/>
              <a:ext cx="1296000" cy="108000"/>
            </a:xfrm>
            <a:prstGeom prst="roundRect">
              <a:avLst>
                <a:gd name="adj" fmla="val 5000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Rounded Rectangle 35"/>
            <p:cNvSpPr/>
            <p:nvPr/>
          </p:nvSpPr>
          <p:spPr>
            <a:xfrm>
              <a:off x="899592" y="1674618"/>
              <a:ext cx="1296000" cy="108000"/>
            </a:xfrm>
            <a:prstGeom prst="roundRect">
              <a:avLst>
                <a:gd name="adj" fmla="val 5000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Rounded Rectangle 36"/>
            <p:cNvSpPr/>
            <p:nvPr/>
          </p:nvSpPr>
          <p:spPr>
            <a:xfrm>
              <a:off x="899592" y="1530602"/>
              <a:ext cx="1296000" cy="108000"/>
            </a:xfrm>
            <a:prstGeom prst="roundRect">
              <a:avLst>
                <a:gd name="adj" fmla="val 5000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8" name="Group 37"/>
          <p:cNvGrpSpPr/>
          <p:nvPr/>
        </p:nvGrpSpPr>
        <p:grpSpPr>
          <a:xfrm>
            <a:off x="6931012" y="1530602"/>
            <a:ext cx="1080000" cy="1404144"/>
            <a:chOff x="899592" y="1530602"/>
            <a:chExt cx="1296000" cy="1404144"/>
          </a:xfrm>
        </p:grpSpPr>
        <p:sp>
          <p:nvSpPr>
            <p:cNvPr id="39" name="Rounded Rectangle 38"/>
            <p:cNvSpPr/>
            <p:nvPr/>
          </p:nvSpPr>
          <p:spPr>
            <a:xfrm>
              <a:off x="899592" y="2826746"/>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0" name="Rounded Rectangle 39"/>
            <p:cNvSpPr/>
            <p:nvPr/>
          </p:nvSpPr>
          <p:spPr>
            <a:xfrm>
              <a:off x="899592" y="2682730"/>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1" name="Rounded Rectangle 40"/>
            <p:cNvSpPr/>
            <p:nvPr/>
          </p:nvSpPr>
          <p:spPr>
            <a:xfrm>
              <a:off x="899592" y="2538714"/>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Rounded Rectangle 41"/>
            <p:cNvSpPr/>
            <p:nvPr/>
          </p:nvSpPr>
          <p:spPr>
            <a:xfrm>
              <a:off x="899592" y="2394698"/>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3" name="Rounded Rectangle 42"/>
            <p:cNvSpPr/>
            <p:nvPr/>
          </p:nvSpPr>
          <p:spPr>
            <a:xfrm>
              <a:off x="899592" y="2250682"/>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4" name="Rounded Rectangle 43"/>
            <p:cNvSpPr/>
            <p:nvPr/>
          </p:nvSpPr>
          <p:spPr>
            <a:xfrm>
              <a:off x="899592" y="2106666"/>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5" name="Rounded Rectangle 44"/>
            <p:cNvSpPr/>
            <p:nvPr/>
          </p:nvSpPr>
          <p:spPr>
            <a:xfrm>
              <a:off x="899592" y="1962650"/>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6" name="Rounded Rectangle 45"/>
            <p:cNvSpPr/>
            <p:nvPr/>
          </p:nvSpPr>
          <p:spPr>
            <a:xfrm>
              <a:off x="899592" y="1818634"/>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7" name="Rounded Rectangle 46"/>
            <p:cNvSpPr/>
            <p:nvPr/>
          </p:nvSpPr>
          <p:spPr>
            <a:xfrm>
              <a:off x="899592" y="1674618"/>
              <a:ext cx="1296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8" name="Rounded Rectangle 47"/>
            <p:cNvSpPr/>
            <p:nvPr/>
          </p:nvSpPr>
          <p:spPr>
            <a:xfrm>
              <a:off x="899592" y="1530602"/>
              <a:ext cx="1296000" cy="108000"/>
            </a:xfrm>
            <a:prstGeom prst="roundRect">
              <a:avLst>
                <a:gd name="adj" fmla="val 5000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49" name="Oval 48"/>
          <p:cNvSpPr/>
          <p:nvPr/>
        </p:nvSpPr>
        <p:spPr>
          <a:xfrm>
            <a:off x="1082202" y="3147814"/>
            <a:ext cx="680276" cy="68027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0" name="Oval 49"/>
          <p:cNvSpPr/>
          <p:nvPr/>
        </p:nvSpPr>
        <p:spPr>
          <a:xfrm>
            <a:off x="3049483" y="3147814"/>
            <a:ext cx="680276" cy="680276"/>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1" name="Oval 50"/>
          <p:cNvSpPr/>
          <p:nvPr/>
        </p:nvSpPr>
        <p:spPr>
          <a:xfrm>
            <a:off x="5078218" y="3147814"/>
            <a:ext cx="680276" cy="68027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2" name="Oval 51"/>
          <p:cNvSpPr/>
          <p:nvPr/>
        </p:nvSpPr>
        <p:spPr>
          <a:xfrm flipH="1">
            <a:off x="7130874" y="3147814"/>
            <a:ext cx="680276" cy="680276"/>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p>
        </p:txBody>
      </p:sp>
      <p:sp>
        <p:nvSpPr>
          <p:cNvPr id="53" name="Rounded Rectangle 7"/>
          <p:cNvSpPr/>
          <p:nvPr/>
        </p:nvSpPr>
        <p:spPr>
          <a:xfrm>
            <a:off x="3243428" y="3356428"/>
            <a:ext cx="304811" cy="26304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54" name="Rectangle 36"/>
          <p:cNvSpPr/>
          <p:nvPr/>
        </p:nvSpPr>
        <p:spPr>
          <a:xfrm>
            <a:off x="5305311" y="3368860"/>
            <a:ext cx="284937" cy="23818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55" name="Rectangle 16"/>
          <p:cNvSpPr/>
          <p:nvPr/>
        </p:nvSpPr>
        <p:spPr>
          <a:xfrm>
            <a:off x="1263722" y="3383706"/>
            <a:ext cx="317236" cy="208492"/>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56" name="Rectangle 9"/>
          <p:cNvSpPr/>
          <p:nvPr/>
        </p:nvSpPr>
        <p:spPr>
          <a:xfrm>
            <a:off x="7322006" y="3348469"/>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57" name="Group 56"/>
          <p:cNvGrpSpPr/>
          <p:nvPr/>
        </p:nvGrpSpPr>
        <p:grpSpPr>
          <a:xfrm>
            <a:off x="539552" y="3867464"/>
            <a:ext cx="1765576" cy="872113"/>
            <a:chOff x="3017859" y="4363106"/>
            <a:chExt cx="1870812" cy="872113"/>
          </a:xfrm>
        </p:grpSpPr>
        <p:sp>
          <p:nvSpPr>
            <p:cNvPr id="58" name="TextBox 57"/>
            <p:cNvSpPr txBox="1"/>
            <p:nvPr/>
          </p:nvSpPr>
          <p:spPr>
            <a:xfrm>
              <a:off x="3021856" y="4588888"/>
              <a:ext cx="1866815" cy="646331"/>
            </a:xfrm>
            <a:prstGeom prst="rect">
              <a:avLst/>
            </a:prstGeom>
            <a:noFill/>
            <a:ln>
              <a:noFill/>
            </a:ln>
          </p:spPr>
          <p:txBody>
            <a:bodyPr wrap="square" rtlCol="0">
              <a:spAutoFit/>
            </a:bodyPr>
            <a:lstStyle/>
            <a:p>
              <a:pPr algn="ctr"/>
              <a:r>
                <a:rPr lang="en-US" altLang="ko-KR" sz="1200" dirty="0">
                  <a:solidFill>
                    <a:schemeClr val="bg1"/>
                  </a:solidFill>
                  <a:cs typeface="Arial" pitchFamily="34" charset="0"/>
                </a:rPr>
                <a:t>You can simply impress your audience and add a unique zing.</a:t>
              </a:r>
            </a:p>
          </p:txBody>
        </p:sp>
        <p:sp>
          <p:nvSpPr>
            <p:cNvPr id="59" name="TextBox 58"/>
            <p:cNvSpPr txBox="1"/>
            <p:nvPr/>
          </p:nvSpPr>
          <p:spPr>
            <a:xfrm>
              <a:off x="3017859" y="4363106"/>
              <a:ext cx="1870812"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60" name="Group 59"/>
          <p:cNvGrpSpPr/>
          <p:nvPr/>
        </p:nvGrpSpPr>
        <p:grpSpPr>
          <a:xfrm>
            <a:off x="2555776" y="3867464"/>
            <a:ext cx="1765576" cy="872113"/>
            <a:chOff x="3017859" y="4363106"/>
            <a:chExt cx="1870812" cy="872113"/>
          </a:xfrm>
        </p:grpSpPr>
        <p:sp>
          <p:nvSpPr>
            <p:cNvPr id="61" name="TextBox 60"/>
            <p:cNvSpPr txBox="1"/>
            <p:nvPr/>
          </p:nvSpPr>
          <p:spPr>
            <a:xfrm>
              <a:off x="3021856" y="4588888"/>
              <a:ext cx="1866815" cy="646331"/>
            </a:xfrm>
            <a:prstGeom prst="rect">
              <a:avLst/>
            </a:prstGeom>
            <a:noFill/>
            <a:ln>
              <a:noFill/>
            </a:ln>
          </p:spPr>
          <p:txBody>
            <a:bodyPr wrap="square" rtlCol="0">
              <a:spAutoFit/>
            </a:bodyPr>
            <a:lstStyle/>
            <a:p>
              <a:pPr algn="ctr"/>
              <a:r>
                <a:rPr lang="en-US" altLang="ko-KR" sz="1200" dirty="0">
                  <a:solidFill>
                    <a:schemeClr val="bg1"/>
                  </a:solidFill>
                  <a:cs typeface="Arial" pitchFamily="34" charset="0"/>
                </a:rPr>
                <a:t>You can simply impress your audience and add a unique zing.</a:t>
              </a:r>
            </a:p>
          </p:txBody>
        </p:sp>
        <p:sp>
          <p:nvSpPr>
            <p:cNvPr id="62" name="TextBox 61"/>
            <p:cNvSpPr txBox="1"/>
            <p:nvPr/>
          </p:nvSpPr>
          <p:spPr>
            <a:xfrm>
              <a:off x="3017859" y="4363106"/>
              <a:ext cx="1870812"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63" name="Group 62"/>
          <p:cNvGrpSpPr/>
          <p:nvPr/>
        </p:nvGrpSpPr>
        <p:grpSpPr>
          <a:xfrm>
            <a:off x="4572000" y="3867464"/>
            <a:ext cx="1765576" cy="872113"/>
            <a:chOff x="3017859" y="4363106"/>
            <a:chExt cx="1870812" cy="872113"/>
          </a:xfrm>
        </p:grpSpPr>
        <p:sp>
          <p:nvSpPr>
            <p:cNvPr id="64" name="TextBox 63"/>
            <p:cNvSpPr txBox="1"/>
            <p:nvPr/>
          </p:nvSpPr>
          <p:spPr>
            <a:xfrm>
              <a:off x="3021856" y="4588888"/>
              <a:ext cx="1866815" cy="646331"/>
            </a:xfrm>
            <a:prstGeom prst="rect">
              <a:avLst/>
            </a:prstGeom>
            <a:noFill/>
            <a:ln>
              <a:noFill/>
            </a:ln>
          </p:spPr>
          <p:txBody>
            <a:bodyPr wrap="square" rtlCol="0">
              <a:spAutoFit/>
            </a:bodyPr>
            <a:lstStyle/>
            <a:p>
              <a:pPr algn="ctr"/>
              <a:r>
                <a:rPr lang="en-US" altLang="ko-KR" sz="1200" dirty="0">
                  <a:solidFill>
                    <a:schemeClr val="bg1"/>
                  </a:solidFill>
                  <a:cs typeface="Arial" pitchFamily="34" charset="0"/>
                </a:rPr>
                <a:t>You can simply impress your audience and add a unique zing.</a:t>
              </a:r>
            </a:p>
          </p:txBody>
        </p:sp>
        <p:sp>
          <p:nvSpPr>
            <p:cNvPr id="65" name="TextBox 64"/>
            <p:cNvSpPr txBox="1"/>
            <p:nvPr/>
          </p:nvSpPr>
          <p:spPr>
            <a:xfrm>
              <a:off x="3017859" y="4363106"/>
              <a:ext cx="1870812"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66" name="Group 65"/>
          <p:cNvGrpSpPr/>
          <p:nvPr/>
        </p:nvGrpSpPr>
        <p:grpSpPr>
          <a:xfrm>
            <a:off x="6588224" y="3867464"/>
            <a:ext cx="1765576" cy="872113"/>
            <a:chOff x="3017859" y="4363106"/>
            <a:chExt cx="1870812" cy="872113"/>
          </a:xfrm>
        </p:grpSpPr>
        <p:sp>
          <p:nvSpPr>
            <p:cNvPr id="67" name="TextBox 66"/>
            <p:cNvSpPr txBox="1"/>
            <p:nvPr/>
          </p:nvSpPr>
          <p:spPr>
            <a:xfrm>
              <a:off x="3021856" y="4588888"/>
              <a:ext cx="1866815" cy="646331"/>
            </a:xfrm>
            <a:prstGeom prst="rect">
              <a:avLst/>
            </a:prstGeom>
            <a:noFill/>
            <a:ln>
              <a:noFill/>
            </a:ln>
          </p:spPr>
          <p:txBody>
            <a:bodyPr wrap="square" rtlCol="0">
              <a:spAutoFit/>
            </a:bodyPr>
            <a:lstStyle/>
            <a:p>
              <a:pPr algn="ctr"/>
              <a:r>
                <a:rPr lang="en-US" altLang="ko-KR" sz="1200" dirty="0">
                  <a:solidFill>
                    <a:schemeClr val="bg1"/>
                  </a:solidFill>
                  <a:cs typeface="Arial" pitchFamily="34" charset="0"/>
                </a:rPr>
                <a:t>You can simply impress your audience and add a unique zing.</a:t>
              </a:r>
            </a:p>
          </p:txBody>
        </p:sp>
        <p:sp>
          <p:nvSpPr>
            <p:cNvPr id="68" name="TextBox 67"/>
            <p:cNvSpPr txBox="1"/>
            <p:nvPr/>
          </p:nvSpPr>
          <p:spPr>
            <a:xfrm>
              <a:off x="3017859" y="4363106"/>
              <a:ext cx="1870812"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15" name="Rectangle 14"/>
          <p:cNvSpPr/>
          <p:nvPr/>
        </p:nvSpPr>
        <p:spPr>
          <a:xfrm>
            <a:off x="8070709" y="1593318"/>
            <a:ext cx="566181" cy="369332"/>
          </a:xfrm>
          <a:prstGeom prst="rect">
            <a:avLst/>
          </a:prstGeom>
        </p:spPr>
        <p:txBody>
          <a:bodyPr wrap="none">
            <a:spAutoFit/>
          </a:bodyPr>
          <a:lstStyle/>
          <a:p>
            <a:pPr algn="ctr">
              <a:defRPr/>
            </a:pPr>
            <a:r>
              <a:rPr lang="en-US" altLang="ko-KR" b="1" dirty="0">
                <a:solidFill>
                  <a:schemeClr val="bg1"/>
                </a:solidFill>
                <a:cs typeface="Arial" pitchFamily="34" charset="0"/>
              </a:rPr>
              <a:t>90</a:t>
            </a:r>
            <a:r>
              <a:rPr lang="en-US" altLang="ko-KR" sz="1100" b="1" dirty="0">
                <a:solidFill>
                  <a:schemeClr val="bg1"/>
                </a:solidFill>
                <a:cs typeface="Arial" pitchFamily="34" charset="0"/>
              </a:rPr>
              <a:t>%</a:t>
            </a:r>
            <a:endParaRPr lang="ko-KR" altLang="en-US" sz="1100" b="1" dirty="0">
              <a:solidFill>
                <a:schemeClr val="bg1"/>
              </a:solidFill>
              <a:cs typeface="Arial" pitchFamily="34" charset="0"/>
            </a:endParaRPr>
          </a:p>
        </p:txBody>
      </p:sp>
      <p:sp>
        <p:nvSpPr>
          <p:cNvPr id="70" name="Rectangle 69"/>
          <p:cNvSpPr/>
          <p:nvPr/>
        </p:nvSpPr>
        <p:spPr>
          <a:xfrm>
            <a:off x="6054485" y="2514596"/>
            <a:ext cx="566181" cy="369332"/>
          </a:xfrm>
          <a:prstGeom prst="rect">
            <a:avLst/>
          </a:prstGeom>
        </p:spPr>
        <p:txBody>
          <a:bodyPr wrap="none">
            <a:spAutoFit/>
          </a:bodyPr>
          <a:lstStyle/>
          <a:p>
            <a:pPr algn="ctr">
              <a:defRPr/>
            </a:pPr>
            <a:r>
              <a:rPr lang="en-US" altLang="ko-KR" b="1" dirty="0">
                <a:solidFill>
                  <a:schemeClr val="bg1"/>
                </a:solidFill>
                <a:cs typeface="Arial" pitchFamily="34" charset="0"/>
              </a:rPr>
              <a:t>30</a:t>
            </a:r>
            <a:r>
              <a:rPr lang="en-US" altLang="ko-KR" sz="1100" b="1" dirty="0">
                <a:solidFill>
                  <a:schemeClr val="bg1"/>
                </a:solidFill>
                <a:cs typeface="Arial" pitchFamily="34" charset="0"/>
              </a:rPr>
              <a:t>%</a:t>
            </a:r>
            <a:endParaRPr lang="ko-KR" altLang="en-US" sz="1100" b="1" dirty="0">
              <a:solidFill>
                <a:schemeClr val="bg1"/>
              </a:solidFill>
              <a:cs typeface="Arial" pitchFamily="34" charset="0"/>
            </a:endParaRPr>
          </a:p>
        </p:txBody>
      </p:sp>
      <p:sp>
        <p:nvSpPr>
          <p:cNvPr id="71" name="Rectangle 70"/>
          <p:cNvSpPr/>
          <p:nvPr/>
        </p:nvSpPr>
        <p:spPr>
          <a:xfrm>
            <a:off x="4038260" y="2225943"/>
            <a:ext cx="566181" cy="369332"/>
          </a:xfrm>
          <a:prstGeom prst="rect">
            <a:avLst/>
          </a:prstGeom>
        </p:spPr>
        <p:txBody>
          <a:bodyPr wrap="none">
            <a:spAutoFit/>
          </a:bodyPr>
          <a:lstStyle/>
          <a:p>
            <a:pPr algn="ctr">
              <a:defRPr/>
            </a:pPr>
            <a:r>
              <a:rPr lang="en-US" altLang="ko-KR" b="1" dirty="0">
                <a:solidFill>
                  <a:schemeClr val="bg1"/>
                </a:solidFill>
                <a:cs typeface="Arial" pitchFamily="34" charset="0"/>
              </a:rPr>
              <a:t>50</a:t>
            </a:r>
            <a:r>
              <a:rPr lang="en-US" altLang="ko-KR" sz="1100" b="1" dirty="0">
                <a:solidFill>
                  <a:schemeClr val="bg1"/>
                </a:solidFill>
                <a:cs typeface="Arial" pitchFamily="34" charset="0"/>
              </a:rPr>
              <a:t>%</a:t>
            </a:r>
            <a:endParaRPr lang="ko-KR" altLang="en-US" sz="1100" b="1" dirty="0">
              <a:solidFill>
                <a:schemeClr val="bg1"/>
              </a:solidFill>
              <a:cs typeface="Arial" pitchFamily="34" charset="0"/>
            </a:endParaRPr>
          </a:p>
        </p:txBody>
      </p:sp>
      <p:sp>
        <p:nvSpPr>
          <p:cNvPr id="72" name="Rectangle 71"/>
          <p:cNvSpPr/>
          <p:nvPr/>
        </p:nvSpPr>
        <p:spPr>
          <a:xfrm>
            <a:off x="2022034" y="1937290"/>
            <a:ext cx="566182" cy="369332"/>
          </a:xfrm>
          <a:prstGeom prst="rect">
            <a:avLst/>
          </a:prstGeom>
        </p:spPr>
        <p:txBody>
          <a:bodyPr wrap="none">
            <a:spAutoFit/>
          </a:bodyPr>
          <a:lstStyle/>
          <a:p>
            <a:pPr algn="ctr">
              <a:defRPr/>
            </a:pPr>
            <a:r>
              <a:rPr lang="en-US" altLang="ko-KR" b="1" dirty="0">
                <a:solidFill>
                  <a:schemeClr val="bg1"/>
                </a:solidFill>
                <a:cs typeface="Arial" pitchFamily="34" charset="0"/>
              </a:rPr>
              <a:t>80</a:t>
            </a:r>
            <a:r>
              <a:rPr lang="en-US" altLang="ko-KR" sz="1100" b="1" dirty="0">
                <a:solidFill>
                  <a:schemeClr val="bg1"/>
                </a:solidFill>
                <a:cs typeface="Arial" pitchFamily="34" charset="0"/>
              </a:rPr>
              <a:t>%</a:t>
            </a:r>
            <a:endParaRPr lang="ko-KR" altLang="en-US" sz="1100" b="1" dirty="0">
              <a:solidFill>
                <a:schemeClr val="bg1"/>
              </a:solidFill>
              <a:cs typeface="Arial" pitchFamily="34" charset="0"/>
            </a:endParaRPr>
          </a:p>
        </p:txBody>
      </p:sp>
    </p:spTree>
    <p:extLst>
      <p:ext uri="{BB962C8B-B14F-4D97-AF65-F5344CB8AC3E}">
        <p14:creationId xmlns:p14="http://schemas.microsoft.com/office/powerpoint/2010/main" val="644330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5" name="Group 4"/>
          <p:cNvGrpSpPr/>
          <p:nvPr/>
        </p:nvGrpSpPr>
        <p:grpSpPr>
          <a:xfrm>
            <a:off x="405792" y="1358643"/>
            <a:ext cx="4166208" cy="1151291"/>
            <a:chOff x="395536" y="913120"/>
            <a:chExt cx="2376264" cy="1151291"/>
          </a:xfrm>
        </p:grpSpPr>
        <p:sp>
          <p:nvSpPr>
            <p:cNvPr id="6" name="TextBox 5"/>
            <p:cNvSpPr txBox="1"/>
            <p:nvPr/>
          </p:nvSpPr>
          <p:spPr>
            <a:xfrm>
              <a:off x="395536" y="1233414"/>
              <a:ext cx="2376264"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7" name="TextBox 6"/>
            <p:cNvSpPr txBox="1"/>
            <p:nvPr/>
          </p:nvSpPr>
          <p:spPr>
            <a:xfrm>
              <a:off x="395536" y="913120"/>
              <a:ext cx="237626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
        <p:nvSpPr>
          <p:cNvPr id="8" name="Trapezoid 22"/>
          <p:cNvSpPr/>
          <p:nvPr/>
        </p:nvSpPr>
        <p:spPr>
          <a:xfrm>
            <a:off x="683568" y="4246154"/>
            <a:ext cx="444684" cy="22622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Freeform 8"/>
          <p:cNvSpPr/>
          <p:nvPr/>
        </p:nvSpPr>
        <p:spPr>
          <a:xfrm>
            <a:off x="3435883" y="4166379"/>
            <a:ext cx="376248" cy="38577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Rounded Rectangle 25"/>
          <p:cNvSpPr/>
          <p:nvPr/>
        </p:nvSpPr>
        <p:spPr>
          <a:xfrm>
            <a:off x="6119762" y="4231008"/>
            <a:ext cx="350024" cy="25651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11" name="Group 10"/>
          <p:cNvGrpSpPr/>
          <p:nvPr/>
        </p:nvGrpSpPr>
        <p:grpSpPr>
          <a:xfrm>
            <a:off x="1318700" y="3927585"/>
            <a:ext cx="1926735" cy="863358"/>
            <a:chOff x="803640" y="3362835"/>
            <a:chExt cx="2059657" cy="863358"/>
          </a:xfrm>
        </p:grpSpPr>
        <p:sp>
          <p:nvSpPr>
            <p:cNvPr id="12" name="TextBox 11"/>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13" name="TextBox 12"/>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4" name="Group 13"/>
          <p:cNvGrpSpPr/>
          <p:nvPr/>
        </p:nvGrpSpPr>
        <p:grpSpPr>
          <a:xfrm>
            <a:off x="4002579" y="3927585"/>
            <a:ext cx="1926735" cy="863358"/>
            <a:chOff x="803640" y="3362835"/>
            <a:chExt cx="2059657" cy="863358"/>
          </a:xfrm>
        </p:grpSpPr>
        <p:sp>
          <p:nvSpPr>
            <p:cNvPr id="15" name="TextBox 14"/>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16" name="TextBox 15"/>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7" name="Group 16"/>
          <p:cNvGrpSpPr/>
          <p:nvPr/>
        </p:nvGrpSpPr>
        <p:grpSpPr>
          <a:xfrm>
            <a:off x="6660232" y="3927585"/>
            <a:ext cx="1926735" cy="863358"/>
            <a:chOff x="803640" y="3362835"/>
            <a:chExt cx="2059657" cy="863358"/>
          </a:xfrm>
        </p:grpSpPr>
        <p:sp>
          <p:nvSpPr>
            <p:cNvPr id="18" name="TextBox 17"/>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19" name="TextBox 18"/>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20" name="그림 개체 틀 19">
            <a:extLst>
              <a:ext uri="{FF2B5EF4-FFF2-40B4-BE49-F238E27FC236}">
                <a16:creationId xmlns:a16="http://schemas.microsoft.com/office/drawing/2014/main" id="{F1876261-70E2-4349-B7E4-34C6B4ED6602}"/>
              </a:ext>
            </a:extLst>
          </p:cNvPr>
          <p:cNvSpPr>
            <a:spLocks noGrp="1"/>
          </p:cNvSpPr>
          <p:nvPr>
            <p:ph type="pic" idx="1"/>
          </p:nvPr>
        </p:nvSpPr>
        <p:spPr/>
      </p:sp>
    </p:spTree>
    <p:extLst>
      <p:ext uri="{BB962C8B-B14F-4D97-AF65-F5344CB8AC3E}">
        <p14:creationId xmlns:p14="http://schemas.microsoft.com/office/powerpoint/2010/main" val="1042041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Columns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10" name="Group 9"/>
          <p:cNvGrpSpPr/>
          <p:nvPr/>
        </p:nvGrpSpPr>
        <p:grpSpPr>
          <a:xfrm>
            <a:off x="1069967" y="1778926"/>
            <a:ext cx="2448271" cy="579152"/>
            <a:chOff x="1069967" y="1778926"/>
            <a:chExt cx="2448271" cy="579152"/>
          </a:xfrm>
        </p:grpSpPr>
        <p:sp>
          <p:nvSpPr>
            <p:cNvPr id="7" name="Rounded Rectangle 6"/>
            <p:cNvSpPr/>
            <p:nvPr/>
          </p:nvSpPr>
          <p:spPr>
            <a:xfrm rot="2573601">
              <a:off x="1069967" y="1778926"/>
              <a:ext cx="2232248" cy="108000"/>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rot="2573601">
              <a:off x="1285990" y="2250078"/>
              <a:ext cx="2232248" cy="108000"/>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Rounded Rectangle 7"/>
          <p:cNvSpPr/>
          <p:nvPr/>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2339752" y="1347614"/>
            <a:ext cx="5832648" cy="2807624"/>
            <a:chOff x="2227884" y="1330362"/>
            <a:chExt cx="2835932" cy="2807624"/>
          </a:xfrm>
          <a:solidFill>
            <a:srgbClr val="69B6CC"/>
          </a:solidFill>
        </p:grpSpPr>
        <p:sp>
          <p:nvSpPr>
            <p:cNvPr id="14" name="TextBox 13"/>
            <p:cNvSpPr txBox="1"/>
            <p:nvPr/>
          </p:nvSpPr>
          <p:spPr>
            <a:xfrm>
              <a:off x="2227884" y="1644996"/>
              <a:ext cx="2835932" cy="2492990"/>
            </a:xfrm>
            <a:prstGeom prst="rect">
              <a:avLst/>
            </a:prstGeom>
            <a:grpFill/>
          </p:spPr>
          <p:txBody>
            <a:bodyPr wrap="square" rtlCol="0">
              <a:spAutoFit/>
            </a:bodyPr>
            <a:lstStyle/>
            <a:p>
              <a:r>
                <a:rPr lang="en-US" altLang="ko-KR" sz="1200" dirty="0">
                  <a:solidFill>
                    <a:schemeClr val="bg1"/>
                  </a:solidFill>
                  <a:cs typeface="Arial" pitchFamily="34" charset="0"/>
                </a:rPr>
                <a:t>Easy to change colors, photos and Text. Get a modern PowerPoint  Presentation that is beautifully designed. I hope and I believe that this Template will your Time, Money and Reputation. Easy to change colors, photos and Text. Get a modern PowerPoint  Presentation that is beautifully designed. You can simply impress your audience and add a unique zing and appeal to your Presentations. I hope and I believe that this Template will your Time, Money and Reputation. You can simply impress your audience and add a unique zing and appeal to your Presentations.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I hope and I believe that this Template will your Time, Money and Reputation. Easy to change colors, photos and Text.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Get a modern PowerPoint  Presentation that is beautifully designed. You can simply impress your audience and add a unique zing and appeal to your Presentations. </a:t>
              </a:r>
            </a:p>
          </p:txBody>
        </p:sp>
        <p:sp>
          <p:nvSpPr>
            <p:cNvPr id="15" name="TextBox 14"/>
            <p:cNvSpPr txBox="1"/>
            <p:nvPr/>
          </p:nvSpPr>
          <p:spPr>
            <a:xfrm>
              <a:off x="2227884" y="1330362"/>
              <a:ext cx="2835932" cy="276999"/>
            </a:xfrm>
            <a:prstGeom prst="rect">
              <a:avLst/>
            </a:prstGeom>
            <a:grpFill/>
          </p:spPr>
          <p:txBody>
            <a:bodyPr wrap="square" rtlCol="0">
              <a:spAutoFit/>
            </a:bodyPr>
            <a:lstStyle/>
            <a:p>
              <a:r>
                <a:rPr lang="en-US" altLang="ko-KR" sz="1200" b="1" dirty="0">
                  <a:solidFill>
                    <a:schemeClr val="bg1"/>
                  </a:solidFill>
                  <a:cs typeface="Arial" pitchFamily="34" charset="0"/>
                </a:rPr>
                <a:t>Easy to change colors, photos and Text. </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1311713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7"/>
          <p:cNvSpPr/>
          <p:nvPr/>
        </p:nvSpPr>
        <p:spPr>
          <a:xfrm rot="2539017">
            <a:off x="1247791" y="2185900"/>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7"/>
          <p:cNvSpPr/>
          <p:nvPr/>
        </p:nvSpPr>
        <p:spPr>
          <a:xfrm rot="2539017">
            <a:off x="4632167" y="2185901"/>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p:cNvSpPr>
            <a:spLocks noGrp="1"/>
          </p:cNvSpPr>
          <p:nvPr>
            <p:ph type="body" sz="quarter" idx="10"/>
          </p:nvPr>
        </p:nvSpPr>
        <p:spPr/>
        <p:txBody>
          <a:bodyPr/>
          <a:lstStyle/>
          <a:p>
            <a:r>
              <a:rPr lang="en-US" altLang="ko-KR" dirty="0"/>
              <a:t>Columns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7" name="Rounded Rectangle 7"/>
          <p:cNvSpPr/>
          <p:nvPr/>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p:cNvGrpSpPr/>
          <p:nvPr/>
        </p:nvGrpSpPr>
        <p:grpSpPr>
          <a:xfrm>
            <a:off x="2191727" y="1347614"/>
            <a:ext cx="2592289" cy="3181712"/>
            <a:chOff x="2227883" y="1330362"/>
            <a:chExt cx="2835933" cy="3181712"/>
          </a:xfrm>
        </p:grpSpPr>
        <p:sp>
          <p:nvSpPr>
            <p:cNvPr id="9" name="TextBox 8"/>
            <p:cNvSpPr txBox="1"/>
            <p:nvPr/>
          </p:nvSpPr>
          <p:spPr>
            <a:xfrm>
              <a:off x="2227883" y="1834418"/>
              <a:ext cx="2835933" cy="2677656"/>
            </a:xfrm>
            <a:prstGeom prst="rect">
              <a:avLst/>
            </a:prstGeom>
            <a:solidFill>
              <a:srgbClr val="69B6CC"/>
            </a:solid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a:p>
              <a:r>
                <a:rPr lang="en-US" altLang="ko-KR" sz="1200" dirty="0">
                  <a:solidFill>
                    <a:schemeClr val="bg1"/>
                  </a:solidFill>
                  <a:cs typeface="Arial" pitchFamily="34" charset="0"/>
                </a:rPr>
                <a:t>Easy to change colors, photos and Text. Get a modern PowerPoint  Presentation that is beautifully designed. I hope and I believe that this Template will your Time, Money and Reputation. Easy to change colors, photos and Text.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Get a modern PowerPoint  Presentation that is beautifully designed. </a:t>
              </a:r>
            </a:p>
          </p:txBody>
        </p:sp>
        <p:sp>
          <p:nvSpPr>
            <p:cNvPr id="10" name="TextBox 9"/>
            <p:cNvSpPr txBox="1"/>
            <p:nvPr/>
          </p:nvSpPr>
          <p:spPr>
            <a:xfrm>
              <a:off x="2227884" y="1330362"/>
              <a:ext cx="2835932" cy="461665"/>
            </a:xfrm>
            <a:prstGeom prst="rect">
              <a:avLst/>
            </a:prstGeom>
            <a:noFill/>
          </p:spPr>
          <p:txBody>
            <a:bodyPr wrap="square" rtlCol="0">
              <a:spAutoFit/>
            </a:bodyPr>
            <a:lstStyle/>
            <a:p>
              <a:r>
                <a:rPr lang="en-US" altLang="ko-KR" sz="1200" b="1" dirty="0">
                  <a:solidFill>
                    <a:schemeClr val="bg1"/>
                  </a:solidFill>
                  <a:cs typeface="Arial" pitchFamily="34" charset="0"/>
                </a:rPr>
                <a:t>Easy to change colors, photos and Text. </a:t>
              </a:r>
              <a:endParaRPr lang="ko-KR" altLang="en-US" sz="1200" b="1" dirty="0">
                <a:solidFill>
                  <a:schemeClr val="bg1"/>
                </a:solidFill>
                <a:cs typeface="Arial" pitchFamily="34" charset="0"/>
              </a:endParaRPr>
            </a:p>
          </p:txBody>
        </p:sp>
      </p:grpSp>
      <p:grpSp>
        <p:nvGrpSpPr>
          <p:cNvPr id="11" name="Group 10"/>
          <p:cNvGrpSpPr/>
          <p:nvPr/>
        </p:nvGrpSpPr>
        <p:grpSpPr>
          <a:xfrm>
            <a:off x="5580112" y="1347614"/>
            <a:ext cx="2592289" cy="3181712"/>
            <a:chOff x="2227883" y="1330362"/>
            <a:chExt cx="2835933" cy="3181712"/>
          </a:xfrm>
          <a:solidFill>
            <a:srgbClr val="69B6CC"/>
          </a:solidFill>
        </p:grpSpPr>
        <p:sp>
          <p:nvSpPr>
            <p:cNvPr id="12" name="TextBox 11"/>
            <p:cNvSpPr txBox="1"/>
            <p:nvPr/>
          </p:nvSpPr>
          <p:spPr>
            <a:xfrm>
              <a:off x="2227883" y="1834418"/>
              <a:ext cx="2835933" cy="2677656"/>
            </a:xfrm>
            <a:prstGeom prst="rect">
              <a:avLst/>
            </a:prstGeom>
            <a:grp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a:p>
              <a:r>
                <a:rPr lang="en-US" altLang="ko-KR" sz="1200" dirty="0">
                  <a:solidFill>
                    <a:schemeClr val="bg1"/>
                  </a:solidFill>
                  <a:cs typeface="Arial" pitchFamily="34" charset="0"/>
                </a:rPr>
                <a:t>Easy to change colors, photos and Text. Get a modern PowerPoint  Presentation that is beautifully designed. I hope and I believe that this Template will your Time, Money and Reputation. Easy to change colors, photos and Text.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Get a modern PowerPoint  Presentation that is beautifully designed. </a:t>
              </a:r>
            </a:p>
          </p:txBody>
        </p:sp>
        <p:sp>
          <p:nvSpPr>
            <p:cNvPr id="13" name="TextBox 12"/>
            <p:cNvSpPr txBox="1"/>
            <p:nvPr/>
          </p:nvSpPr>
          <p:spPr>
            <a:xfrm>
              <a:off x="2227884" y="1330362"/>
              <a:ext cx="2835932" cy="461665"/>
            </a:xfrm>
            <a:prstGeom prst="rect">
              <a:avLst/>
            </a:prstGeom>
            <a:grpFill/>
          </p:spPr>
          <p:txBody>
            <a:bodyPr wrap="square" rtlCol="0">
              <a:spAutoFit/>
            </a:bodyPr>
            <a:lstStyle/>
            <a:p>
              <a:r>
                <a:rPr lang="en-US" altLang="ko-KR" sz="1200" b="1" dirty="0">
                  <a:solidFill>
                    <a:schemeClr val="bg1"/>
                  </a:solidFill>
                  <a:cs typeface="Arial" pitchFamily="34" charset="0"/>
                </a:rPr>
                <a:t>Easy to change colors, photos and Text. </a:t>
              </a:r>
              <a:endParaRPr lang="ko-KR" altLang="en-US" sz="1200" b="1" dirty="0">
                <a:solidFill>
                  <a:schemeClr val="bg1"/>
                </a:solidFill>
                <a:cs typeface="Arial" pitchFamily="34" charset="0"/>
              </a:endParaRPr>
            </a:p>
          </p:txBody>
        </p:sp>
      </p:grpSp>
      <p:grpSp>
        <p:nvGrpSpPr>
          <p:cNvPr id="23" name="Group 22"/>
          <p:cNvGrpSpPr/>
          <p:nvPr/>
        </p:nvGrpSpPr>
        <p:grpSpPr>
          <a:xfrm>
            <a:off x="4667172" y="4611656"/>
            <a:ext cx="1520361" cy="287239"/>
            <a:chOff x="4667172" y="4611656"/>
            <a:chExt cx="1520361" cy="287239"/>
          </a:xfrm>
        </p:grpSpPr>
        <p:sp>
          <p:nvSpPr>
            <p:cNvPr id="19" name="Rounded Rectangle 18"/>
            <p:cNvSpPr/>
            <p:nvPr/>
          </p:nvSpPr>
          <p:spPr>
            <a:xfrm rot="2573601">
              <a:off x="4667172" y="4611656"/>
              <a:ext cx="1520361" cy="108000"/>
            </a:xfrm>
            <a:custGeom>
              <a:avLst/>
              <a:gdLst/>
              <a:ahLst/>
              <a:cxnLst/>
              <a:rect l="l" t="t" r="r" b="b"/>
              <a:pathLst>
                <a:path w="1520361" h="108000">
                  <a:moveTo>
                    <a:pt x="15817" y="15816"/>
                  </a:moveTo>
                  <a:cubicBezTo>
                    <a:pt x="25589" y="6044"/>
                    <a:pt x="39089" y="0"/>
                    <a:pt x="54000" y="0"/>
                  </a:cubicBezTo>
                  <a:lnTo>
                    <a:pt x="1520361" y="0"/>
                  </a:lnTo>
                  <a:lnTo>
                    <a:pt x="1404111" y="108000"/>
                  </a:lnTo>
                  <a:lnTo>
                    <a:pt x="54001" y="108000"/>
                  </a:lnTo>
                  <a:cubicBezTo>
                    <a:pt x="24178" y="108000"/>
                    <a:pt x="0" y="83823"/>
                    <a:pt x="0" y="54000"/>
                  </a:cubicBezTo>
                  <a:cubicBezTo>
                    <a:pt x="0" y="39088"/>
                    <a:pt x="6044" y="25588"/>
                    <a:pt x="15817" y="15816"/>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Rounded Rectangle 19"/>
            <p:cNvSpPr/>
            <p:nvPr/>
          </p:nvSpPr>
          <p:spPr>
            <a:xfrm rot="2573601">
              <a:off x="4829362" y="4790895"/>
              <a:ext cx="993679" cy="108000"/>
            </a:xfrm>
            <a:custGeom>
              <a:avLst/>
              <a:gdLst/>
              <a:ahLst/>
              <a:cxnLst/>
              <a:rect l="l" t="t" r="r" b="b"/>
              <a:pathLst>
                <a:path w="993679" h="108000">
                  <a:moveTo>
                    <a:pt x="15816" y="15816"/>
                  </a:moveTo>
                  <a:cubicBezTo>
                    <a:pt x="25588" y="6044"/>
                    <a:pt x="39088" y="0"/>
                    <a:pt x="54000" y="0"/>
                  </a:cubicBezTo>
                  <a:lnTo>
                    <a:pt x="993679" y="0"/>
                  </a:lnTo>
                  <a:lnTo>
                    <a:pt x="877430" y="108000"/>
                  </a:lnTo>
                  <a:lnTo>
                    <a:pt x="54000" y="108000"/>
                  </a:lnTo>
                  <a:cubicBezTo>
                    <a:pt x="24177" y="108000"/>
                    <a:pt x="0" y="83823"/>
                    <a:pt x="0" y="54000"/>
                  </a:cubicBezTo>
                  <a:cubicBezTo>
                    <a:pt x="0" y="39088"/>
                    <a:pt x="6044" y="25588"/>
                    <a:pt x="15816" y="15816"/>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2479480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57A7BD"/>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1"/>
                </a:solidFill>
              </a:rPr>
              <a:t>Thank you</a:t>
            </a:r>
            <a:endParaRPr lang="ko-KR" altLang="en-US" dirty="0">
              <a:solidFill>
                <a:schemeClr val="bg1"/>
              </a:solidFill>
            </a:endParaRPr>
          </a:p>
        </p:txBody>
      </p:sp>
      <p:sp>
        <p:nvSpPr>
          <p:cNvPr id="3" name="Text Placeholder 2"/>
          <p:cNvSpPr>
            <a:spLocks noGrp="1"/>
          </p:cNvSpPr>
          <p:nvPr>
            <p:ph type="body" sz="quarter" idx="11"/>
          </p:nvPr>
        </p:nvSpPr>
        <p:spPr/>
        <p:txBody>
          <a:bodyPr/>
          <a:lstStyle/>
          <a:p>
            <a:pPr lvl="0"/>
            <a:r>
              <a:rPr lang="en-US" altLang="ko-KR" dirty="0">
                <a:solidFill>
                  <a:schemeClr val="bg1"/>
                </a:solidFill>
              </a:rPr>
              <a:t>Insert the title of your subtitle Here</a:t>
            </a:r>
          </a:p>
        </p:txBody>
      </p:sp>
    </p:spTree>
    <p:extLst>
      <p:ext uri="{BB962C8B-B14F-4D97-AF65-F5344CB8AC3E}">
        <p14:creationId xmlns:p14="http://schemas.microsoft.com/office/powerpoint/2010/main" val="61455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61" name="TextBox 60">
            <a:extLst>
              <a:ext uri="{FF2B5EF4-FFF2-40B4-BE49-F238E27FC236}">
                <a16:creationId xmlns:a16="http://schemas.microsoft.com/office/drawing/2014/main" id="{12044819-498E-4B18-AE0D-09F18BA02382}"/>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2" name="TextBox 61">
            <a:extLst>
              <a:ext uri="{FF2B5EF4-FFF2-40B4-BE49-F238E27FC236}">
                <a16:creationId xmlns:a16="http://schemas.microsoft.com/office/drawing/2014/main" id="{F95643A7-ECA5-4511-B841-21947F0EF841}"/>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C7AC4F22-187C-4DCB-96E0-C65B6788A745}"/>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4" name="TextBox 63">
            <a:extLst>
              <a:ext uri="{FF2B5EF4-FFF2-40B4-BE49-F238E27FC236}">
                <a16:creationId xmlns:a16="http://schemas.microsoft.com/office/drawing/2014/main" id="{F2EEC405-CA0D-48B1-816B-B1FE1AAE4882}"/>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65" name="Diamond 5">
            <a:extLst>
              <a:ext uri="{FF2B5EF4-FFF2-40B4-BE49-F238E27FC236}">
                <a16:creationId xmlns:a16="http://schemas.microsoft.com/office/drawing/2014/main" id="{622C3C6A-BC1D-4051-8FB8-71F926D5BE3C}"/>
              </a:ext>
            </a:extLst>
          </p:cNvPr>
          <p:cNvSpPr/>
          <p:nvPr/>
        </p:nvSpPr>
        <p:spPr>
          <a:xfrm>
            <a:off x="4870785" y="1339861"/>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6" name="Isosceles Triangle 51">
            <a:extLst>
              <a:ext uri="{FF2B5EF4-FFF2-40B4-BE49-F238E27FC236}">
                <a16:creationId xmlns:a16="http://schemas.microsoft.com/office/drawing/2014/main" id="{976AE607-A445-4A0E-A4C7-8DFDCDD3117F}"/>
              </a:ext>
            </a:extLst>
          </p:cNvPr>
          <p:cNvSpPr/>
          <p:nvPr/>
        </p:nvSpPr>
        <p:spPr>
          <a:xfrm>
            <a:off x="4297988" y="1388030"/>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Isosceles Triangle 57">
            <a:extLst>
              <a:ext uri="{FF2B5EF4-FFF2-40B4-BE49-F238E27FC236}">
                <a16:creationId xmlns:a16="http://schemas.microsoft.com/office/drawing/2014/main" id="{3972F6F1-6469-4754-BC8B-FA7AB883AD0F}"/>
              </a:ext>
            </a:extLst>
          </p:cNvPr>
          <p:cNvSpPr/>
          <p:nvPr/>
        </p:nvSpPr>
        <p:spPr>
          <a:xfrm>
            <a:off x="4872210" y="3407764"/>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8" name="Rectangle 7">
            <a:extLst>
              <a:ext uri="{FF2B5EF4-FFF2-40B4-BE49-F238E27FC236}">
                <a16:creationId xmlns:a16="http://schemas.microsoft.com/office/drawing/2014/main" id="{0ABE1BF0-11A5-450C-9329-225E061059BB}"/>
              </a:ext>
            </a:extLst>
          </p:cNvPr>
          <p:cNvSpPr/>
          <p:nvPr/>
        </p:nvSpPr>
        <p:spPr>
          <a:xfrm rot="18900000">
            <a:off x="7243003" y="2816601"/>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Parallelogram 15">
            <a:extLst>
              <a:ext uri="{FF2B5EF4-FFF2-40B4-BE49-F238E27FC236}">
                <a16:creationId xmlns:a16="http://schemas.microsoft.com/office/drawing/2014/main" id="{A366B03B-742B-46C8-8307-8880C65F002A}"/>
              </a:ext>
            </a:extLst>
          </p:cNvPr>
          <p:cNvSpPr/>
          <p:nvPr/>
        </p:nvSpPr>
        <p:spPr>
          <a:xfrm flipH="1">
            <a:off x="4293692" y="3490877"/>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Freeform 19">
            <a:extLst>
              <a:ext uri="{FF2B5EF4-FFF2-40B4-BE49-F238E27FC236}">
                <a16:creationId xmlns:a16="http://schemas.microsoft.com/office/drawing/2014/main" id="{560DC9C0-A327-4B45-A933-6BBB21588984}"/>
              </a:ext>
            </a:extLst>
          </p:cNvPr>
          <p:cNvSpPr/>
          <p:nvPr/>
        </p:nvSpPr>
        <p:spPr>
          <a:xfrm>
            <a:off x="5986218" y="2808370"/>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ectangle 30">
            <a:extLst>
              <a:ext uri="{FF2B5EF4-FFF2-40B4-BE49-F238E27FC236}">
                <a16:creationId xmlns:a16="http://schemas.microsoft.com/office/drawing/2014/main" id="{E6958B1E-E027-45F9-9B02-E3AD91172636}"/>
              </a:ext>
            </a:extLst>
          </p:cNvPr>
          <p:cNvSpPr/>
          <p:nvPr/>
        </p:nvSpPr>
        <p:spPr>
          <a:xfrm>
            <a:off x="8252327" y="277972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Rectangle 7">
            <a:extLst>
              <a:ext uri="{FF2B5EF4-FFF2-40B4-BE49-F238E27FC236}">
                <a16:creationId xmlns:a16="http://schemas.microsoft.com/office/drawing/2014/main" id="{4ECFC111-AE12-4F1A-A52B-4A85FA9EF01D}"/>
              </a:ext>
            </a:extLst>
          </p:cNvPr>
          <p:cNvSpPr/>
          <p:nvPr/>
        </p:nvSpPr>
        <p:spPr>
          <a:xfrm>
            <a:off x="5443583" y="135800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5">
            <a:extLst>
              <a:ext uri="{FF2B5EF4-FFF2-40B4-BE49-F238E27FC236}">
                <a16:creationId xmlns:a16="http://schemas.microsoft.com/office/drawing/2014/main" id="{61FAD037-7AA9-4ECD-89F5-6DDEF68CA22E}"/>
              </a:ext>
            </a:extLst>
          </p:cNvPr>
          <p:cNvSpPr/>
          <p:nvPr/>
        </p:nvSpPr>
        <p:spPr>
          <a:xfrm rot="5400000">
            <a:off x="5980941" y="135800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Pie 24">
            <a:extLst>
              <a:ext uri="{FF2B5EF4-FFF2-40B4-BE49-F238E27FC236}">
                <a16:creationId xmlns:a16="http://schemas.microsoft.com/office/drawing/2014/main" id="{A4B3F20F-34FE-423D-B102-5049793BB344}"/>
              </a:ext>
            </a:extLst>
          </p:cNvPr>
          <p:cNvSpPr/>
          <p:nvPr/>
        </p:nvSpPr>
        <p:spPr>
          <a:xfrm>
            <a:off x="5347362" y="3475221"/>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5" name="Parallelogram 30">
            <a:extLst>
              <a:ext uri="{FF2B5EF4-FFF2-40B4-BE49-F238E27FC236}">
                <a16:creationId xmlns:a16="http://schemas.microsoft.com/office/drawing/2014/main" id="{31912F21-384E-454F-8B48-69CEED302C7B}"/>
              </a:ext>
            </a:extLst>
          </p:cNvPr>
          <p:cNvSpPr/>
          <p:nvPr/>
        </p:nvSpPr>
        <p:spPr>
          <a:xfrm flipH="1">
            <a:off x="8235089" y="204709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6" name="Block Arc 14">
            <a:extLst>
              <a:ext uri="{FF2B5EF4-FFF2-40B4-BE49-F238E27FC236}">
                <a16:creationId xmlns:a16="http://schemas.microsoft.com/office/drawing/2014/main" id="{1D3D07AD-C163-4E3E-A6A2-6AA78D74B157}"/>
              </a:ext>
            </a:extLst>
          </p:cNvPr>
          <p:cNvSpPr/>
          <p:nvPr/>
        </p:nvSpPr>
        <p:spPr>
          <a:xfrm rot="16200000">
            <a:off x="6518856" y="1325152"/>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7" name="Block Arc 41">
            <a:extLst>
              <a:ext uri="{FF2B5EF4-FFF2-40B4-BE49-F238E27FC236}">
                <a16:creationId xmlns:a16="http://schemas.microsoft.com/office/drawing/2014/main" id="{EAECE185-FCE1-49AC-97EF-B1FCA0EACCD5}"/>
              </a:ext>
            </a:extLst>
          </p:cNvPr>
          <p:cNvSpPr/>
          <p:nvPr/>
        </p:nvSpPr>
        <p:spPr>
          <a:xfrm>
            <a:off x="7122001" y="1293526"/>
            <a:ext cx="323224" cy="450993"/>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8" name="Right Triangle 17">
            <a:extLst>
              <a:ext uri="{FF2B5EF4-FFF2-40B4-BE49-F238E27FC236}">
                <a16:creationId xmlns:a16="http://schemas.microsoft.com/office/drawing/2014/main" id="{10B4807F-EB10-425F-BCDE-5A3CFCCBF90D}"/>
              </a:ext>
            </a:extLst>
          </p:cNvPr>
          <p:cNvSpPr/>
          <p:nvPr/>
        </p:nvSpPr>
        <p:spPr>
          <a:xfrm>
            <a:off x="5959131" y="3462912"/>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Oval 27">
            <a:extLst>
              <a:ext uri="{FF2B5EF4-FFF2-40B4-BE49-F238E27FC236}">
                <a16:creationId xmlns:a16="http://schemas.microsoft.com/office/drawing/2014/main" id="{EA117DF2-D582-445A-B6BB-85846BFA4C4A}"/>
              </a:ext>
            </a:extLst>
          </p:cNvPr>
          <p:cNvSpPr/>
          <p:nvPr/>
        </p:nvSpPr>
        <p:spPr>
          <a:xfrm>
            <a:off x="3714219" y="4055836"/>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0" name="Parallelogram 15">
            <a:extLst>
              <a:ext uri="{FF2B5EF4-FFF2-40B4-BE49-F238E27FC236}">
                <a16:creationId xmlns:a16="http://schemas.microsoft.com/office/drawing/2014/main" id="{6A9C0407-D0BA-43FB-BA0E-B07CACCF18D1}"/>
              </a:ext>
            </a:extLst>
          </p:cNvPr>
          <p:cNvSpPr/>
          <p:nvPr/>
        </p:nvSpPr>
        <p:spPr>
          <a:xfrm rot="16200000">
            <a:off x="6526713" y="2741871"/>
            <a:ext cx="408905" cy="44262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1" name="Round Same Side Corner Rectangle 21">
            <a:extLst>
              <a:ext uri="{FF2B5EF4-FFF2-40B4-BE49-F238E27FC236}">
                <a16:creationId xmlns:a16="http://schemas.microsoft.com/office/drawing/2014/main" id="{C805909F-BD03-425F-A425-5B2F43375D62}"/>
              </a:ext>
            </a:extLst>
          </p:cNvPr>
          <p:cNvSpPr/>
          <p:nvPr/>
        </p:nvSpPr>
        <p:spPr>
          <a:xfrm rot="10800000">
            <a:off x="7055425" y="2058137"/>
            <a:ext cx="264059" cy="298187"/>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2" name="Oval 26">
            <a:extLst>
              <a:ext uri="{FF2B5EF4-FFF2-40B4-BE49-F238E27FC236}">
                <a16:creationId xmlns:a16="http://schemas.microsoft.com/office/drawing/2014/main" id="{4908FF39-111C-468B-89FB-EBE9EEEEEA90}"/>
              </a:ext>
            </a:extLst>
          </p:cNvPr>
          <p:cNvSpPr/>
          <p:nvPr/>
        </p:nvSpPr>
        <p:spPr>
          <a:xfrm>
            <a:off x="5454590" y="2770652"/>
            <a:ext cx="322665" cy="385063"/>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3" name="Freeform 32">
            <a:extLst>
              <a:ext uri="{FF2B5EF4-FFF2-40B4-BE49-F238E27FC236}">
                <a16:creationId xmlns:a16="http://schemas.microsoft.com/office/drawing/2014/main" id="{53B498A1-26A6-4245-832A-FD525E672DFA}"/>
              </a:ext>
            </a:extLst>
          </p:cNvPr>
          <p:cNvSpPr/>
          <p:nvPr/>
        </p:nvSpPr>
        <p:spPr>
          <a:xfrm>
            <a:off x="3674423" y="133215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4" name="Rounded Rectangle 10">
            <a:extLst>
              <a:ext uri="{FF2B5EF4-FFF2-40B4-BE49-F238E27FC236}">
                <a16:creationId xmlns:a16="http://schemas.microsoft.com/office/drawing/2014/main" id="{C65A6985-46DC-43FE-967E-9B4C04E93EDE}"/>
              </a:ext>
            </a:extLst>
          </p:cNvPr>
          <p:cNvSpPr/>
          <p:nvPr/>
        </p:nvSpPr>
        <p:spPr>
          <a:xfrm>
            <a:off x="6524895" y="20390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5" name="Rounded Rectangle 32">
            <a:extLst>
              <a:ext uri="{FF2B5EF4-FFF2-40B4-BE49-F238E27FC236}">
                <a16:creationId xmlns:a16="http://schemas.microsoft.com/office/drawing/2014/main" id="{5159EBD0-F57D-4F5F-8FBC-3A06362C7BE5}"/>
              </a:ext>
            </a:extLst>
          </p:cNvPr>
          <p:cNvSpPr/>
          <p:nvPr/>
        </p:nvSpPr>
        <p:spPr>
          <a:xfrm>
            <a:off x="7648558" y="2795360"/>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6" name="Trapezoid 13">
            <a:extLst>
              <a:ext uri="{FF2B5EF4-FFF2-40B4-BE49-F238E27FC236}">
                <a16:creationId xmlns:a16="http://schemas.microsoft.com/office/drawing/2014/main" id="{CC7AB181-7B2F-48F4-A325-8143C082CA47}"/>
              </a:ext>
            </a:extLst>
          </p:cNvPr>
          <p:cNvSpPr/>
          <p:nvPr/>
        </p:nvSpPr>
        <p:spPr>
          <a:xfrm>
            <a:off x="4332749" y="2054252"/>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7" name="Rounded Rectangle 7">
            <a:extLst>
              <a:ext uri="{FF2B5EF4-FFF2-40B4-BE49-F238E27FC236}">
                <a16:creationId xmlns:a16="http://schemas.microsoft.com/office/drawing/2014/main" id="{3F18D5BD-B014-4B8B-ACCD-91950131E3DF}"/>
              </a:ext>
            </a:extLst>
          </p:cNvPr>
          <p:cNvSpPr/>
          <p:nvPr/>
        </p:nvSpPr>
        <p:spPr>
          <a:xfrm>
            <a:off x="6063254" y="2046918"/>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8" name="Rectangle 18">
            <a:extLst>
              <a:ext uri="{FF2B5EF4-FFF2-40B4-BE49-F238E27FC236}">
                <a16:creationId xmlns:a16="http://schemas.microsoft.com/office/drawing/2014/main" id="{476F7471-A403-40C5-8B99-A73FE096C70D}"/>
              </a:ext>
            </a:extLst>
          </p:cNvPr>
          <p:cNvSpPr/>
          <p:nvPr/>
        </p:nvSpPr>
        <p:spPr>
          <a:xfrm>
            <a:off x="4970957" y="2074010"/>
            <a:ext cx="335348" cy="26644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9" name="Rounded Rectangle 25">
            <a:extLst>
              <a:ext uri="{FF2B5EF4-FFF2-40B4-BE49-F238E27FC236}">
                <a16:creationId xmlns:a16="http://schemas.microsoft.com/office/drawing/2014/main" id="{3D91F944-389E-4F6C-8F93-505CDA3EDA6D}"/>
              </a:ext>
            </a:extLst>
          </p:cNvPr>
          <p:cNvSpPr/>
          <p:nvPr/>
        </p:nvSpPr>
        <p:spPr>
          <a:xfrm>
            <a:off x="5582675" y="2063662"/>
            <a:ext cx="204209" cy="287136"/>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0" name="Chord 14">
            <a:extLst>
              <a:ext uri="{FF2B5EF4-FFF2-40B4-BE49-F238E27FC236}">
                <a16:creationId xmlns:a16="http://schemas.microsoft.com/office/drawing/2014/main" id="{96E00082-FF61-4B9D-8D47-EFB7D7290006}"/>
              </a:ext>
            </a:extLst>
          </p:cNvPr>
          <p:cNvSpPr/>
          <p:nvPr/>
        </p:nvSpPr>
        <p:spPr>
          <a:xfrm>
            <a:off x="4739580" y="4101013"/>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1" name="Rounded Rectangle 6">
            <a:extLst>
              <a:ext uri="{FF2B5EF4-FFF2-40B4-BE49-F238E27FC236}">
                <a16:creationId xmlns:a16="http://schemas.microsoft.com/office/drawing/2014/main" id="{94BD8FB0-7E92-410E-93FE-2EC6EB7708D4}"/>
              </a:ext>
            </a:extLst>
          </p:cNvPr>
          <p:cNvSpPr/>
          <p:nvPr/>
        </p:nvSpPr>
        <p:spPr>
          <a:xfrm>
            <a:off x="3709354" y="2008765"/>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2" name="Oval 66">
            <a:extLst>
              <a:ext uri="{FF2B5EF4-FFF2-40B4-BE49-F238E27FC236}">
                <a16:creationId xmlns:a16="http://schemas.microsoft.com/office/drawing/2014/main" id="{404993F7-F2E1-4E1F-BB9C-ADD3B5CF95AE}"/>
              </a:ext>
            </a:extLst>
          </p:cNvPr>
          <p:cNvSpPr/>
          <p:nvPr/>
        </p:nvSpPr>
        <p:spPr>
          <a:xfrm rot="20700000">
            <a:off x="4888177" y="2802702"/>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3" name="Isosceles Triangle 13">
            <a:extLst>
              <a:ext uri="{FF2B5EF4-FFF2-40B4-BE49-F238E27FC236}">
                <a16:creationId xmlns:a16="http://schemas.microsoft.com/office/drawing/2014/main" id="{274E4A3B-06D5-4C0C-A05A-F30A66F8B379}"/>
              </a:ext>
            </a:extLst>
          </p:cNvPr>
          <p:cNvSpPr/>
          <p:nvPr/>
        </p:nvSpPr>
        <p:spPr>
          <a:xfrm rot="10800000">
            <a:off x="4239875" y="4067280"/>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4" name="Smiley Face 14">
            <a:extLst>
              <a:ext uri="{FF2B5EF4-FFF2-40B4-BE49-F238E27FC236}">
                <a16:creationId xmlns:a16="http://schemas.microsoft.com/office/drawing/2014/main" id="{E0E16C35-6804-4D6F-9CEB-7EFB15995775}"/>
              </a:ext>
            </a:extLst>
          </p:cNvPr>
          <p:cNvSpPr/>
          <p:nvPr/>
        </p:nvSpPr>
        <p:spPr>
          <a:xfrm>
            <a:off x="5898553" y="4130712"/>
            <a:ext cx="382387" cy="38238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5" name="Smiley Face 12">
            <a:extLst>
              <a:ext uri="{FF2B5EF4-FFF2-40B4-BE49-F238E27FC236}">
                <a16:creationId xmlns:a16="http://schemas.microsoft.com/office/drawing/2014/main" id="{3FF69931-FCB0-4202-A448-CFCC1C340940}"/>
              </a:ext>
            </a:extLst>
          </p:cNvPr>
          <p:cNvSpPr/>
          <p:nvPr/>
        </p:nvSpPr>
        <p:spPr>
          <a:xfrm>
            <a:off x="7635601" y="4130712"/>
            <a:ext cx="382387" cy="38238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6" name="Smiley Face 15">
            <a:extLst>
              <a:ext uri="{FF2B5EF4-FFF2-40B4-BE49-F238E27FC236}">
                <a16:creationId xmlns:a16="http://schemas.microsoft.com/office/drawing/2014/main" id="{E7E63212-8CFE-472D-93D6-EB76B48618B9}"/>
              </a:ext>
            </a:extLst>
          </p:cNvPr>
          <p:cNvSpPr/>
          <p:nvPr/>
        </p:nvSpPr>
        <p:spPr>
          <a:xfrm>
            <a:off x="6480365" y="4132809"/>
            <a:ext cx="378193" cy="378193"/>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7" name="Oval 37">
            <a:extLst>
              <a:ext uri="{FF2B5EF4-FFF2-40B4-BE49-F238E27FC236}">
                <a16:creationId xmlns:a16="http://schemas.microsoft.com/office/drawing/2014/main" id="{12E2E34D-B421-4E85-A7FE-4D1EFD57504D}"/>
              </a:ext>
            </a:extLst>
          </p:cNvPr>
          <p:cNvSpPr/>
          <p:nvPr/>
        </p:nvSpPr>
        <p:spPr>
          <a:xfrm>
            <a:off x="8217414" y="4128388"/>
            <a:ext cx="387034" cy="38703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Smiley Face 14">
            <a:extLst>
              <a:ext uri="{FF2B5EF4-FFF2-40B4-BE49-F238E27FC236}">
                <a16:creationId xmlns:a16="http://schemas.microsoft.com/office/drawing/2014/main" id="{91E60D1F-E7E0-4964-A79D-2DBED1C371FE}"/>
              </a:ext>
            </a:extLst>
          </p:cNvPr>
          <p:cNvSpPr/>
          <p:nvPr/>
        </p:nvSpPr>
        <p:spPr>
          <a:xfrm>
            <a:off x="7057983" y="4132809"/>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9" name="Rectangle 16">
            <a:extLst>
              <a:ext uri="{FF2B5EF4-FFF2-40B4-BE49-F238E27FC236}">
                <a16:creationId xmlns:a16="http://schemas.microsoft.com/office/drawing/2014/main" id="{0393186A-E0A4-4E5B-A8F2-23CDFC82CC8D}"/>
              </a:ext>
            </a:extLst>
          </p:cNvPr>
          <p:cNvSpPr/>
          <p:nvPr/>
        </p:nvSpPr>
        <p:spPr>
          <a:xfrm rot="2700000">
            <a:off x="4333760" y="272481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Rectangle 9">
            <a:extLst>
              <a:ext uri="{FF2B5EF4-FFF2-40B4-BE49-F238E27FC236}">
                <a16:creationId xmlns:a16="http://schemas.microsoft.com/office/drawing/2014/main" id="{0DD3B7C6-BC6C-40F6-9117-7E30755CD3CB}"/>
              </a:ext>
            </a:extLst>
          </p:cNvPr>
          <p:cNvSpPr/>
          <p:nvPr/>
        </p:nvSpPr>
        <p:spPr>
          <a:xfrm>
            <a:off x="3702389" y="27419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Round Same Side Corner Rectangle 6">
            <a:extLst>
              <a:ext uri="{FF2B5EF4-FFF2-40B4-BE49-F238E27FC236}">
                <a16:creationId xmlns:a16="http://schemas.microsoft.com/office/drawing/2014/main" id="{C9506BB9-1808-4F7B-9CA7-2AAFBF01CC33}"/>
              </a:ext>
            </a:extLst>
          </p:cNvPr>
          <p:cNvSpPr/>
          <p:nvPr/>
        </p:nvSpPr>
        <p:spPr>
          <a:xfrm rot="2700000">
            <a:off x="5462844" y="40608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2" name="Frame 17">
            <a:extLst>
              <a:ext uri="{FF2B5EF4-FFF2-40B4-BE49-F238E27FC236}">
                <a16:creationId xmlns:a16="http://schemas.microsoft.com/office/drawing/2014/main" id="{97AD0666-1281-44FC-8168-4346AC42B548}"/>
              </a:ext>
            </a:extLst>
          </p:cNvPr>
          <p:cNvSpPr/>
          <p:nvPr/>
        </p:nvSpPr>
        <p:spPr>
          <a:xfrm>
            <a:off x="3685358" y="3471419"/>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3" name="Rounded Rectangle 5">
            <a:extLst>
              <a:ext uri="{FF2B5EF4-FFF2-40B4-BE49-F238E27FC236}">
                <a16:creationId xmlns:a16="http://schemas.microsoft.com/office/drawing/2014/main" id="{3CDCC0E0-C3EF-44EA-AABA-804E46A511E5}"/>
              </a:ext>
            </a:extLst>
          </p:cNvPr>
          <p:cNvSpPr/>
          <p:nvPr/>
        </p:nvSpPr>
        <p:spPr>
          <a:xfrm flipH="1">
            <a:off x="7595854" y="2065085"/>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Teardrop 1">
            <a:extLst>
              <a:ext uri="{FF2B5EF4-FFF2-40B4-BE49-F238E27FC236}">
                <a16:creationId xmlns:a16="http://schemas.microsoft.com/office/drawing/2014/main" id="{2889430A-44D4-47B1-BA5B-ADC99629E5C6}"/>
              </a:ext>
            </a:extLst>
          </p:cNvPr>
          <p:cNvSpPr/>
          <p:nvPr/>
        </p:nvSpPr>
        <p:spPr>
          <a:xfrm rot="18805991">
            <a:off x="7612430" y="137209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5" name="Rectangle 130">
            <a:extLst>
              <a:ext uri="{FF2B5EF4-FFF2-40B4-BE49-F238E27FC236}">
                <a16:creationId xmlns:a16="http://schemas.microsoft.com/office/drawing/2014/main" id="{36BD88DE-513F-43EE-BA28-E323B78A296C}"/>
              </a:ext>
            </a:extLst>
          </p:cNvPr>
          <p:cNvSpPr/>
          <p:nvPr/>
        </p:nvSpPr>
        <p:spPr>
          <a:xfrm>
            <a:off x="8162947" y="1372137"/>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6" name="Right Triangle 17">
            <a:extLst>
              <a:ext uri="{FF2B5EF4-FFF2-40B4-BE49-F238E27FC236}">
                <a16:creationId xmlns:a16="http://schemas.microsoft.com/office/drawing/2014/main" id="{51E75488-98B0-469C-8154-F959F6F0EC53}"/>
              </a:ext>
            </a:extLst>
          </p:cNvPr>
          <p:cNvSpPr>
            <a:spLocks noChangeAspect="1"/>
          </p:cNvSpPr>
          <p:nvPr/>
        </p:nvSpPr>
        <p:spPr>
          <a:xfrm>
            <a:off x="7091217" y="3447251"/>
            <a:ext cx="326534" cy="3888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7" name="Right Triangle 17">
            <a:extLst>
              <a:ext uri="{FF2B5EF4-FFF2-40B4-BE49-F238E27FC236}">
                <a16:creationId xmlns:a16="http://schemas.microsoft.com/office/drawing/2014/main" id="{08794286-944C-47B2-A7D7-5737BBB963C4}"/>
              </a:ext>
            </a:extLst>
          </p:cNvPr>
          <p:cNvSpPr>
            <a:spLocks noChangeAspect="1"/>
          </p:cNvSpPr>
          <p:nvPr/>
        </p:nvSpPr>
        <p:spPr>
          <a:xfrm>
            <a:off x="6493638" y="3447251"/>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8" name="Right Triangle 17">
            <a:extLst>
              <a:ext uri="{FF2B5EF4-FFF2-40B4-BE49-F238E27FC236}">
                <a16:creationId xmlns:a16="http://schemas.microsoft.com/office/drawing/2014/main" id="{8F8746BF-D858-4EAB-BF26-CA0E91BF1F6A}"/>
              </a:ext>
            </a:extLst>
          </p:cNvPr>
          <p:cNvSpPr>
            <a:spLocks noChangeAspect="1"/>
          </p:cNvSpPr>
          <p:nvPr/>
        </p:nvSpPr>
        <p:spPr>
          <a:xfrm>
            <a:off x="7688796" y="3447251"/>
            <a:ext cx="326534" cy="3888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Oval 44">
            <a:extLst>
              <a:ext uri="{FF2B5EF4-FFF2-40B4-BE49-F238E27FC236}">
                <a16:creationId xmlns:a16="http://schemas.microsoft.com/office/drawing/2014/main" id="{B3EC5627-842F-47B3-AE96-1173F73A8BF5}"/>
              </a:ext>
            </a:extLst>
          </p:cNvPr>
          <p:cNvSpPr>
            <a:spLocks noChangeAspect="1"/>
          </p:cNvSpPr>
          <p:nvPr/>
        </p:nvSpPr>
        <p:spPr>
          <a:xfrm>
            <a:off x="8286375" y="3447251"/>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700516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id="{0D8F401F-E8A6-4FB7-A59C-ED2DA387C146}"/>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B8BBE872-471C-404E-B9F9-9A61D9EF3C42}"/>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5D8442F4-1959-4E08-85EE-F7ACB75F9A5E}"/>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EF637B6F-1189-4DFA-B631-EBFF9C1044FE}"/>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7" name="Isosceles Triangle 68">
            <a:extLst>
              <a:ext uri="{FF2B5EF4-FFF2-40B4-BE49-F238E27FC236}">
                <a16:creationId xmlns:a16="http://schemas.microsoft.com/office/drawing/2014/main" id="{A4B75607-BC63-4432-ACAB-6DA7FB4323E5}"/>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Rectangle 9">
            <a:extLst>
              <a:ext uri="{FF2B5EF4-FFF2-40B4-BE49-F238E27FC236}">
                <a16:creationId xmlns:a16="http://schemas.microsoft.com/office/drawing/2014/main" id="{A62E1622-F364-4451-9889-D827EEE6C3B2}"/>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Isosceles Triangle 8">
            <a:extLst>
              <a:ext uri="{FF2B5EF4-FFF2-40B4-BE49-F238E27FC236}">
                <a16:creationId xmlns:a16="http://schemas.microsoft.com/office/drawing/2014/main" id="{52BC575A-370C-48E8-B662-950E36D137DE}"/>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0" name="Donut 8">
            <a:extLst>
              <a:ext uri="{FF2B5EF4-FFF2-40B4-BE49-F238E27FC236}">
                <a16:creationId xmlns:a16="http://schemas.microsoft.com/office/drawing/2014/main" id="{86010195-74A7-43AF-AC3E-A7ACA11444E0}"/>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1" name="Freeform 18">
            <a:extLst>
              <a:ext uri="{FF2B5EF4-FFF2-40B4-BE49-F238E27FC236}">
                <a16:creationId xmlns:a16="http://schemas.microsoft.com/office/drawing/2014/main" id="{4D250876-6621-4B5F-97FA-6241CD4F96B0}"/>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2" name="Oval 7">
            <a:extLst>
              <a:ext uri="{FF2B5EF4-FFF2-40B4-BE49-F238E27FC236}">
                <a16:creationId xmlns:a16="http://schemas.microsoft.com/office/drawing/2014/main" id="{81BB473E-6F24-4C40-B012-6B38985E3A3E}"/>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3" name="Freeform 20">
            <a:extLst>
              <a:ext uri="{FF2B5EF4-FFF2-40B4-BE49-F238E27FC236}">
                <a16:creationId xmlns:a16="http://schemas.microsoft.com/office/drawing/2014/main" id="{300029A1-4BEA-42D0-A987-AC3F519FA24A}"/>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4" name="Rounded Rectangle 25">
            <a:extLst>
              <a:ext uri="{FF2B5EF4-FFF2-40B4-BE49-F238E27FC236}">
                <a16:creationId xmlns:a16="http://schemas.microsoft.com/office/drawing/2014/main" id="{EE4DCD4F-DE55-47B3-ADBE-E5A50787B421}"/>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5" name="Block Arc 41">
            <a:extLst>
              <a:ext uri="{FF2B5EF4-FFF2-40B4-BE49-F238E27FC236}">
                <a16:creationId xmlns:a16="http://schemas.microsoft.com/office/drawing/2014/main" id="{53B45207-F0CE-479B-8FA0-E32BF9679419}"/>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6" name="Round Same Side Corner Rectangle 11">
            <a:extLst>
              <a:ext uri="{FF2B5EF4-FFF2-40B4-BE49-F238E27FC236}">
                <a16:creationId xmlns:a16="http://schemas.microsoft.com/office/drawing/2014/main" id="{07A9F96A-4A5D-415F-8DD1-46D4A607ACD4}"/>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Donut 39">
            <a:extLst>
              <a:ext uri="{FF2B5EF4-FFF2-40B4-BE49-F238E27FC236}">
                <a16:creationId xmlns:a16="http://schemas.microsoft.com/office/drawing/2014/main" id="{2066F711-3581-4039-A595-7389012E467D}"/>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8" name="Freeform 25">
            <a:extLst>
              <a:ext uri="{FF2B5EF4-FFF2-40B4-BE49-F238E27FC236}">
                <a16:creationId xmlns:a16="http://schemas.microsoft.com/office/drawing/2014/main" id="{736B38A2-0645-4554-B84C-B2276947CD33}"/>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ectangle 36">
            <a:extLst>
              <a:ext uri="{FF2B5EF4-FFF2-40B4-BE49-F238E27FC236}">
                <a16:creationId xmlns:a16="http://schemas.microsoft.com/office/drawing/2014/main" id="{A0A34EC5-0C9F-446C-BA16-FD892FF3EC02}"/>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Rounded Rectangle 27">
            <a:extLst>
              <a:ext uri="{FF2B5EF4-FFF2-40B4-BE49-F238E27FC236}">
                <a16:creationId xmlns:a16="http://schemas.microsoft.com/office/drawing/2014/main" id="{60DFD62B-FB32-4F25-ACCB-AD618B3A3D3A}"/>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ounded Rectangle 7">
            <a:extLst>
              <a:ext uri="{FF2B5EF4-FFF2-40B4-BE49-F238E27FC236}">
                <a16:creationId xmlns:a16="http://schemas.microsoft.com/office/drawing/2014/main" id="{E026BC18-5A68-4565-BCA4-7D8E620BA39D}"/>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Chord 15">
            <a:extLst>
              <a:ext uri="{FF2B5EF4-FFF2-40B4-BE49-F238E27FC236}">
                <a16:creationId xmlns:a16="http://schemas.microsoft.com/office/drawing/2014/main" id="{86D98230-3828-43D4-AEE1-1A91D174EE0D}"/>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6">
            <a:extLst>
              <a:ext uri="{FF2B5EF4-FFF2-40B4-BE49-F238E27FC236}">
                <a16:creationId xmlns:a16="http://schemas.microsoft.com/office/drawing/2014/main" id="{EE65B9E3-8753-4C31-A5B2-AEE81D902D0E}"/>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Rounded Rectangle 6">
            <a:extLst>
              <a:ext uri="{FF2B5EF4-FFF2-40B4-BE49-F238E27FC236}">
                <a16:creationId xmlns:a16="http://schemas.microsoft.com/office/drawing/2014/main" id="{30EB9466-F40F-4747-858F-25718A7A51A1}"/>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5" name="Rounded Rectangle 6">
            <a:extLst>
              <a:ext uri="{FF2B5EF4-FFF2-40B4-BE49-F238E27FC236}">
                <a16:creationId xmlns:a16="http://schemas.microsoft.com/office/drawing/2014/main" id="{EBDD3DD6-A8E4-4167-8D62-E4A23C4D1C3D}"/>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6" name="Rounded Rectangle 6">
            <a:extLst>
              <a:ext uri="{FF2B5EF4-FFF2-40B4-BE49-F238E27FC236}">
                <a16:creationId xmlns:a16="http://schemas.microsoft.com/office/drawing/2014/main" id="{CD9782AE-F78D-4FDA-AB8D-03D39E0B1E8B}"/>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7" name="Rounded Rectangle 6">
            <a:extLst>
              <a:ext uri="{FF2B5EF4-FFF2-40B4-BE49-F238E27FC236}">
                <a16:creationId xmlns:a16="http://schemas.microsoft.com/office/drawing/2014/main" id="{EBE3165F-8C4F-4F49-A4F2-E5015E972F93}"/>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8" name="Teardrop 6">
            <a:extLst>
              <a:ext uri="{FF2B5EF4-FFF2-40B4-BE49-F238E27FC236}">
                <a16:creationId xmlns:a16="http://schemas.microsoft.com/office/drawing/2014/main" id="{4281195F-AA37-4349-89B7-0B7F1F4B69FA}"/>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9" name="Donut 24">
            <a:extLst>
              <a:ext uri="{FF2B5EF4-FFF2-40B4-BE49-F238E27FC236}">
                <a16:creationId xmlns:a16="http://schemas.microsoft.com/office/drawing/2014/main" id="{9ECA9D79-5AAF-4370-86BE-D323EAD24FA9}"/>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30" name="Chord 38">
            <a:extLst>
              <a:ext uri="{FF2B5EF4-FFF2-40B4-BE49-F238E27FC236}">
                <a16:creationId xmlns:a16="http://schemas.microsoft.com/office/drawing/2014/main" id="{975FC354-B73A-4952-B6D2-09EA3981B951}"/>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1" name="Heart 38">
            <a:extLst>
              <a:ext uri="{FF2B5EF4-FFF2-40B4-BE49-F238E27FC236}">
                <a16:creationId xmlns:a16="http://schemas.microsoft.com/office/drawing/2014/main" id="{763D2CCB-638F-40E6-9CBE-4D5679E3611F}"/>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2" name="Round Same Side Corner Rectangle 19">
            <a:extLst>
              <a:ext uri="{FF2B5EF4-FFF2-40B4-BE49-F238E27FC236}">
                <a16:creationId xmlns:a16="http://schemas.microsoft.com/office/drawing/2014/main" id="{ADDC8D06-314A-4CF0-9521-E09ADA963257}"/>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3" name="Rectangle 23">
            <a:extLst>
              <a:ext uri="{FF2B5EF4-FFF2-40B4-BE49-F238E27FC236}">
                <a16:creationId xmlns:a16="http://schemas.microsoft.com/office/drawing/2014/main" id="{8E3B5A6C-FBFE-4BA7-B942-3EC6802C433C}"/>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Oval 31">
            <a:extLst>
              <a:ext uri="{FF2B5EF4-FFF2-40B4-BE49-F238E27FC236}">
                <a16:creationId xmlns:a16="http://schemas.microsoft.com/office/drawing/2014/main" id="{E571088E-B08B-4B88-9520-8069CB0667FD}"/>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5" name="Rectangle 23">
            <a:extLst>
              <a:ext uri="{FF2B5EF4-FFF2-40B4-BE49-F238E27FC236}">
                <a16:creationId xmlns:a16="http://schemas.microsoft.com/office/drawing/2014/main" id="{12F24A34-A330-4CB2-B451-4FEC2E889825}"/>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6" name="Oval 31">
            <a:extLst>
              <a:ext uri="{FF2B5EF4-FFF2-40B4-BE49-F238E27FC236}">
                <a16:creationId xmlns:a16="http://schemas.microsoft.com/office/drawing/2014/main" id="{7C440985-74B2-4B15-8A95-A12C0D7430BB}"/>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7" name="Teardrop 17">
            <a:extLst>
              <a:ext uri="{FF2B5EF4-FFF2-40B4-BE49-F238E27FC236}">
                <a16:creationId xmlns:a16="http://schemas.microsoft.com/office/drawing/2014/main" id="{46A2B9F3-6025-4B51-B4F1-A5C05A775A47}"/>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8" name="Rectangle 23">
            <a:extLst>
              <a:ext uri="{FF2B5EF4-FFF2-40B4-BE49-F238E27FC236}">
                <a16:creationId xmlns:a16="http://schemas.microsoft.com/office/drawing/2014/main" id="{7FD6485C-7346-407C-9C4A-FA812E0DE1C2}"/>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9" name="Round Same Side Corner Rectangle 8">
            <a:extLst>
              <a:ext uri="{FF2B5EF4-FFF2-40B4-BE49-F238E27FC236}">
                <a16:creationId xmlns:a16="http://schemas.microsoft.com/office/drawing/2014/main" id="{8FD3A086-6133-49F5-88F4-176D4E3E64FC}"/>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Round Same Side Corner Rectangle 20">
            <a:extLst>
              <a:ext uri="{FF2B5EF4-FFF2-40B4-BE49-F238E27FC236}">
                <a16:creationId xmlns:a16="http://schemas.microsoft.com/office/drawing/2014/main" id="{A1347DD4-276A-48B5-A324-5916914DBA13}"/>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1" name="Donut 87">
            <a:extLst>
              <a:ext uri="{FF2B5EF4-FFF2-40B4-BE49-F238E27FC236}">
                <a16:creationId xmlns:a16="http://schemas.microsoft.com/office/drawing/2014/main" id="{F1C9F84D-E0B0-4B4E-9A76-BC4C608C61E0}"/>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2" name="Donut 90">
            <a:extLst>
              <a:ext uri="{FF2B5EF4-FFF2-40B4-BE49-F238E27FC236}">
                <a16:creationId xmlns:a16="http://schemas.microsoft.com/office/drawing/2014/main" id="{8CAD8FF1-0D3A-4C5B-A5F8-0592E0F2AC43}"/>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3" name="Oval 6">
            <a:extLst>
              <a:ext uri="{FF2B5EF4-FFF2-40B4-BE49-F238E27FC236}">
                <a16:creationId xmlns:a16="http://schemas.microsoft.com/office/drawing/2014/main" id="{8F71478C-2C4F-4425-ADA6-A766157014C4}"/>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4" name="Block Arc 25">
            <a:extLst>
              <a:ext uri="{FF2B5EF4-FFF2-40B4-BE49-F238E27FC236}">
                <a16:creationId xmlns:a16="http://schemas.microsoft.com/office/drawing/2014/main" id="{BAEAB8B8-739D-4E92-9A12-5351E4261343}"/>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5" name="Block Arc 31">
            <a:extLst>
              <a:ext uri="{FF2B5EF4-FFF2-40B4-BE49-F238E27FC236}">
                <a16:creationId xmlns:a16="http://schemas.microsoft.com/office/drawing/2014/main" id="{63CD1B43-A4EC-4518-B2E1-0E20C66CCD02}"/>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6" name="Freeform 53">
            <a:extLst>
              <a:ext uri="{FF2B5EF4-FFF2-40B4-BE49-F238E27FC236}">
                <a16:creationId xmlns:a16="http://schemas.microsoft.com/office/drawing/2014/main" id="{0F214988-93E2-410A-B7E7-76B44E16D221}"/>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Block Arc 10">
            <a:extLst>
              <a:ext uri="{FF2B5EF4-FFF2-40B4-BE49-F238E27FC236}">
                <a16:creationId xmlns:a16="http://schemas.microsoft.com/office/drawing/2014/main" id="{8B692AF4-A8CA-423C-A3C7-67289BF572AB}"/>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8" name="Freeform 55">
            <a:extLst>
              <a:ext uri="{FF2B5EF4-FFF2-40B4-BE49-F238E27FC236}">
                <a16:creationId xmlns:a16="http://schemas.microsoft.com/office/drawing/2014/main" id="{2D66A670-5B63-459D-8249-22DAFE8FEAAC}"/>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9" name="Round Same Side Corner Rectangle 36">
            <a:extLst>
              <a:ext uri="{FF2B5EF4-FFF2-40B4-BE49-F238E27FC236}">
                <a16:creationId xmlns:a16="http://schemas.microsoft.com/office/drawing/2014/main" id="{EC755111-A59B-4043-A8D3-BB5581FC9777}"/>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0" name="Oval 21">
            <a:extLst>
              <a:ext uri="{FF2B5EF4-FFF2-40B4-BE49-F238E27FC236}">
                <a16:creationId xmlns:a16="http://schemas.microsoft.com/office/drawing/2014/main" id="{209809B3-4E44-4604-830B-FBDDEE7F9CEB}"/>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1" name="Oval 32">
            <a:extLst>
              <a:ext uri="{FF2B5EF4-FFF2-40B4-BE49-F238E27FC236}">
                <a16:creationId xmlns:a16="http://schemas.microsoft.com/office/drawing/2014/main" id="{934433FB-CB11-424D-ABD3-E10B0523364C}"/>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851709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75" name="Freeform 47">
            <a:extLst>
              <a:ext uri="{FF2B5EF4-FFF2-40B4-BE49-F238E27FC236}">
                <a16:creationId xmlns:a16="http://schemas.microsoft.com/office/drawing/2014/main" id="{1E400096-D85D-4003-BF34-C8337FD1C218}"/>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6" name="Freeform 48">
            <a:extLst>
              <a:ext uri="{FF2B5EF4-FFF2-40B4-BE49-F238E27FC236}">
                <a16:creationId xmlns:a16="http://schemas.microsoft.com/office/drawing/2014/main" id="{041A0EE3-8655-49B5-B7D3-CFE89B63D92C}"/>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7" name="Freeform 49">
            <a:extLst>
              <a:ext uri="{FF2B5EF4-FFF2-40B4-BE49-F238E27FC236}">
                <a16:creationId xmlns:a16="http://schemas.microsoft.com/office/drawing/2014/main" id="{4BBBB3C8-2772-4113-BD1F-9084789D9EF5}"/>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Freeform 50">
            <a:extLst>
              <a:ext uri="{FF2B5EF4-FFF2-40B4-BE49-F238E27FC236}">
                <a16:creationId xmlns:a16="http://schemas.microsoft.com/office/drawing/2014/main" id="{34FB01B3-9F2E-49CC-827D-0D7CA6EEBB88}"/>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Teardrop 9">
            <a:extLst>
              <a:ext uri="{FF2B5EF4-FFF2-40B4-BE49-F238E27FC236}">
                <a16:creationId xmlns:a16="http://schemas.microsoft.com/office/drawing/2014/main" id="{2D7F8A38-3A53-4DCA-A012-9C8DF04C87E7}"/>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0" name="Freeform 97">
            <a:extLst>
              <a:ext uri="{FF2B5EF4-FFF2-40B4-BE49-F238E27FC236}">
                <a16:creationId xmlns:a16="http://schemas.microsoft.com/office/drawing/2014/main" id="{80AB2E1A-6503-42B0-A510-4481E2E3EC2A}"/>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1" name="Donut 22">
            <a:extLst>
              <a:ext uri="{FF2B5EF4-FFF2-40B4-BE49-F238E27FC236}">
                <a16:creationId xmlns:a16="http://schemas.microsoft.com/office/drawing/2014/main" id="{35180575-D431-4DC6-B3C1-A9B28190244F}"/>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2" name="Freeform 99">
            <a:extLst>
              <a:ext uri="{FF2B5EF4-FFF2-40B4-BE49-F238E27FC236}">
                <a16:creationId xmlns:a16="http://schemas.microsoft.com/office/drawing/2014/main" id="{2CC699BA-DCD1-420D-8802-6C116F896727}"/>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Oval 10">
            <a:extLst>
              <a:ext uri="{FF2B5EF4-FFF2-40B4-BE49-F238E27FC236}">
                <a16:creationId xmlns:a16="http://schemas.microsoft.com/office/drawing/2014/main" id="{A01FCE7E-1A75-4A14-B128-2F04F9D36F08}"/>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4" name="Freeform 101">
            <a:extLst>
              <a:ext uri="{FF2B5EF4-FFF2-40B4-BE49-F238E27FC236}">
                <a16:creationId xmlns:a16="http://schemas.microsoft.com/office/drawing/2014/main" id="{45791D1D-2EA7-4619-A84C-D3D597F6D544}"/>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5" name="Group 102">
            <a:extLst>
              <a:ext uri="{FF2B5EF4-FFF2-40B4-BE49-F238E27FC236}">
                <a16:creationId xmlns:a16="http://schemas.microsoft.com/office/drawing/2014/main" id="{B73F6CBD-887C-46FD-B5A6-195B27F6A403}"/>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86" name="Freeform 103">
              <a:extLst>
                <a:ext uri="{FF2B5EF4-FFF2-40B4-BE49-F238E27FC236}">
                  <a16:creationId xmlns:a16="http://schemas.microsoft.com/office/drawing/2014/main" id="{763F21F4-664C-4631-9A81-AD69564954D6}"/>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7" name="Freeform 104">
              <a:extLst>
                <a:ext uri="{FF2B5EF4-FFF2-40B4-BE49-F238E27FC236}">
                  <a16:creationId xmlns:a16="http://schemas.microsoft.com/office/drawing/2014/main" id="{68254860-0718-4AEE-B457-8A4AA82B23A0}"/>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Freeform 105">
              <a:extLst>
                <a:ext uri="{FF2B5EF4-FFF2-40B4-BE49-F238E27FC236}">
                  <a16:creationId xmlns:a16="http://schemas.microsoft.com/office/drawing/2014/main" id="{E4378364-7D04-4891-AE6F-87F5C2A92C56}"/>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9" name="Freeform 106">
              <a:extLst>
                <a:ext uri="{FF2B5EF4-FFF2-40B4-BE49-F238E27FC236}">
                  <a16:creationId xmlns:a16="http://schemas.microsoft.com/office/drawing/2014/main" id="{DC408D17-5D12-49E3-99DA-F2049C89EC0E}"/>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0" name="Freeform 107">
            <a:extLst>
              <a:ext uri="{FF2B5EF4-FFF2-40B4-BE49-F238E27FC236}">
                <a16:creationId xmlns:a16="http://schemas.microsoft.com/office/drawing/2014/main" id="{69B4E776-15A7-477F-A1CC-CE8AF549ED1E}"/>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1" name="Freeform 108">
            <a:extLst>
              <a:ext uri="{FF2B5EF4-FFF2-40B4-BE49-F238E27FC236}">
                <a16:creationId xmlns:a16="http://schemas.microsoft.com/office/drawing/2014/main" id="{ACCCB0C9-C82E-45AE-BD93-671AE9EBAA49}"/>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2" name="Oval 8">
            <a:extLst>
              <a:ext uri="{FF2B5EF4-FFF2-40B4-BE49-F238E27FC236}">
                <a16:creationId xmlns:a16="http://schemas.microsoft.com/office/drawing/2014/main" id="{F3C43C06-D1E8-4FE5-A2CE-DBE51F604413}"/>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3" name="Group 110">
            <a:extLst>
              <a:ext uri="{FF2B5EF4-FFF2-40B4-BE49-F238E27FC236}">
                <a16:creationId xmlns:a16="http://schemas.microsoft.com/office/drawing/2014/main" id="{E66F019E-8489-470A-B44D-8B5A332753F1}"/>
              </a:ext>
            </a:extLst>
          </p:cNvPr>
          <p:cNvGrpSpPr/>
          <p:nvPr/>
        </p:nvGrpSpPr>
        <p:grpSpPr>
          <a:xfrm>
            <a:off x="4292080" y="2037091"/>
            <a:ext cx="341005" cy="376812"/>
            <a:chOff x="4835382" y="73243"/>
            <a:chExt cx="2920830" cy="3227535"/>
          </a:xfrm>
          <a:solidFill>
            <a:schemeClr val="accent4"/>
          </a:solidFill>
        </p:grpSpPr>
        <p:sp>
          <p:nvSpPr>
            <p:cNvPr id="94" name="Freeform 111">
              <a:extLst>
                <a:ext uri="{FF2B5EF4-FFF2-40B4-BE49-F238E27FC236}">
                  <a16:creationId xmlns:a16="http://schemas.microsoft.com/office/drawing/2014/main" id="{76692301-051A-477F-8FC6-C01102991DBB}"/>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5" name="Oval 37">
              <a:extLst>
                <a:ext uri="{FF2B5EF4-FFF2-40B4-BE49-F238E27FC236}">
                  <a16:creationId xmlns:a16="http://schemas.microsoft.com/office/drawing/2014/main" id="{9F71F56C-2F37-430D-8D7C-4BCB93902565}"/>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6" name="Rectangle 19">
            <a:extLst>
              <a:ext uri="{FF2B5EF4-FFF2-40B4-BE49-F238E27FC236}">
                <a16:creationId xmlns:a16="http://schemas.microsoft.com/office/drawing/2014/main" id="{AFEA2925-E038-4957-9B85-E4E7DE0E46A6}"/>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7" name="Freeform 114">
            <a:extLst>
              <a:ext uri="{FF2B5EF4-FFF2-40B4-BE49-F238E27FC236}">
                <a16:creationId xmlns:a16="http://schemas.microsoft.com/office/drawing/2014/main" id="{C8B88345-C2EB-4A16-AC03-C8BD9DCE5694}"/>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Rounded Rectangle 31">
            <a:extLst>
              <a:ext uri="{FF2B5EF4-FFF2-40B4-BE49-F238E27FC236}">
                <a16:creationId xmlns:a16="http://schemas.microsoft.com/office/drawing/2014/main" id="{5C5D3583-4A9D-4255-9143-FD146AA1A528}"/>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9" name="Oval 47">
            <a:extLst>
              <a:ext uri="{FF2B5EF4-FFF2-40B4-BE49-F238E27FC236}">
                <a16:creationId xmlns:a16="http://schemas.microsoft.com/office/drawing/2014/main" id="{868DEA88-20E2-4FBE-9671-349B7F7623E2}"/>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Oval 50">
            <a:extLst>
              <a:ext uri="{FF2B5EF4-FFF2-40B4-BE49-F238E27FC236}">
                <a16:creationId xmlns:a16="http://schemas.microsoft.com/office/drawing/2014/main" id="{7E78FBEC-1FAC-469B-8464-1A12B2A2804A}"/>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Heart 17">
            <a:extLst>
              <a:ext uri="{FF2B5EF4-FFF2-40B4-BE49-F238E27FC236}">
                <a16:creationId xmlns:a16="http://schemas.microsoft.com/office/drawing/2014/main" id="{EDBB590F-41DF-4B48-BF56-6EB0576D4986}"/>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2" name="Rounded Rectangle 25">
            <a:extLst>
              <a:ext uri="{FF2B5EF4-FFF2-40B4-BE49-F238E27FC236}">
                <a16:creationId xmlns:a16="http://schemas.microsoft.com/office/drawing/2014/main" id="{394CAC77-DC97-4D21-8E44-C34C0A142674}"/>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Chord 32">
            <a:extLst>
              <a:ext uri="{FF2B5EF4-FFF2-40B4-BE49-F238E27FC236}">
                <a16:creationId xmlns:a16="http://schemas.microsoft.com/office/drawing/2014/main" id="{2C08E096-2737-4981-AD9B-D4B1742F2BA2}"/>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Rounded Rectangle 40">
            <a:extLst>
              <a:ext uri="{FF2B5EF4-FFF2-40B4-BE49-F238E27FC236}">
                <a16:creationId xmlns:a16="http://schemas.microsoft.com/office/drawing/2014/main" id="{70A57017-4ABF-4BC8-855C-03F116B6E865}"/>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5" name="Rounded Rectangle 7">
            <a:extLst>
              <a:ext uri="{FF2B5EF4-FFF2-40B4-BE49-F238E27FC236}">
                <a16:creationId xmlns:a16="http://schemas.microsoft.com/office/drawing/2014/main" id="{A8AE1A84-CEAC-480F-BC3C-59AB81BBB9F0}"/>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6" name="Rounded Rectangle 17">
            <a:extLst>
              <a:ext uri="{FF2B5EF4-FFF2-40B4-BE49-F238E27FC236}">
                <a16:creationId xmlns:a16="http://schemas.microsoft.com/office/drawing/2014/main" id="{AABBD2C1-F6D3-4548-9D72-3EB6DE582739}"/>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7" name="Oval 21">
            <a:extLst>
              <a:ext uri="{FF2B5EF4-FFF2-40B4-BE49-F238E27FC236}">
                <a16:creationId xmlns:a16="http://schemas.microsoft.com/office/drawing/2014/main" id="{FFAD2CB2-CEEC-4CDC-8EEC-D57959C109A1}"/>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8" name="Oval 25">
            <a:extLst>
              <a:ext uri="{FF2B5EF4-FFF2-40B4-BE49-F238E27FC236}">
                <a16:creationId xmlns:a16="http://schemas.microsoft.com/office/drawing/2014/main" id="{2FC099BD-9EBB-4226-80DC-2B2DDFA88A52}"/>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9" name="Block Arc 20">
            <a:extLst>
              <a:ext uri="{FF2B5EF4-FFF2-40B4-BE49-F238E27FC236}">
                <a16:creationId xmlns:a16="http://schemas.microsoft.com/office/drawing/2014/main" id="{6B99D0B7-60A4-4722-B15B-06291E05ECBA}"/>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0" name="Block Arc 11">
            <a:extLst>
              <a:ext uri="{FF2B5EF4-FFF2-40B4-BE49-F238E27FC236}">
                <a16:creationId xmlns:a16="http://schemas.microsoft.com/office/drawing/2014/main" id="{B4E47776-C93A-4720-B967-6CBABF11BC72}"/>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1" name="Rectangle 21">
            <a:extLst>
              <a:ext uri="{FF2B5EF4-FFF2-40B4-BE49-F238E27FC236}">
                <a16:creationId xmlns:a16="http://schemas.microsoft.com/office/drawing/2014/main" id="{7C1AACF0-B93F-48F7-B6AC-E7397A40CFB9}"/>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2" name="Round Same Side Corner Rectangle 8">
            <a:extLst>
              <a:ext uri="{FF2B5EF4-FFF2-40B4-BE49-F238E27FC236}">
                <a16:creationId xmlns:a16="http://schemas.microsoft.com/office/drawing/2014/main" id="{FFF29FDC-0094-4D05-B705-B38BCFBBF636}"/>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3" name="Rounded Rectangle 51">
            <a:extLst>
              <a:ext uri="{FF2B5EF4-FFF2-40B4-BE49-F238E27FC236}">
                <a16:creationId xmlns:a16="http://schemas.microsoft.com/office/drawing/2014/main" id="{B4FFB3DB-4891-43A3-93F3-84D4A5427744}"/>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4" name="Isosceles Triangle 5">
            <a:extLst>
              <a:ext uri="{FF2B5EF4-FFF2-40B4-BE49-F238E27FC236}">
                <a16:creationId xmlns:a16="http://schemas.microsoft.com/office/drawing/2014/main" id="{B29071F4-8F57-483C-8F80-697DA845A8E7}"/>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Trapezoid 22">
            <a:extLst>
              <a:ext uri="{FF2B5EF4-FFF2-40B4-BE49-F238E27FC236}">
                <a16:creationId xmlns:a16="http://schemas.microsoft.com/office/drawing/2014/main" id="{B9563CF3-7473-45AD-B415-D8DF7908C9F1}"/>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Rounded Rectangle 20">
            <a:extLst>
              <a:ext uri="{FF2B5EF4-FFF2-40B4-BE49-F238E27FC236}">
                <a16:creationId xmlns:a16="http://schemas.microsoft.com/office/drawing/2014/main" id="{BA2856A0-AFF8-467C-A393-D8548344798E}"/>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Trapezoid 28">
            <a:extLst>
              <a:ext uri="{FF2B5EF4-FFF2-40B4-BE49-F238E27FC236}">
                <a16:creationId xmlns:a16="http://schemas.microsoft.com/office/drawing/2014/main" id="{FA0E0A2A-8E7F-4E41-B3C7-E8709BAACD9D}"/>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8" name="Rounded Rectangle 2">
            <a:extLst>
              <a:ext uri="{FF2B5EF4-FFF2-40B4-BE49-F238E27FC236}">
                <a16:creationId xmlns:a16="http://schemas.microsoft.com/office/drawing/2014/main" id="{40908D80-DDD1-4E76-BD7D-DDC3CC2178D0}"/>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9" name="Rounded Rectangle 8">
            <a:extLst>
              <a:ext uri="{FF2B5EF4-FFF2-40B4-BE49-F238E27FC236}">
                <a16:creationId xmlns:a16="http://schemas.microsoft.com/office/drawing/2014/main" id="{AA6C4E3B-C4F7-4483-9506-B8BAF088C976}"/>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0" name="Rounded Rectangle 2">
            <a:extLst>
              <a:ext uri="{FF2B5EF4-FFF2-40B4-BE49-F238E27FC236}">
                <a16:creationId xmlns:a16="http://schemas.microsoft.com/office/drawing/2014/main" id="{1655071A-9CE7-4C91-AB1B-4B7ECF41BFCC}"/>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1" name="Rounded Rectangle 3">
            <a:extLst>
              <a:ext uri="{FF2B5EF4-FFF2-40B4-BE49-F238E27FC236}">
                <a16:creationId xmlns:a16="http://schemas.microsoft.com/office/drawing/2014/main" id="{C20880B6-64C4-46F8-899E-C90AD6156782}"/>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2" name="Rounded Rectangle 10">
            <a:extLst>
              <a:ext uri="{FF2B5EF4-FFF2-40B4-BE49-F238E27FC236}">
                <a16:creationId xmlns:a16="http://schemas.microsoft.com/office/drawing/2014/main" id="{1A984750-B9DD-4716-B454-E8A8E218598A}"/>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Block Arc 6">
            <a:extLst>
              <a:ext uri="{FF2B5EF4-FFF2-40B4-BE49-F238E27FC236}">
                <a16:creationId xmlns:a16="http://schemas.microsoft.com/office/drawing/2014/main" id="{9D70508B-70E3-49F3-A5AC-845046278119}"/>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4" name="Left Arrow 1">
            <a:extLst>
              <a:ext uri="{FF2B5EF4-FFF2-40B4-BE49-F238E27FC236}">
                <a16:creationId xmlns:a16="http://schemas.microsoft.com/office/drawing/2014/main" id="{5412D670-5323-4028-A894-DE56B44CC2EA}"/>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4" name="Oval 35">
            <a:extLst>
              <a:ext uri="{FF2B5EF4-FFF2-40B4-BE49-F238E27FC236}">
                <a16:creationId xmlns:a16="http://schemas.microsoft.com/office/drawing/2014/main" id="{316ECD50-6430-4EA0-A079-67D5AFD2639E}"/>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5" name="TextBox 154">
            <a:extLst>
              <a:ext uri="{FF2B5EF4-FFF2-40B4-BE49-F238E27FC236}">
                <a16:creationId xmlns:a16="http://schemas.microsoft.com/office/drawing/2014/main" id="{85389869-9B2B-48C4-A1BE-A52AE31280E6}"/>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156" name="TextBox 155">
            <a:extLst>
              <a:ext uri="{FF2B5EF4-FFF2-40B4-BE49-F238E27FC236}">
                <a16:creationId xmlns:a16="http://schemas.microsoft.com/office/drawing/2014/main" id="{A7CEFF27-7D94-452C-A12E-D84987182108}"/>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157" name="TextBox 156">
            <a:extLst>
              <a:ext uri="{FF2B5EF4-FFF2-40B4-BE49-F238E27FC236}">
                <a16:creationId xmlns:a16="http://schemas.microsoft.com/office/drawing/2014/main" id="{3C496AB0-D5CB-4821-818D-2A7F0BCBD426}"/>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158" name="TextBox 157">
            <a:extLst>
              <a:ext uri="{FF2B5EF4-FFF2-40B4-BE49-F238E27FC236}">
                <a16:creationId xmlns:a16="http://schemas.microsoft.com/office/drawing/2014/main" id="{C8A4E136-1C13-401F-B9A9-12271337DB8E}"/>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72817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051720" y="267494"/>
            <a:ext cx="709228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a:solidFill>
                  <a:schemeClr val="bg1"/>
                </a:solidFill>
                <a:cs typeface="Arial" pitchFamily="34" charset="0"/>
              </a:rPr>
              <a:t>NỘI DUNG</a:t>
            </a:r>
            <a:endParaRPr lang="en-US" sz="3600" dirty="0">
              <a:solidFill>
                <a:schemeClr val="bg1"/>
              </a:solidFill>
              <a:cs typeface="Arial" pitchFamily="34" charset="0"/>
            </a:endParaRPr>
          </a:p>
        </p:txBody>
      </p:sp>
      <p:sp>
        <p:nvSpPr>
          <p:cNvPr id="5" name="Oval 4"/>
          <p:cNvSpPr/>
          <p:nvPr/>
        </p:nvSpPr>
        <p:spPr>
          <a:xfrm>
            <a:off x="1575998" y="1141370"/>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575998" y="2073597"/>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575998" y="3005824"/>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1575998" y="3938050"/>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2555776" y="1194616"/>
            <a:ext cx="5860929" cy="687447"/>
            <a:chOff x="3017859" y="4363106"/>
            <a:chExt cx="1879883" cy="687447"/>
          </a:xfrm>
        </p:grpSpPr>
        <p:sp>
          <p:nvSpPr>
            <p:cNvPr id="10" name="TextBox 9"/>
            <p:cNvSpPr txBox="1"/>
            <p:nvPr/>
          </p:nvSpPr>
          <p:spPr>
            <a:xfrm>
              <a:off x="3017859" y="4588888"/>
              <a:ext cx="1866815" cy="461665"/>
            </a:xfrm>
            <a:prstGeom prst="rect">
              <a:avLst/>
            </a:prstGeom>
            <a:noFill/>
            <a:ln>
              <a:noFill/>
            </a:ln>
          </p:spPr>
          <p:txBody>
            <a:bodyPr wrap="square" rtlCol="0">
              <a:spAutoFit/>
            </a:bodyPr>
            <a:lstStyle/>
            <a:p>
              <a:r>
                <a:rPr lang="vi-VN" altLang="ko-KR" sz="1200">
                  <a:solidFill>
                    <a:schemeClr val="bg1"/>
                  </a:solidFill>
                  <a:cs typeface="Arial" pitchFamily="34" charset="0"/>
                </a:rPr>
                <a:t>Giới thiệu về lý do chọn đề tài của nhóm, cách thức thực hiện khảo sát hiện trạng, tức tìm các ứng dụng tương tự ứng dụng nhóm muốn làm.</a:t>
              </a:r>
              <a:endParaRPr lang="en-US" altLang="ko-KR" sz="1200" dirty="0">
                <a:solidFill>
                  <a:schemeClr val="bg1"/>
                </a:solidFill>
                <a:cs typeface="Arial" pitchFamily="34" charset="0"/>
              </a:endParaRPr>
            </a:p>
          </p:txBody>
        </p:sp>
        <p:sp>
          <p:nvSpPr>
            <p:cNvPr id="11" name="TextBox 10"/>
            <p:cNvSpPr txBox="1"/>
            <p:nvPr/>
          </p:nvSpPr>
          <p:spPr>
            <a:xfrm>
              <a:off x="3017859" y="4363106"/>
              <a:ext cx="1879883" cy="276999"/>
            </a:xfrm>
            <a:prstGeom prst="rect">
              <a:avLst/>
            </a:prstGeom>
            <a:noFill/>
          </p:spPr>
          <p:txBody>
            <a:bodyPr wrap="square" rtlCol="0">
              <a:spAutoFit/>
            </a:bodyPr>
            <a:lstStyle/>
            <a:p>
              <a:r>
                <a:rPr lang="en-US" altLang="ko-KR" sz="1200" b="1">
                  <a:solidFill>
                    <a:schemeClr val="bg1"/>
                  </a:solidFill>
                  <a:cs typeface="Arial" pitchFamily="34" charset="0"/>
                </a:rPr>
                <a:t>Khảo sát hiện trạng</a:t>
              </a:r>
              <a:endParaRPr lang="ko-KR" altLang="en-US" sz="1200" b="1" dirty="0">
                <a:solidFill>
                  <a:schemeClr val="bg1"/>
                </a:solidFill>
                <a:cs typeface="Arial" pitchFamily="34" charset="0"/>
              </a:endParaRPr>
            </a:p>
          </p:txBody>
        </p:sp>
      </p:grpSp>
      <p:grpSp>
        <p:nvGrpSpPr>
          <p:cNvPr id="12" name="Group 11"/>
          <p:cNvGrpSpPr/>
          <p:nvPr/>
        </p:nvGrpSpPr>
        <p:grpSpPr>
          <a:xfrm>
            <a:off x="2555776" y="2126843"/>
            <a:ext cx="5848470" cy="872113"/>
            <a:chOff x="3017859" y="4363106"/>
            <a:chExt cx="1875887" cy="872113"/>
          </a:xfrm>
        </p:grpSpPr>
        <p:sp>
          <p:nvSpPr>
            <p:cNvPr id="13" name="TextBox 12"/>
            <p:cNvSpPr txBox="1"/>
            <p:nvPr/>
          </p:nvSpPr>
          <p:spPr>
            <a:xfrm>
              <a:off x="3017859" y="4588888"/>
              <a:ext cx="1866815" cy="646331"/>
            </a:xfrm>
            <a:prstGeom prst="rect">
              <a:avLst/>
            </a:prstGeom>
            <a:noFill/>
            <a:ln>
              <a:noFill/>
            </a:ln>
          </p:spPr>
          <p:txBody>
            <a:bodyPr wrap="square" rtlCol="0">
              <a:spAutoFit/>
            </a:bodyPr>
            <a:lstStyle/>
            <a:p>
              <a:r>
                <a:rPr lang="vi-VN" altLang="ko-KR" sz="1200">
                  <a:solidFill>
                    <a:schemeClr val="bg1"/>
                  </a:solidFill>
                  <a:cs typeface="Arial" pitchFamily="34" charset="0"/>
                </a:rPr>
                <a:t>Xác định yêu cầu bài toán và phân công nhiệm vụ cho từng thành viên như thế nào, cách tổ chức phối hợp làm việc nhóm ra sao? Có sử dụng công cụ gì để cùng làm việc nhóm hay không</a:t>
              </a:r>
              <a:endParaRPr lang="en-US" altLang="ko-KR" sz="1200" dirty="0">
                <a:solidFill>
                  <a:schemeClr val="bg1"/>
                </a:solidFill>
                <a:cs typeface="Arial" pitchFamily="34" charset="0"/>
              </a:endParaRPr>
            </a:p>
          </p:txBody>
        </p:sp>
        <p:sp>
          <p:nvSpPr>
            <p:cNvPr id="14" name="TextBox 13"/>
            <p:cNvSpPr txBox="1"/>
            <p:nvPr/>
          </p:nvSpPr>
          <p:spPr>
            <a:xfrm>
              <a:off x="3017859" y="4363106"/>
              <a:ext cx="1875887" cy="276999"/>
            </a:xfrm>
            <a:prstGeom prst="rect">
              <a:avLst/>
            </a:prstGeom>
            <a:noFill/>
          </p:spPr>
          <p:txBody>
            <a:bodyPr wrap="square" rtlCol="0">
              <a:spAutoFit/>
            </a:bodyPr>
            <a:lstStyle/>
            <a:p>
              <a:r>
                <a:rPr lang="en-US" altLang="ko-KR" sz="1200" b="1">
                  <a:solidFill>
                    <a:schemeClr val="bg1"/>
                  </a:solidFill>
                  <a:cs typeface="Arial" pitchFamily="34" charset="0"/>
                </a:rPr>
                <a:t>Xác định yêu cầu, kỹ năng làm việc nhóm </a:t>
              </a:r>
              <a:endParaRPr lang="ko-KR" altLang="en-US" sz="1200" b="1" dirty="0">
                <a:solidFill>
                  <a:schemeClr val="bg1"/>
                </a:solidFill>
                <a:cs typeface="Arial" pitchFamily="34" charset="0"/>
              </a:endParaRPr>
            </a:p>
          </p:txBody>
        </p:sp>
      </p:grpSp>
      <p:grpSp>
        <p:nvGrpSpPr>
          <p:cNvPr id="15" name="Group 14"/>
          <p:cNvGrpSpPr/>
          <p:nvPr/>
        </p:nvGrpSpPr>
        <p:grpSpPr>
          <a:xfrm>
            <a:off x="2555776" y="3059070"/>
            <a:ext cx="5836009" cy="872113"/>
            <a:chOff x="3017859" y="4363106"/>
            <a:chExt cx="1871890" cy="872113"/>
          </a:xfrm>
        </p:grpSpPr>
        <p:sp>
          <p:nvSpPr>
            <p:cNvPr id="16" name="TextBox 15"/>
            <p:cNvSpPr txBox="1"/>
            <p:nvPr/>
          </p:nvSpPr>
          <p:spPr>
            <a:xfrm>
              <a:off x="3017859" y="4588888"/>
              <a:ext cx="1866815" cy="646331"/>
            </a:xfrm>
            <a:prstGeom prst="rect">
              <a:avLst/>
            </a:prstGeom>
            <a:noFill/>
            <a:ln>
              <a:noFill/>
            </a:ln>
          </p:spPr>
          <p:txBody>
            <a:bodyPr wrap="square" rtlCol="0">
              <a:spAutoFit/>
            </a:bodyPr>
            <a:lstStyle/>
            <a:p>
              <a:r>
                <a:rPr lang="vi-VN" sz="1200" b="0" i="0">
                  <a:solidFill>
                    <a:srgbClr val="E8EAED"/>
                  </a:solidFill>
                  <a:effectLst/>
                  <a:latin typeface="Roboto" panose="02000000000000000000" pitchFamily="2" charset="0"/>
                </a:rPr>
                <a:t>Từng thành viên trong nhóm, chia sẻ về cách thức triển khai và thực hiện nhiệm vụ được phân công. Mỗi thành viên thực hiện 1 video riêng nói về cách triển khai và kết quả đạt được của mình</a:t>
              </a:r>
              <a:endParaRPr lang="en-US" altLang="ko-KR" sz="1200" dirty="0">
                <a:solidFill>
                  <a:schemeClr val="bg1"/>
                </a:solidFill>
                <a:cs typeface="Arial" pitchFamily="34" charset="0"/>
              </a:endParaRPr>
            </a:p>
          </p:txBody>
        </p:sp>
        <p:sp>
          <p:nvSpPr>
            <p:cNvPr id="17" name="TextBox 16"/>
            <p:cNvSpPr txBox="1"/>
            <p:nvPr/>
          </p:nvSpPr>
          <p:spPr>
            <a:xfrm>
              <a:off x="3017859" y="4363106"/>
              <a:ext cx="1871890" cy="276999"/>
            </a:xfrm>
            <a:prstGeom prst="rect">
              <a:avLst/>
            </a:prstGeom>
            <a:noFill/>
          </p:spPr>
          <p:txBody>
            <a:bodyPr wrap="square" rtlCol="0">
              <a:spAutoFit/>
            </a:bodyPr>
            <a:lstStyle/>
            <a:p>
              <a:r>
                <a:rPr lang="en-US" altLang="ko-KR" sz="1200" b="1">
                  <a:solidFill>
                    <a:schemeClr val="bg1"/>
                  </a:solidFill>
                  <a:cs typeface="Arial" pitchFamily="34" charset="0"/>
                </a:rPr>
                <a:t>Phân công nhiệm vụ</a:t>
              </a:r>
              <a:endParaRPr lang="ko-KR" altLang="en-US" sz="1200" b="1" dirty="0">
                <a:solidFill>
                  <a:schemeClr val="bg1"/>
                </a:solidFill>
                <a:cs typeface="Arial" pitchFamily="34" charset="0"/>
              </a:endParaRPr>
            </a:p>
          </p:txBody>
        </p:sp>
      </p:grpSp>
      <p:grpSp>
        <p:nvGrpSpPr>
          <p:cNvPr id="18" name="Group 17"/>
          <p:cNvGrpSpPr/>
          <p:nvPr/>
        </p:nvGrpSpPr>
        <p:grpSpPr>
          <a:xfrm>
            <a:off x="2555776" y="3991296"/>
            <a:ext cx="5832648" cy="687447"/>
            <a:chOff x="3017859" y="4363106"/>
            <a:chExt cx="1870812" cy="687447"/>
          </a:xfrm>
        </p:grpSpPr>
        <p:sp>
          <p:nvSpPr>
            <p:cNvPr id="19" name="TextBox 18"/>
            <p:cNvSpPr txBox="1"/>
            <p:nvPr/>
          </p:nvSpPr>
          <p:spPr>
            <a:xfrm>
              <a:off x="3017859" y="4588888"/>
              <a:ext cx="1866815" cy="461665"/>
            </a:xfrm>
            <a:prstGeom prst="rect">
              <a:avLst/>
            </a:prstGeom>
            <a:noFill/>
            <a:ln>
              <a:noFill/>
            </a:ln>
          </p:spPr>
          <p:txBody>
            <a:bodyPr wrap="square" rtlCol="0">
              <a:spAutoFit/>
            </a:bodyPr>
            <a:lstStyle/>
            <a:p>
              <a:r>
                <a:rPr lang="vi-VN" sz="1200">
                  <a:solidFill>
                    <a:srgbClr val="E8EAED"/>
                  </a:solidFill>
                  <a:latin typeface="Roboto" panose="02000000000000000000" pitchFamily="2" charset="0"/>
                </a:rPr>
                <a:t>T</a:t>
              </a:r>
              <a:r>
                <a:rPr lang="vi-VN" sz="1200" b="0" i="0">
                  <a:solidFill>
                    <a:srgbClr val="E8EAED"/>
                  </a:solidFill>
                  <a:effectLst/>
                  <a:latin typeface="Roboto" panose="02000000000000000000" pitchFamily="2" charset="0"/>
                </a:rPr>
                <a:t>ổng hợp kết quả chung của cả nhóm, chia sẻ thêm những kinh nghiệm rút ra được, và các hạn chế của ứng dụng cần tiếp tục phát triển trong tương lai.</a:t>
              </a:r>
              <a:endParaRPr lang="en-US" altLang="ko-KR" sz="1200" dirty="0">
                <a:solidFill>
                  <a:schemeClr val="bg1"/>
                </a:solidFill>
                <a:cs typeface="Arial" pitchFamily="34" charset="0"/>
              </a:endParaRPr>
            </a:p>
          </p:txBody>
        </p:sp>
        <p:sp>
          <p:nvSpPr>
            <p:cNvPr id="20" name="TextBox 19"/>
            <p:cNvSpPr txBox="1"/>
            <p:nvPr/>
          </p:nvSpPr>
          <p:spPr>
            <a:xfrm>
              <a:off x="3017859" y="4363106"/>
              <a:ext cx="1870812" cy="276999"/>
            </a:xfrm>
            <a:prstGeom prst="rect">
              <a:avLst/>
            </a:prstGeom>
            <a:noFill/>
          </p:spPr>
          <p:txBody>
            <a:bodyPr wrap="square" rtlCol="0">
              <a:spAutoFit/>
            </a:bodyPr>
            <a:lstStyle/>
            <a:p>
              <a:r>
                <a:rPr lang="en-US" altLang="ko-KR" sz="1200" b="1">
                  <a:solidFill>
                    <a:schemeClr val="bg1"/>
                  </a:solidFill>
                  <a:cs typeface="Arial" pitchFamily="34" charset="0"/>
                </a:rPr>
                <a:t>Tổng hợp kết quả, kết luận</a:t>
              </a:r>
              <a:endParaRPr lang="ko-KR" altLang="en-US" sz="1200" b="1" dirty="0">
                <a:solidFill>
                  <a:schemeClr val="bg1"/>
                </a:solidFill>
                <a:cs typeface="Arial" pitchFamily="34" charset="0"/>
              </a:endParaRPr>
            </a:p>
          </p:txBody>
        </p:sp>
      </p:grpSp>
      <p:sp>
        <p:nvSpPr>
          <p:cNvPr id="21" name="Oval 21"/>
          <p:cNvSpPr>
            <a:spLocks noChangeAspect="1"/>
          </p:cNvSpPr>
          <p:nvPr/>
        </p:nvSpPr>
        <p:spPr>
          <a:xfrm>
            <a:off x="1799001" y="3227374"/>
            <a:ext cx="347934" cy="3508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Donut 22">
            <a:extLst>
              <a:ext uri="{FF2B5EF4-FFF2-40B4-BE49-F238E27FC236}">
                <a16:creationId xmlns:a16="http://schemas.microsoft.com/office/drawing/2014/main" id="{85058E90-C095-4A0F-971B-26EF4BFCDC31}"/>
              </a:ext>
            </a:extLst>
          </p:cNvPr>
          <p:cNvSpPr>
            <a:spLocks noChangeAspect="1"/>
          </p:cNvSpPr>
          <p:nvPr/>
        </p:nvSpPr>
        <p:spPr>
          <a:xfrm>
            <a:off x="1696267" y="1420398"/>
            <a:ext cx="450668" cy="23083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6" name="Isosceles Triangle 13">
            <a:extLst>
              <a:ext uri="{FF2B5EF4-FFF2-40B4-BE49-F238E27FC236}">
                <a16:creationId xmlns:a16="http://schemas.microsoft.com/office/drawing/2014/main" id="{EAC4AC93-28E9-4543-BF2B-66368916D119}"/>
              </a:ext>
            </a:extLst>
          </p:cNvPr>
          <p:cNvSpPr/>
          <p:nvPr/>
        </p:nvSpPr>
        <p:spPr>
          <a:xfrm rot="10800000">
            <a:off x="1844393" y="2255064"/>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7" name="Chord 14">
            <a:extLst>
              <a:ext uri="{FF2B5EF4-FFF2-40B4-BE49-F238E27FC236}">
                <a16:creationId xmlns:a16="http://schemas.microsoft.com/office/drawing/2014/main" id="{052C232E-CA29-4C5E-80F8-B4B81221D0D3}"/>
              </a:ext>
            </a:extLst>
          </p:cNvPr>
          <p:cNvSpPr/>
          <p:nvPr/>
        </p:nvSpPr>
        <p:spPr>
          <a:xfrm>
            <a:off x="1791451" y="4129795"/>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095055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LÝ DO CHỌN ĐỀ TÀI</a:t>
            </a:r>
            <a:endParaRPr lang="ko-KR" altLang="en-US" dirty="0"/>
          </a:p>
        </p:txBody>
      </p:sp>
    </p:spTree>
    <p:extLst>
      <p:ext uri="{BB962C8B-B14F-4D97-AF65-F5344CB8AC3E}">
        <p14:creationId xmlns:p14="http://schemas.microsoft.com/office/powerpoint/2010/main" val="323940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76170" y="627517"/>
            <a:ext cx="1843146" cy="400110"/>
          </a:xfrm>
          <a:prstGeom prst="rect">
            <a:avLst/>
          </a:prstGeom>
          <a:noFill/>
        </p:spPr>
        <p:txBody>
          <a:bodyPr wrap="square" rtlCol="0" anchor="ctr">
            <a:spAutoFit/>
          </a:bodyPr>
          <a:lstStyle/>
          <a:p>
            <a:pPr algn="r"/>
            <a:r>
              <a:rPr lang="en-US" altLang="ko-KR" sz="2000" b="1">
                <a:solidFill>
                  <a:schemeClr val="accent1"/>
                </a:solidFill>
                <a:latin typeface="+mj-lt"/>
                <a:cs typeface="Arial" pitchFamily="34" charset="0"/>
              </a:rPr>
              <a:t>Nhu cầu</a:t>
            </a:r>
            <a:endParaRPr lang="ko-KR" altLang="en-US" sz="2000" b="1" dirty="0">
              <a:solidFill>
                <a:schemeClr val="accent1"/>
              </a:solidFill>
              <a:latin typeface="+mj-lt"/>
              <a:cs typeface="Arial" pitchFamily="34" charset="0"/>
            </a:endParaRPr>
          </a:p>
        </p:txBody>
      </p:sp>
      <p:sp>
        <p:nvSpPr>
          <p:cNvPr id="11" name="TextBox 14"/>
          <p:cNvSpPr txBox="1"/>
          <p:nvPr/>
        </p:nvSpPr>
        <p:spPr>
          <a:xfrm>
            <a:off x="429896" y="1340405"/>
            <a:ext cx="1923780" cy="156966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vi-VN" altLang="ko-KR" sz="1200">
                <a:solidFill>
                  <a:schemeClr val="tx1">
                    <a:lumMod val="75000"/>
                    <a:lumOff val="25000"/>
                  </a:schemeClr>
                </a:solidFill>
                <a:cs typeface="Arial" pitchFamily="34" charset="0"/>
              </a:rPr>
              <a:t>Ngày nay nhu cầu việc làm ngày càng lớn, tuy nhiên việc các đơn vị tuyển dụng việc làm cũng như các bên có nhu cầu việc làm lại gặp không ít khó khăn trong việc tiếp cận với nhau</a:t>
            </a:r>
            <a:r>
              <a:rPr lang="en-US" altLang="ko-KR" sz="120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2" name="TextBox 11"/>
          <p:cNvSpPr txBox="1"/>
          <p:nvPr/>
        </p:nvSpPr>
        <p:spPr>
          <a:xfrm>
            <a:off x="6761302" y="611274"/>
            <a:ext cx="1843146" cy="400110"/>
          </a:xfrm>
          <a:prstGeom prst="rect">
            <a:avLst/>
          </a:prstGeom>
          <a:noFill/>
        </p:spPr>
        <p:txBody>
          <a:bodyPr wrap="square" rtlCol="0" anchor="ctr">
            <a:spAutoFit/>
          </a:bodyPr>
          <a:lstStyle/>
          <a:p>
            <a:r>
              <a:rPr lang="en-US" altLang="ko-KR" sz="2000" b="1">
                <a:solidFill>
                  <a:schemeClr val="accent3"/>
                </a:solidFill>
                <a:cs typeface="Arial" pitchFamily="34" charset="0"/>
              </a:rPr>
              <a:t>Thực tế</a:t>
            </a:r>
            <a:endParaRPr lang="ko-KR" altLang="en-US" sz="2000" b="1" dirty="0">
              <a:solidFill>
                <a:schemeClr val="accent3"/>
              </a:solidFill>
              <a:cs typeface="Arial" pitchFamily="34" charset="0"/>
            </a:endParaRPr>
          </a:p>
        </p:txBody>
      </p:sp>
      <p:sp>
        <p:nvSpPr>
          <p:cNvPr id="13" name="TextBox 14"/>
          <p:cNvSpPr txBox="1"/>
          <p:nvPr/>
        </p:nvSpPr>
        <p:spPr>
          <a:xfrm>
            <a:off x="6753495" y="1335404"/>
            <a:ext cx="2382698" cy="304698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vi-VN" altLang="ko-KR" sz="1200">
                <a:solidFill>
                  <a:schemeClr val="tx1">
                    <a:lumMod val="75000"/>
                    <a:lumOff val="25000"/>
                  </a:schemeClr>
                </a:solidFill>
                <a:cs typeface="Arial" pitchFamily="34" charset="0"/>
              </a:rPr>
              <a:t>Nắm bắt được xu hướng trên, ứng dụng Website Tuyển dụng nhân sự  với mục tiêu hướng đến sự đơn giản, tiện dụng, dễ cài đặt và thao tác cho người sử dụng. Đồng thời nhấn mạnh tính hiện đại, tinh tế trong việc trải nghiệm người dùng, trên hết là những tính năng cần thiết nhất của công việc quản lý. Giúp bên tìm việc và bên tuyển dụng dễ dàng tiếp cận với nhau giúp giải phóng một lượng lớn lao động cũng như giúp các đơn vị tuyển dụng có được một lực lượng lao động chất lượng</a:t>
            </a:r>
          </a:p>
        </p:txBody>
      </p:sp>
      <p:pic>
        <p:nvPicPr>
          <p:cNvPr id="7" name="Picture Placeholder 6">
            <a:extLst>
              <a:ext uri="{FF2B5EF4-FFF2-40B4-BE49-F238E27FC236}">
                <a16:creationId xmlns:a16="http://schemas.microsoft.com/office/drawing/2014/main" id="{783335C1-C6F3-44C9-8380-3647E3213FB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2208" r="17552"/>
          <a:stretch/>
        </p:blipFill>
        <p:spPr>
          <a:xfrm>
            <a:off x="2484438" y="303213"/>
            <a:ext cx="4103687" cy="4537075"/>
          </a:xfrm>
        </p:spPr>
      </p:pic>
    </p:spTree>
    <p:extLst>
      <p:ext uri="{BB962C8B-B14F-4D97-AF65-F5344CB8AC3E}">
        <p14:creationId xmlns:p14="http://schemas.microsoft.com/office/powerpoint/2010/main" val="94207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KHẢO SÁT THỰC TẾ</a:t>
            </a:r>
            <a:endParaRPr lang="ko-KR" altLang="en-US" dirty="0"/>
          </a:p>
        </p:txBody>
      </p:sp>
    </p:spTree>
    <p:extLst>
      <p:ext uri="{BB962C8B-B14F-4D97-AF65-F5344CB8AC3E}">
        <p14:creationId xmlns:p14="http://schemas.microsoft.com/office/powerpoint/2010/main" val="1685035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Khảo sát thực tế</a:t>
            </a:r>
            <a:endParaRPr lang="ko-KR" altLang="en-US" dirty="0"/>
          </a:p>
        </p:txBody>
      </p:sp>
      <p:sp>
        <p:nvSpPr>
          <p:cNvPr id="5" name="Freeform 4"/>
          <p:cNvSpPr>
            <a:spLocks noEditPoints="1"/>
          </p:cNvSpPr>
          <p:nvPr/>
        </p:nvSpPr>
        <p:spPr bwMode="auto">
          <a:xfrm>
            <a:off x="3468944" y="1575507"/>
            <a:ext cx="2194851" cy="3145011"/>
          </a:xfrm>
          <a:custGeom>
            <a:avLst/>
            <a:gdLst>
              <a:gd name="T0" fmla="*/ 1307 w 2407"/>
              <a:gd name="T1" fmla="*/ 3296 h 3449"/>
              <a:gd name="T2" fmla="*/ 1393 w 2407"/>
              <a:gd name="T3" fmla="*/ 3433 h 3449"/>
              <a:gd name="T4" fmla="*/ 1318 w 2407"/>
              <a:gd name="T5" fmla="*/ 3430 h 3449"/>
              <a:gd name="T6" fmla="*/ 1232 w 2407"/>
              <a:gd name="T7" fmla="*/ 3392 h 3449"/>
              <a:gd name="T8" fmla="*/ 1634 w 2407"/>
              <a:gd name="T9" fmla="*/ 3254 h 3449"/>
              <a:gd name="T10" fmla="*/ 1670 w 2407"/>
              <a:gd name="T11" fmla="*/ 3273 h 3449"/>
              <a:gd name="T12" fmla="*/ 1271 w 2407"/>
              <a:gd name="T13" fmla="*/ 2772 h 3449"/>
              <a:gd name="T14" fmla="*/ 1634 w 2407"/>
              <a:gd name="T15" fmla="*/ 719 h 3449"/>
              <a:gd name="T16" fmla="*/ 1040 w 2407"/>
              <a:gd name="T17" fmla="*/ 126 h 3449"/>
              <a:gd name="T18" fmla="*/ 543 w 2407"/>
              <a:gd name="T19" fmla="*/ 2 h 3449"/>
              <a:gd name="T20" fmla="*/ 509 w 2407"/>
              <a:gd name="T21" fmla="*/ 156 h 3449"/>
              <a:gd name="T22" fmla="*/ 550 w 2407"/>
              <a:gd name="T23" fmla="*/ 68 h 3449"/>
              <a:gd name="T24" fmla="*/ 672 w 2407"/>
              <a:gd name="T25" fmla="*/ 51 h 3449"/>
              <a:gd name="T26" fmla="*/ 1009 w 2407"/>
              <a:gd name="T27" fmla="*/ 100 h 3449"/>
              <a:gd name="T28" fmla="*/ 1065 w 2407"/>
              <a:gd name="T29" fmla="*/ 182 h 3449"/>
              <a:gd name="T30" fmla="*/ 1234 w 2407"/>
              <a:gd name="T31" fmla="*/ 302 h 3449"/>
              <a:gd name="T32" fmla="*/ 1454 w 2407"/>
              <a:gd name="T33" fmla="*/ 346 h 3449"/>
              <a:gd name="T34" fmla="*/ 1562 w 2407"/>
              <a:gd name="T35" fmla="*/ 475 h 3449"/>
              <a:gd name="T36" fmla="*/ 1613 w 2407"/>
              <a:gd name="T37" fmla="*/ 548 h 3449"/>
              <a:gd name="T38" fmla="*/ 1576 w 2407"/>
              <a:gd name="T39" fmla="*/ 711 h 3449"/>
              <a:gd name="T40" fmla="*/ 1869 w 2407"/>
              <a:gd name="T41" fmla="*/ 714 h 3449"/>
              <a:gd name="T42" fmla="*/ 2220 w 2407"/>
              <a:gd name="T43" fmla="*/ 840 h 3449"/>
              <a:gd name="T44" fmla="*/ 2292 w 2407"/>
              <a:gd name="T45" fmla="*/ 1194 h 3449"/>
              <a:gd name="T46" fmla="*/ 2206 w 2407"/>
              <a:gd name="T47" fmla="*/ 1477 h 3449"/>
              <a:gd name="T48" fmla="*/ 2136 w 2407"/>
              <a:gd name="T49" fmla="*/ 1733 h 3449"/>
              <a:gd name="T50" fmla="*/ 1948 w 2407"/>
              <a:gd name="T51" fmla="*/ 1824 h 3449"/>
              <a:gd name="T52" fmla="*/ 1787 w 2407"/>
              <a:gd name="T53" fmla="*/ 1924 h 3449"/>
              <a:gd name="T54" fmla="*/ 1716 w 2407"/>
              <a:gd name="T55" fmla="*/ 2220 h 3449"/>
              <a:gd name="T56" fmla="*/ 1658 w 2407"/>
              <a:gd name="T57" fmla="*/ 2231 h 3449"/>
              <a:gd name="T58" fmla="*/ 1618 w 2407"/>
              <a:gd name="T59" fmla="*/ 2379 h 3449"/>
              <a:gd name="T60" fmla="*/ 1454 w 2407"/>
              <a:gd name="T61" fmla="*/ 2418 h 3449"/>
              <a:gd name="T62" fmla="*/ 1339 w 2407"/>
              <a:gd name="T63" fmla="*/ 2615 h 3449"/>
              <a:gd name="T64" fmla="*/ 1288 w 2407"/>
              <a:gd name="T65" fmla="*/ 2718 h 3449"/>
              <a:gd name="T66" fmla="*/ 1220 w 2407"/>
              <a:gd name="T67" fmla="*/ 2777 h 3449"/>
              <a:gd name="T68" fmla="*/ 1236 w 2407"/>
              <a:gd name="T69" fmla="*/ 2882 h 3449"/>
              <a:gd name="T70" fmla="*/ 1166 w 2407"/>
              <a:gd name="T71" fmla="*/ 2960 h 3449"/>
              <a:gd name="T72" fmla="*/ 1213 w 2407"/>
              <a:gd name="T73" fmla="*/ 3201 h 3449"/>
              <a:gd name="T74" fmla="*/ 1197 w 2407"/>
              <a:gd name="T75" fmla="*/ 3297 h 3449"/>
              <a:gd name="T76" fmla="*/ 1099 w 2407"/>
              <a:gd name="T77" fmla="*/ 3341 h 3449"/>
              <a:gd name="T78" fmla="*/ 1033 w 2407"/>
              <a:gd name="T79" fmla="*/ 3273 h 3449"/>
              <a:gd name="T80" fmla="*/ 983 w 2407"/>
              <a:gd name="T81" fmla="*/ 3219 h 3449"/>
              <a:gd name="T82" fmla="*/ 921 w 2407"/>
              <a:gd name="T83" fmla="*/ 3156 h 3449"/>
              <a:gd name="T84" fmla="*/ 871 w 2407"/>
              <a:gd name="T85" fmla="*/ 3022 h 3449"/>
              <a:gd name="T86" fmla="*/ 817 w 2407"/>
              <a:gd name="T87" fmla="*/ 2964 h 3449"/>
              <a:gd name="T88" fmla="*/ 832 w 2407"/>
              <a:gd name="T89" fmla="*/ 2861 h 3449"/>
              <a:gd name="T90" fmla="*/ 832 w 2407"/>
              <a:gd name="T91" fmla="*/ 2795 h 3449"/>
              <a:gd name="T92" fmla="*/ 775 w 2407"/>
              <a:gd name="T93" fmla="*/ 2803 h 3449"/>
              <a:gd name="T94" fmla="*/ 733 w 2407"/>
              <a:gd name="T95" fmla="*/ 2624 h 3449"/>
              <a:gd name="T96" fmla="*/ 715 w 2407"/>
              <a:gd name="T97" fmla="*/ 2306 h 3449"/>
              <a:gd name="T98" fmla="*/ 672 w 2407"/>
              <a:gd name="T99" fmla="*/ 2086 h 3449"/>
              <a:gd name="T100" fmla="*/ 667 w 2407"/>
              <a:gd name="T101" fmla="*/ 1894 h 3449"/>
              <a:gd name="T102" fmla="*/ 611 w 2407"/>
              <a:gd name="T103" fmla="*/ 1555 h 3449"/>
              <a:gd name="T104" fmla="*/ 349 w 2407"/>
              <a:gd name="T105" fmla="*/ 1397 h 3449"/>
              <a:gd name="T106" fmla="*/ 215 w 2407"/>
              <a:gd name="T107" fmla="*/ 1198 h 3449"/>
              <a:gd name="T108" fmla="*/ 45 w 2407"/>
              <a:gd name="T109" fmla="*/ 962 h 3449"/>
              <a:gd name="T110" fmla="*/ 31 w 2407"/>
              <a:gd name="T111" fmla="*/ 770 h 3449"/>
              <a:gd name="T112" fmla="*/ 61 w 2407"/>
              <a:gd name="T113" fmla="*/ 618 h 3449"/>
              <a:gd name="T114" fmla="*/ 208 w 2407"/>
              <a:gd name="T115" fmla="*/ 414 h 3449"/>
              <a:gd name="T116" fmla="*/ 230 w 2407"/>
              <a:gd name="T117" fmla="*/ 227 h 3449"/>
              <a:gd name="T118" fmla="*/ 244 w 2407"/>
              <a:gd name="T119" fmla="*/ 215 h 3449"/>
              <a:gd name="T120" fmla="*/ 380 w 2407"/>
              <a:gd name="T121" fmla="*/ 73 h 3449"/>
              <a:gd name="T122" fmla="*/ 494 w 2407"/>
              <a:gd name="T123" fmla="*/ 14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07" h="3449">
                <a:moveTo>
                  <a:pt x="1489" y="3376"/>
                </a:moveTo>
                <a:lnTo>
                  <a:pt x="1539" y="3376"/>
                </a:lnTo>
                <a:lnTo>
                  <a:pt x="1541" y="3379"/>
                </a:lnTo>
                <a:lnTo>
                  <a:pt x="1541" y="3383"/>
                </a:lnTo>
                <a:lnTo>
                  <a:pt x="1543" y="3388"/>
                </a:lnTo>
                <a:lnTo>
                  <a:pt x="1543" y="3395"/>
                </a:lnTo>
                <a:lnTo>
                  <a:pt x="1536" y="3397"/>
                </a:lnTo>
                <a:lnTo>
                  <a:pt x="1527" y="3399"/>
                </a:lnTo>
                <a:lnTo>
                  <a:pt x="1517" y="3399"/>
                </a:lnTo>
                <a:lnTo>
                  <a:pt x="1511" y="3397"/>
                </a:lnTo>
                <a:lnTo>
                  <a:pt x="1506" y="3395"/>
                </a:lnTo>
                <a:lnTo>
                  <a:pt x="1501" y="3395"/>
                </a:lnTo>
                <a:lnTo>
                  <a:pt x="1492" y="3395"/>
                </a:lnTo>
                <a:lnTo>
                  <a:pt x="1489" y="3376"/>
                </a:lnTo>
                <a:close/>
                <a:moveTo>
                  <a:pt x="1271" y="3275"/>
                </a:moveTo>
                <a:lnTo>
                  <a:pt x="1279" y="3282"/>
                </a:lnTo>
                <a:lnTo>
                  <a:pt x="1290" y="3283"/>
                </a:lnTo>
                <a:lnTo>
                  <a:pt x="1300" y="3287"/>
                </a:lnTo>
                <a:lnTo>
                  <a:pt x="1307" y="3296"/>
                </a:lnTo>
                <a:lnTo>
                  <a:pt x="1312" y="3308"/>
                </a:lnTo>
                <a:lnTo>
                  <a:pt x="1319" y="3318"/>
                </a:lnTo>
                <a:lnTo>
                  <a:pt x="1353" y="3337"/>
                </a:lnTo>
                <a:lnTo>
                  <a:pt x="1393" y="3355"/>
                </a:lnTo>
                <a:lnTo>
                  <a:pt x="1436" y="3369"/>
                </a:lnTo>
                <a:lnTo>
                  <a:pt x="1482" y="3379"/>
                </a:lnTo>
                <a:lnTo>
                  <a:pt x="1482" y="3395"/>
                </a:lnTo>
                <a:lnTo>
                  <a:pt x="1473" y="3395"/>
                </a:lnTo>
                <a:lnTo>
                  <a:pt x="1459" y="3400"/>
                </a:lnTo>
                <a:lnTo>
                  <a:pt x="1445" y="3400"/>
                </a:lnTo>
                <a:lnTo>
                  <a:pt x="1431" y="3400"/>
                </a:lnTo>
                <a:lnTo>
                  <a:pt x="1421" y="3402"/>
                </a:lnTo>
                <a:lnTo>
                  <a:pt x="1415" y="3406"/>
                </a:lnTo>
                <a:lnTo>
                  <a:pt x="1412" y="3407"/>
                </a:lnTo>
                <a:lnTo>
                  <a:pt x="1408" y="3411"/>
                </a:lnTo>
                <a:lnTo>
                  <a:pt x="1401" y="3413"/>
                </a:lnTo>
                <a:lnTo>
                  <a:pt x="1389" y="3414"/>
                </a:lnTo>
                <a:lnTo>
                  <a:pt x="1389" y="3433"/>
                </a:lnTo>
                <a:lnTo>
                  <a:pt x="1393" y="3433"/>
                </a:lnTo>
                <a:lnTo>
                  <a:pt x="1396" y="3428"/>
                </a:lnTo>
                <a:lnTo>
                  <a:pt x="1398" y="3425"/>
                </a:lnTo>
                <a:lnTo>
                  <a:pt x="1400" y="3423"/>
                </a:lnTo>
                <a:lnTo>
                  <a:pt x="1403" y="3423"/>
                </a:lnTo>
                <a:lnTo>
                  <a:pt x="1408" y="3421"/>
                </a:lnTo>
                <a:lnTo>
                  <a:pt x="1415" y="3421"/>
                </a:lnTo>
                <a:lnTo>
                  <a:pt x="1415" y="3430"/>
                </a:lnTo>
                <a:lnTo>
                  <a:pt x="1419" y="3433"/>
                </a:lnTo>
                <a:lnTo>
                  <a:pt x="1419" y="3437"/>
                </a:lnTo>
                <a:lnTo>
                  <a:pt x="1419" y="3442"/>
                </a:lnTo>
                <a:lnTo>
                  <a:pt x="1421" y="3449"/>
                </a:lnTo>
                <a:lnTo>
                  <a:pt x="1401" y="3446"/>
                </a:lnTo>
                <a:lnTo>
                  <a:pt x="1387" y="3439"/>
                </a:lnTo>
                <a:lnTo>
                  <a:pt x="1375" y="3432"/>
                </a:lnTo>
                <a:lnTo>
                  <a:pt x="1363" y="3425"/>
                </a:lnTo>
                <a:lnTo>
                  <a:pt x="1354" y="3425"/>
                </a:lnTo>
                <a:lnTo>
                  <a:pt x="1342" y="3427"/>
                </a:lnTo>
                <a:lnTo>
                  <a:pt x="1330" y="3428"/>
                </a:lnTo>
                <a:lnTo>
                  <a:pt x="1318" y="3430"/>
                </a:lnTo>
                <a:lnTo>
                  <a:pt x="1309" y="3430"/>
                </a:lnTo>
                <a:lnTo>
                  <a:pt x="1304" y="3427"/>
                </a:lnTo>
                <a:lnTo>
                  <a:pt x="1300" y="3423"/>
                </a:lnTo>
                <a:lnTo>
                  <a:pt x="1295" y="3418"/>
                </a:lnTo>
                <a:lnTo>
                  <a:pt x="1290" y="3413"/>
                </a:lnTo>
                <a:lnTo>
                  <a:pt x="1286" y="3409"/>
                </a:lnTo>
                <a:lnTo>
                  <a:pt x="1281" y="3406"/>
                </a:lnTo>
                <a:lnTo>
                  <a:pt x="1279" y="3406"/>
                </a:lnTo>
                <a:lnTo>
                  <a:pt x="1277" y="3406"/>
                </a:lnTo>
                <a:lnTo>
                  <a:pt x="1277" y="3407"/>
                </a:lnTo>
                <a:lnTo>
                  <a:pt x="1277" y="3409"/>
                </a:lnTo>
                <a:lnTo>
                  <a:pt x="1277" y="3411"/>
                </a:lnTo>
                <a:lnTo>
                  <a:pt x="1277" y="3413"/>
                </a:lnTo>
                <a:lnTo>
                  <a:pt x="1277" y="3414"/>
                </a:lnTo>
                <a:lnTo>
                  <a:pt x="1262" y="3414"/>
                </a:lnTo>
                <a:lnTo>
                  <a:pt x="1246" y="3409"/>
                </a:lnTo>
                <a:lnTo>
                  <a:pt x="1236" y="3402"/>
                </a:lnTo>
                <a:lnTo>
                  <a:pt x="1232" y="3402"/>
                </a:lnTo>
                <a:lnTo>
                  <a:pt x="1232" y="3392"/>
                </a:lnTo>
                <a:lnTo>
                  <a:pt x="1251" y="3392"/>
                </a:lnTo>
                <a:lnTo>
                  <a:pt x="1251" y="3388"/>
                </a:lnTo>
                <a:lnTo>
                  <a:pt x="1253" y="3386"/>
                </a:lnTo>
                <a:lnTo>
                  <a:pt x="1253" y="3386"/>
                </a:lnTo>
                <a:lnTo>
                  <a:pt x="1253" y="3385"/>
                </a:lnTo>
                <a:lnTo>
                  <a:pt x="1255" y="3383"/>
                </a:lnTo>
                <a:lnTo>
                  <a:pt x="1250" y="3371"/>
                </a:lnTo>
                <a:lnTo>
                  <a:pt x="1243" y="3358"/>
                </a:lnTo>
                <a:lnTo>
                  <a:pt x="1236" y="3346"/>
                </a:lnTo>
                <a:lnTo>
                  <a:pt x="1230" y="3332"/>
                </a:lnTo>
                <a:lnTo>
                  <a:pt x="1232" y="3322"/>
                </a:lnTo>
                <a:lnTo>
                  <a:pt x="1236" y="3310"/>
                </a:lnTo>
                <a:lnTo>
                  <a:pt x="1241" y="3297"/>
                </a:lnTo>
                <a:lnTo>
                  <a:pt x="1246" y="3287"/>
                </a:lnTo>
                <a:lnTo>
                  <a:pt x="1257" y="3278"/>
                </a:lnTo>
                <a:lnTo>
                  <a:pt x="1271" y="3275"/>
                </a:lnTo>
                <a:close/>
                <a:moveTo>
                  <a:pt x="1642" y="3222"/>
                </a:moveTo>
                <a:lnTo>
                  <a:pt x="1641" y="3238"/>
                </a:lnTo>
                <a:lnTo>
                  <a:pt x="1634" y="3254"/>
                </a:lnTo>
                <a:lnTo>
                  <a:pt x="1623" y="3264"/>
                </a:lnTo>
                <a:lnTo>
                  <a:pt x="1621" y="3266"/>
                </a:lnTo>
                <a:lnTo>
                  <a:pt x="1618" y="3269"/>
                </a:lnTo>
                <a:lnTo>
                  <a:pt x="1616" y="3271"/>
                </a:lnTo>
                <a:lnTo>
                  <a:pt x="1581" y="3264"/>
                </a:lnTo>
                <a:lnTo>
                  <a:pt x="1578" y="3238"/>
                </a:lnTo>
                <a:lnTo>
                  <a:pt x="1593" y="3233"/>
                </a:lnTo>
                <a:lnTo>
                  <a:pt x="1606" y="3228"/>
                </a:lnTo>
                <a:lnTo>
                  <a:pt x="1621" y="3224"/>
                </a:lnTo>
                <a:lnTo>
                  <a:pt x="1642" y="3222"/>
                </a:lnTo>
                <a:close/>
                <a:moveTo>
                  <a:pt x="1689" y="3217"/>
                </a:moveTo>
                <a:lnTo>
                  <a:pt x="1728" y="3217"/>
                </a:lnTo>
                <a:lnTo>
                  <a:pt x="1730" y="3228"/>
                </a:lnTo>
                <a:lnTo>
                  <a:pt x="1733" y="3236"/>
                </a:lnTo>
                <a:lnTo>
                  <a:pt x="1735" y="3248"/>
                </a:lnTo>
                <a:lnTo>
                  <a:pt x="1716" y="3254"/>
                </a:lnTo>
                <a:lnTo>
                  <a:pt x="1702" y="3261"/>
                </a:lnTo>
                <a:lnTo>
                  <a:pt x="1688" y="3268"/>
                </a:lnTo>
                <a:lnTo>
                  <a:pt x="1670" y="3273"/>
                </a:lnTo>
                <a:lnTo>
                  <a:pt x="1651" y="3275"/>
                </a:lnTo>
                <a:lnTo>
                  <a:pt x="1649" y="3271"/>
                </a:lnTo>
                <a:lnTo>
                  <a:pt x="1648" y="3269"/>
                </a:lnTo>
                <a:lnTo>
                  <a:pt x="1648" y="3266"/>
                </a:lnTo>
                <a:lnTo>
                  <a:pt x="1646" y="3261"/>
                </a:lnTo>
                <a:lnTo>
                  <a:pt x="1651" y="3255"/>
                </a:lnTo>
                <a:lnTo>
                  <a:pt x="1655" y="3250"/>
                </a:lnTo>
                <a:lnTo>
                  <a:pt x="1656" y="3245"/>
                </a:lnTo>
                <a:lnTo>
                  <a:pt x="1658" y="3240"/>
                </a:lnTo>
                <a:lnTo>
                  <a:pt x="1661" y="3233"/>
                </a:lnTo>
                <a:lnTo>
                  <a:pt x="1665" y="3229"/>
                </a:lnTo>
                <a:lnTo>
                  <a:pt x="1670" y="3228"/>
                </a:lnTo>
                <a:lnTo>
                  <a:pt x="1675" y="3226"/>
                </a:lnTo>
                <a:lnTo>
                  <a:pt x="1681" y="3222"/>
                </a:lnTo>
                <a:lnTo>
                  <a:pt x="1684" y="3221"/>
                </a:lnTo>
                <a:lnTo>
                  <a:pt x="1689" y="3217"/>
                </a:lnTo>
                <a:close/>
                <a:moveTo>
                  <a:pt x="1248" y="2761"/>
                </a:moveTo>
                <a:lnTo>
                  <a:pt x="1267" y="2761"/>
                </a:lnTo>
                <a:lnTo>
                  <a:pt x="1271" y="2772"/>
                </a:lnTo>
                <a:lnTo>
                  <a:pt x="1276" y="2782"/>
                </a:lnTo>
                <a:lnTo>
                  <a:pt x="1277" y="2795"/>
                </a:lnTo>
                <a:lnTo>
                  <a:pt x="1277" y="2810"/>
                </a:lnTo>
                <a:lnTo>
                  <a:pt x="1255" y="2814"/>
                </a:lnTo>
                <a:lnTo>
                  <a:pt x="1251" y="2800"/>
                </a:lnTo>
                <a:lnTo>
                  <a:pt x="1250" y="2788"/>
                </a:lnTo>
                <a:lnTo>
                  <a:pt x="1246" y="2775"/>
                </a:lnTo>
                <a:lnTo>
                  <a:pt x="1248" y="2761"/>
                </a:lnTo>
                <a:close/>
                <a:moveTo>
                  <a:pt x="1635" y="622"/>
                </a:moveTo>
                <a:lnTo>
                  <a:pt x="1635" y="634"/>
                </a:lnTo>
                <a:lnTo>
                  <a:pt x="1665" y="643"/>
                </a:lnTo>
                <a:lnTo>
                  <a:pt x="1696" y="653"/>
                </a:lnTo>
                <a:lnTo>
                  <a:pt x="1696" y="676"/>
                </a:lnTo>
                <a:lnTo>
                  <a:pt x="1688" y="688"/>
                </a:lnTo>
                <a:lnTo>
                  <a:pt x="1682" y="700"/>
                </a:lnTo>
                <a:lnTo>
                  <a:pt x="1674" y="711"/>
                </a:lnTo>
                <a:lnTo>
                  <a:pt x="1661" y="718"/>
                </a:lnTo>
                <a:lnTo>
                  <a:pt x="1649" y="721"/>
                </a:lnTo>
                <a:lnTo>
                  <a:pt x="1634" y="719"/>
                </a:lnTo>
                <a:lnTo>
                  <a:pt x="1618" y="716"/>
                </a:lnTo>
                <a:lnTo>
                  <a:pt x="1602" y="711"/>
                </a:lnTo>
                <a:lnTo>
                  <a:pt x="1588" y="707"/>
                </a:lnTo>
                <a:lnTo>
                  <a:pt x="1588" y="679"/>
                </a:lnTo>
                <a:lnTo>
                  <a:pt x="1586" y="672"/>
                </a:lnTo>
                <a:lnTo>
                  <a:pt x="1585" y="660"/>
                </a:lnTo>
                <a:lnTo>
                  <a:pt x="1585" y="649"/>
                </a:lnTo>
                <a:lnTo>
                  <a:pt x="1604" y="649"/>
                </a:lnTo>
                <a:lnTo>
                  <a:pt x="1607" y="637"/>
                </a:lnTo>
                <a:lnTo>
                  <a:pt x="1613" y="630"/>
                </a:lnTo>
                <a:lnTo>
                  <a:pt x="1621" y="625"/>
                </a:lnTo>
                <a:lnTo>
                  <a:pt x="1635" y="622"/>
                </a:lnTo>
                <a:close/>
                <a:moveTo>
                  <a:pt x="1075" y="89"/>
                </a:moveTo>
                <a:lnTo>
                  <a:pt x="1073" y="100"/>
                </a:lnTo>
                <a:lnTo>
                  <a:pt x="1070" y="114"/>
                </a:lnTo>
                <a:lnTo>
                  <a:pt x="1066" y="124"/>
                </a:lnTo>
                <a:lnTo>
                  <a:pt x="1059" y="131"/>
                </a:lnTo>
                <a:lnTo>
                  <a:pt x="1051" y="128"/>
                </a:lnTo>
                <a:lnTo>
                  <a:pt x="1040" y="126"/>
                </a:lnTo>
                <a:lnTo>
                  <a:pt x="1028" y="126"/>
                </a:lnTo>
                <a:lnTo>
                  <a:pt x="1024" y="119"/>
                </a:lnTo>
                <a:lnTo>
                  <a:pt x="1047" y="119"/>
                </a:lnTo>
                <a:lnTo>
                  <a:pt x="1047" y="112"/>
                </a:lnTo>
                <a:lnTo>
                  <a:pt x="1047" y="107"/>
                </a:lnTo>
                <a:lnTo>
                  <a:pt x="1045" y="101"/>
                </a:lnTo>
                <a:lnTo>
                  <a:pt x="1045" y="98"/>
                </a:lnTo>
                <a:lnTo>
                  <a:pt x="1044" y="93"/>
                </a:lnTo>
                <a:lnTo>
                  <a:pt x="1075" y="89"/>
                </a:lnTo>
                <a:close/>
                <a:moveTo>
                  <a:pt x="925" y="68"/>
                </a:moveTo>
                <a:lnTo>
                  <a:pt x="925" y="89"/>
                </a:lnTo>
                <a:lnTo>
                  <a:pt x="897" y="89"/>
                </a:lnTo>
                <a:lnTo>
                  <a:pt x="897" y="80"/>
                </a:lnTo>
                <a:lnTo>
                  <a:pt x="904" y="77"/>
                </a:lnTo>
                <a:lnTo>
                  <a:pt x="909" y="73"/>
                </a:lnTo>
                <a:lnTo>
                  <a:pt x="916" y="72"/>
                </a:lnTo>
                <a:lnTo>
                  <a:pt x="925" y="68"/>
                </a:lnTo>
                <a:close/>
                <a:moveTo>
                  <a:pt x="527" y="0"/>
                </a:moveTo>
                <a:lnTo>
                  <a:pt x="543" y="2"/>
                </a:lnTo>
                <a:lnTo>
                  <a:pt x="557" y="4"/>
                </a:lnTo>
                <a:lnTo>
                  <a:pt x="557" y="12"/>
                </a:lnTo>
                <a:lnTo>
                  <a:pt x="558" y="16"/>
                </a:lnTo>
                <a:lnTo>
                  <a:pt x="558" y="19"/>
                </a:lnTo>
                <a:lnTo>
                  <a:pt x="560" y="25"/>
                </a:lnTo>
                <a:lnTo>
                  <a:pt x="560" y="32"/>
                </a:lnTo>
                <a:lnTo>
                  <a:pt x="539" y="37"/>
                </a:lnTo>
                <a:lnTo>
                  <a:pt x="509" y="39"/>
                </a:lnTo>
                <a:lnTo>
                  <a:pt x="515" y="54"/>
                </a:lnTo>
                <a:lnTo>
                  <a:pt x="520" y="72"/>
                </a:lnTo>
                <a:lnTo>
                  <a:pt x="523" y="89"/>
                </a:lnTo>
                <a:lnTo>
                  <a:pt x="522" y="107"/>
                </a:lnTo>
                <a:lnTo>
                  <a:pt x="516" y="117"/>
                </a:lnTo>
                <a:lnTo>
                  <a:pt x="509" y="124"/>
                </a:lnTo>
                <a:lnTo>
                  <a:pt x="503" y="131"/>
                </a:lnTo>
                <a:lnTo>
                  <a:pt x="499" y="142"/>
                </a:lnTo>
                <a:lnTo>
                  <a:pt x="503" y="147"/>
                </a:lnTo>
                <a:lnTo>
                  <a:pt x="506" y="150"/>
                </a:lnTo>
                <a:lnTo>
                  <a:pt x="509" y="156"/>
                </a:lnTo>
                <a:lnTo>
                  <a:pt x="511" y="159"/>
                </a:lnTo>
                <a:lnTo>
                  <a:pt x="515" y="163"/>
                </a:lnTo>
                <a:lnTo>
                  <a:pt x="520" y="166"/>
                </a:lnTo>
                <a:lnTo>
                  <a:pt x="525" y="169"/>
                </a:lnTo>
                <a:lnTo>
                  <a:pt x="527" y="169"/>
                </a:lnTo>
                <a:lnTo>
                  <a:pt x="527" y="169"/>
                </a:lnTo>
                <a:lnTo>
                  <a:pt x="527" y="171"/>
                </a:lnTo>
                <a:lnTo>
                  <a:pt x="529" y="169"/>
                </a:lnTo>
                <a:lnTo>
                  <a:pt x="529" y="169"/>
                </a:lnTo>
                <a:lnTo>
                  <a:pt x="536" y="164"/>
                </a:lnTo>
                <a:lnTo>
                  <a:pt x="539" y="157"/>
                </a:lnTo>
                <a:lnTo>
                  <a:pt x="543" y="152"/>
                </a:lnTo>
                <a:lnTo>
                  <a:pt x="548" y="147"/>
                </a:lnTo>
                <a:lnTo>
                  <a:pt x="546" y="133"/>
                </a:lnTo>
                <a:lnTo>
                  <a:pt x="541" y="117"/>
                </a:lnTo>
                <a:lnTo>
                  <a:pt x="536" y="101"/>
                </a:lnTo>
                <a:lnTo>
                  <a:pt x="534" y="87"/>
                </a:lnTo>
                <a:lnTo>
                  <a:pt x="537" y="77"/>
                </a:lnTo>
                <a:lnTo>
                  <a:pt x="550" y="68"/>
                </a:lnTo>
                <a:lnTo>
                  <a:pt x="567" y="63"/>
                </a:lnTo>
                <a:lnTo>
                  <a:pt x="585" y="60"/>
                </a:lnTo>
                <a:lnTo>
                  <a:pt x="600" y="54"/>
                </a:lnTo>
                <a:lnTo>
                  <a:pt x="614" y="46"/>
                </a:lnTo>
                <a:lnTo>
                  <a:pt x="607" y="44"/>
                </a:lnTo>
                <a:lnTo>
                  <a:pt x="604" y="42"/>
                </a:lnTo>
                <a:lnTo>
                  <a:pt x="600" y="40"/>
                </a:lnTo>
                <a:lnTo>
                  <a:pt x="599" y="37"/>
                </a:lnTo>
                <a:lnTo>
                  <a:pt x="597" y="33"/>
                </a:lnTo>
                <a:lnTo>
                  <a:pt x="595" y="26"/>
                </a:lnTo>
                <a:lnTo>
                  <a:pt x="595" y="19"/>
                </a:lnTo>
                <a:lnTo>
                  <a:pt x="597" y="18"/>
                </a:lnTo>
                <a:lnTo>
                  <a:pt x="599" y="16"/>
                </a:lnTo>
                <a:lnTo>
                  <a:pt x="600" y="14"/>
                </a:lnTo>
                <a:lnTo>
                  <a:pt x="602" y="12"/>
                </a:lnTo>
                <a:lnTo>
                  <a:pt x="621" y="16"/>
                </a:lnTo>
                <a:lnTo>
                  <a:pt x="625" y="46"/>
                </a:lnTo>
                <a:lnTo>
                  <a:pt x="649" y="47"/>
                </a:lnTo>
                <a:lnTo>
                  <a:pt x="672" y="51"/>
                </a:lnTo>
                <a:lnTo>
                  <a:pt x="691" y="58"/>
                </a:lnTo>
                <a:lnTo>
                  <a:pt x="696" y="75"/>
                </a:lnTo>
                <a:lnTo>
                  <a:pt x="700" y="87"/>
                </a:lnTo>
                <a:lnTo>
                  <a:pt x="707" y="96"/>
                </a:lnTo>
                <a:lnTo>
                  <a:pt x="715" y="100"/>
                </a:lnTo>
                <a:lnTo>
                  <a:pt x="731" y="101"/>
                </a:lnTo>
                <a:lnTo>
                  <a:pt x="756" y="100"/>
                </a:lnTo>
                <a:lnTo>
                  <a:pt x="770" y="93"/>
                </a:lnTo>
                <a:lnTo>
                  <a:pt x="784" y="93"/>
                </a:lnTo>
                <a:lnTo>
                  <a:pt x="801" y="98"/>
                </a:lnTo>
                <a:lnTo>
                  <a:pt x="818" y="107"/>
                </a:lnTo>
                <a:lnTo>
                  <a:pt x="836" y="115"/>
                </a:lnTo>
                <a:lnTo>
                  <a:pt x="852" y="122"/>
                </a:lnTo>
                <a:lnTo>
                  <a:pt x="867" y="126"/>
                </a:lnTo>
                <a:lnTo>
                  <a:pt x="893" y="108"/>
                </a:lnTo>
                <a:lnTo>
                  <a:pt x="925" y="98"/>
                </a:lnTo>
                <a:lnTo>
                  <a:pt x="963" y="93"/>
                </a:lnTo>
                <a:lnTo>
                  <a:pt x="1009" y="93"/>
                </a:lnTo>
                <a:lnTo>
                  <a:pt x="1009" y="100"/>
                </a:lnTo>
                <a:lnTo>
                  <a:pt x="996" y="100"/>
                </a:lnTo>
                <a:lnTo>
                  <a:pt x="986" y="101"/>
                </a:lnTo>
                <a:lnTo>
                  <a:pt x="979" y="107"/>
                </a:lnTo>
                <a:lnTo>
                  <a:pt x="986" y="114"/>
                </a:lnTo>
                <a:lnTo>
                  <a:pt x="991" y="121"/>
                </a:lnTo>
                <a:lnTo>
                  <a:pt x="996" y="128"/>
                </a:lnTo>
                <a:lnTo>
                  <a:pt x="1003" y="131"/>
                </a:lnTo>
                <a:lnTo>
                  <a:pt x="1017" y="135"/>
                </a:lnTo>
                <a:lnTo>
                  <a:pt x="1026" y="142"/>
                </a:lnTo>
                <a:lnTo>
                  <a:pt x="1037" y="142"/>
                </a:lnTo>
                <a:lnTo>
                  <a:pt x="1049" y="142"/>
                </a:lnTo>
                <a:lnTo>
                  <a:pt x="1063" y="147"/>
                </a:lnTo>
                <a:lnTo>
                  <a:pt x="1066" y="149"/>
                </a:lnTo>
                <a:lnTo>
                  <a:pt x="1070" y="154"/>
                </a:lnTo>
                <a:lnTo>
                  <a:pt x="1073" y="157"/>
                </a:lnTo>
                <a:lnTo>
                  <a:pt x="1079" y="161"/>
                </a:lnTo>
                <a:lnTo>
                  <a:pt x="1079" y="166"/>
                </a:lnTo>
                <a:lnTo>
                  <a:pt x="1075" y="166"/>
                </a:lnTo>
                <a:lnTo>
                  <a:pt x="1065" y="182"/>
                </a:lnTo>
                <a:lnTo>
                  <a:pt x="1052" y="196"/>
                </a:lnTo>
                <a:lnTo>
                  <a:pt x="1040" y="211"/>
                </a:lnTo>
                <a:lnTo>
                  <a:pt x="1051" y="211"/>
                </a:lnTo>
                <a:lnTo>
                  <a:pt x="1068" y="203"/>
                </a:lnTo>
                <a:lnTo>
                  <a:pt x="1087" y="199"/>
                </a:lnTo>
                <a:lnTo>
                  <a:pt x="1106" y="201"/>
                </a:lnTo>
                <a:lnTo>
                  <a:pt x="1127" y="206"/>
                </a:lnTo>
                <a:lnTo>
                  <a:pt x="1148" y="215"/>
                </a:lnTo>
                <a:lnTo>
                  <a:pt x="1166" y="225"/>
                </a:lnTo>
                <a:lnTo>
                  <a:pt x="1178" y="238"/>
                </a:lnTo>
                <a:lnTo>
                  <a:pt x="1185" y="250"/>
                </a:lnTo>
                <a:lnTo>
                  <a:pt x="1192" y="264"/>
                </a:lnTo>
                <a:lnTo>
                  <a:pt x="1190" y="278"/>
                </a:lnTo>
                <a:lnTo>
                  <a:pt x="1185" y="292"/>
                </a:lnTo>
                <a:lnTo>
                  <a:pt x="1199" y="292"/>
                </a:lnTo>
                <a:lnTo>
                  <a:pt x="1213" y="292"/>
                </a:lnTo>
                <a:lnTo>
                  <a:pt x="1223" y="293"/>
                </a:lnTo>
                <a:lnTo>
                  <a:pt x="1232" y="300"/>
                </a:lnTo>
                <a:lnTo>
                  <a:pt x="1234" y="302"/>
                </a:lnTo>
                <a:lnTo>
                  <a:pt x="1234" y="304"/>
                </a:lnTo>
                <a:lnTo>
                  <a:pt x="1234" y="306"/>
                </a:lnTo>
                <a:lnTo>
                  <a:pt x="1236" y="307"/>
                </a:lnTo>
                <a:lnTo>
                  <a:pt x="1236" y="311"/>
                </a:lnTo>
                <a:lnTo>
                  <a:pt x="1251" y="311"/>
                </a:lnTo>
                <a:lnTo>
                  <a:pt x="1251" y="321"/>
                </a:lnTo>
                <a:lnTo>
                  <a:pt x="1251" y="332"/>
                </a:lnTo>
                <a:lnTo>
                  <a:pt x="1255" y="342"/>
                </a:lnTo>
                <a:lnTo>
                  <a:pt x="1264" y="334"/>
                </a:lnTo>
                <a:lnTo>
                  <a:pt x="1274" y="332"/>
                </a:lnTo>
                <a:lnTo>
                  <a:pt x="1284" y="335"/>
                </a:lnTo>
                <a:lnTo>
                  <a:pt x="1297" y="337"/>
                </a:lnTo>
                <a:lnTo>
                  <a:pt x="1312" y="337"/>
                </a:lnTo>
                <a:lnTo>
                  <a:pt x="1333" y="335"/>
                </a:lnTo>
                <a:lnTo>
                  <a:pt x="1360" y="334"/>
                </a:lnTo>
                <a:lnTo>
                  <a:pt x="1386" y="332"/>
                </a:lnTo>
                <a:lnTo>
                  <a:pt x="1412" y="334"/>
                </a:lnTo>
                <a:lnTo>
                  <a:pt x="1435" y="337"/>
                </a:lnTo>
                <a:lnTo>
                  <a:pt x="1454" y="346"/>
                </a:lnTo>
                <a:lnTo>
                  <a:pt x="1469" y="356"/>
                </a:lnTo>
                <a:lnTo>
                  <a:pt x="1483" y="367"/>
                </a:lnTo>
                <a:lnTo>
                  <a:pt x="1499" y="377"/>
                </a:lnTo>
                <a:lnTo>
                  <a:pt x="1517" y="384"/>
                </a:lnTo>
                <a:lnTo>
                  <a:pt x="1517" y="395"/>
                </a:lnTo>
                <a:lnTo>
                  <a:pt x="1531" y="395"/>
                </a:lnTo>
                <a:lnTo>
                  <a:pt x="1532" y="407"/>
                </a:lnTo>
                <a:lnTo>
                  <a:pt x="1534" y="416"/>
                </a:lnTo>
                <a:lnTo>
                  <a:pt x="1531" y="426"/>
                </a:lnTo>
                <a:lnTo>
                  <a:pt x="1536" y="426"/>
                </a:lnTo>
                <a:lnTo>
                  <a:pt x="1538" y="424"/>
                </a:lnTo>
                <a:lnTo>
                  <a:pt x="1539" y="423"/>
                </a:lnTo>
                <a:lnTo>
                  <a:pt x="1539" y="423"/>
                </a:lnTo>
                <a:lnTo>
                  <a:pt x="1539" y="423"/>
                </a:lnTo>
                <a:lnTo>
                  <a:pt x="1541" y="423"/>
                </a:lnTo>
                <a:lnTo>
                  <a:pt x="1543" y="423"/>
                </a:lnTo>
                <a:lnTo>
                  <a:pt x="1553" y="437"/>
                </a:lnTo>
                <a:lnTo>
                  <a:pt x="1559" y="454"/>
                </a:lnTo>
                <a:lnTo>
                  <a:pt x="1562" y="475"/>
                </a:lnTo>
                <a:lnTo>
                  <a:pt x="1565" y="494"/>
                </a:lnTo>
                <a:lnTo>
                  <a:pt x="1571" y="513"/>
                </a:lnTo>
                <a:lnTo>
                  <a:pt x="1581" y="526"/>
                </a:lnTo>
                <a:lnTo>
                  <a:pt x="1583" y="527"/>
                </a:lnTo>
                <a:lnTo>
                  <a:pt x="1585" y="527"/>
                </a:lnTo>
                <a:lnTo>
                  <a:pt x="1585" y="527"/>
                </a:lnTo>
                <a:lnTo>
                  <a:pt x="1586" y="527"/>
                </a:lnTo>
                <a:lnTo>
                  <a:pt x="1588" y="527"/>
                </a:lnTo>
                <a:lnTo>
                  <a:pt x="1593" y="526"/>
                </a:lnTo>
                <a:lnTo>
                  <a:pt x="1593" y="533"/>
                </a:lnTo>
                <a:lnTo>
                  <a:pt x="1593" y="536"/>
                </a:lnTo>
                <a:lnTo>
                  <a:pt x="1595" y="540"/>
                </a:lnTo>
                <a:lnTo>
                  <a:pt x="1597" y="541"/>
                </a:lnTo>
                <a:lnTo>
                  <a:pt x="1600" y="543"/>
                </a:lnTo>
                <a:lnTo>
                  <a:pt x="1604" y="545"/>
                </a:lnTo>
                <a:lnTo>
                  <a:pt x="1606" y="547"/>
                </a:lnTo>
                <a:lnTo>
                  <a:pt x="1607" y="548"/>
                </a:lnTo>
                <a:lnTo>
                  <a:pt x="1609" y="548"/>
                </a:lnTo>
                <a:lnTo>
                  <a:pt x="1613" y="548"/>
                </a:lnTo>
                <a:lnTo>
                  <a:pt x="1616" y="550"/>
                </a:lnTo>
                <a:lnTo>
                  <a:pt x="1618" y="571"/>
                </a:lnTo>
                <a:lnTo>
                  <a:pt x="1614" y="588"/>
                </a:lnTo>
                <a:lnTo>
                  <a:pt x="1607" y="608"/>
                </a:lnTo>
                <a:lnTo>
                  <a:pt x="1604" y="606"/>
                </a:lnTo>
                <a:lnTo>
                  <a:pt x="1602" y="604"/>
                </a:lnTo>
                <a:lnTo>
                  <a:pt x="1599" y="604"/>
                </a:lnTo>
                <a:lnTo>
                  <a:pt x="1593" y="602"/>
                </a:lnTo>
                <a:lnTo>
                  <a:pt x="1576" y="623"/>
                </a:lnTo>
                <a:lnTo>
                  <a:pt x="1560" y="644"/>
                </a:lnTo>
                <a:lnTo>
                  <a:pt x="1546" y="669"/>
                </a:lnTo>
                <a:lnTo>
                  <a:pt x="1553" y="670"/>
                </a:lnTo>
                <a:lnTo>
                  <a:pt x="1559" y="670"/>
                </a:lnTo>
                <a:lnTo>
                  <a:pt x="1564" y="674"/>
                </a:lnTo>
                <a:lnTo>
                  <a:pt x="1567" y="677"/>
                </a:lnTo>
                <a:lnTo>
                  <a:pt x="1569" y="684"/>
                </a:lnTo>
                <a:lnTo>
                  <a:pt x="1572" y="693"/>
                </a:lnTo>
                <a:lnTo>
                  <a:pt x="1574" y="702"/>
                </a:lnTo>
                <a:lnTo>
                  <a:pt x="1576" y="711"/>
                </a:lnTo>
                <a:lnTo>
                  <a:pt x="1581" y="718"/>
                </a:lnTo>
                <a:lnTo>
                  <a:pt x="1602" y="730"/>
                </a:lnTo>
                <a:lnTo>
                  <a:pt x="1628" y="735"/>
                </a:lnTo>
                <a:lnTo>
                  <a:pt x="1658" y="737"/>
                </a:lnTo>
                <a:lnTo>
                  <a:pt x="1663" y="733"/>
                </a:lnTo>
                <a:lnTo>
                  <a:pt x="1668" y="732"/>
                </a:lnTo>
                <a:lnTo>
                  <a:pt x="1675" y="730"/>
                </a:lnTo>
                <a:lnTo>
                  <a:pt x="1681" y="726"/>
                </a:lnTo>
                <a:lnTo>
                  <a:pt x="1691" y="716"/>
                </a:lnTo>
                <a:lnTo>
                  <a:pt x="1698" y="704"/>
                </a:lnTo>
                <a:lnTo>
                  <a:pt x="1705" y="693"/>
                </a:lnTo>
                <a:lnTo>
                  <a:pt x="1716" y="684"/>
                </a:lnTo>
                <a:lnTo>
                  <a:pt x="1730" y="677"/>
                </a:lnTo>
                <a:lnTo>
                  <a:pt x="1749" y="677"/>
                </a:lnTo>
                <a:lnTo>
                  <a:pt x="1773" y="681"/>
                </a:lnTo>
                <a:lnTo>
                  <a:pt x="1798" y="686"/>
                </a:lnTo>
                <a:lnTo>
                  <a:pt x="1824" y="695"/>
                </a:lnTo>
                <a:lnTo>
                  <a:pt x="1847" y="705"/>
                </a:lnTo>
                <a:lnTo>
                  <a:pt x="1869" y="714"/>
                </a:lnTo>
                <a:lnTo>
                  <a:pt x="1885" y="725"/>
                </a:lnTo>
                <a:lnTo>
                  <a:pt x="1895" y="733"/>
                </a:lnTo>
                <a:lnTo>
                  <a:pt x="1908" y="765"/>
                </a:lnTo>
                <a:lnTo>
                  <a:pt x="1920" y="761"/>
                </a:lnTo>
                <a:lnTo>
                  <a:pt x="1920" y="768"/>
                </a:lnTo>
                <a:lnTo>
                  <a:pt x="1923" y="772"/>
                </a:lnTo>
                <a:lnTo>
                  <a:pt x="1958" y="761"/>
                </a:lnTo>
                <a:lnTo>
                  <a:pt x="1974" y="766"/>
                </a:lnTo>
                <a:lnTo>
                  <a:pt x="1991" y="777"/>
                </a:lnTo>
                <a:lnTo>
                  <a:pt x="2007" y="784"/>
                </a:lnTo>
                <a:lnTo>
                  <a:pt x="2045" y="779"/>
                </a:lnTo>
                <a:lnTo>
                  <a:pt x="2058" y="787"/>
                </a:lnTo>
                <a:lnTo>
                  <a:pt x="2080" y="789"/>
                </a:lnTo>
                <a:lnTo>
                  <a:pt x="2103" y="786"/>
                </a:lnTo>
                <a:lnTo>
                  <a:pt x="2124" y="784"/>
                </a:lnTo>
                <a:lnTo>
                  <a:pt x="2145" y="787"/>
                </a:lnTo>
                <a:lnTo>
                  <a:pt x="2173" y="801"/>
                </a:lnTo>
                <a:lnTo>
                  <a:pt x="2197" y="821"/>
                </a:lnTo>
                <a:lnTo>
                  <a:pt x="2220" y="840"/>
                </a:lnTo>
                <a:lnTo>
                  <a:pt x="2243" y="859"/>
                </a:lnTo>
                <a:lnTo>
                  <a:pt x="2269" y="876"/>
                </a:lnTo>
                <a:lnTo>
                  <a:pt x="2283" y="880"/>
                </a:lnTo>
                <a:lnTo>
                  <a:pt x="2302" y="883"/>
                </a:lnTo>
                <a:lnTo>
                  <a:pt x="2327" y="887"/>
                </a:lnTo>
                <a:lnTo>
                  <a:pt x="2349" y="892"/>
                </a:lnTo>
                <a:lnTo>
                  <a:pt x="2367" y="897"/>
                </a:lnTo>
                <a:lnTo>
                  <a:pt x="2375" y="903"/>
                </a:lnTo>
                <a:lnTo>
                  <a:pt x="2382" y="918"/>
                </a:lnTo>
                <a:lnTo>
                  <a:pt x="2386" y="936"/>
                </a:lnTo>
                <a:lnTo>
                  <a:pt x="2391" y="953"/>
                </a:lnTo>
                <a:lnTo>
                  <a:pt x="2403" y="988"/>
                </a:lnTo>
                <a:lnTo>
                  <a:pt x="2407" y="1021"/>
                </a:lnTo>
                <a:lnTo>
                  <a:pt x="2405" y="1051"/>
                </a:lnTo>
                <a:lnTo>
                  <a:pt x="2396" y="1079"/>
                </a:lnTo>
                <a:lnTo>
                  <a:pt x="2384" y="1105"/>
                </a:lnTo>
                <a:lnTo>
                  <a:pt x="2368" y="1129"/>
                </a:lnTo>
                <a:lnTo>
                  <a:pt x="2349" y="1156"/>
                </a:lnTo>
                <a:lnTo>
                  <a:pt x="2292" y="1194"/>
                </a:lnTo>
                <a:lnTo>
                  <a:pt x="2281" y="1215"/>
                </a:lnTo>
                <a:lnTo>
                  <a:pt x="2272" y="1236"/>
                </a:lnTo>
                <a:lnTo>
                  <a:pt x="2265" y="1259"/>
                </a:lnTo>
                <a:lnTo>
                  <a:pt x="2257" y="1273"/>
                </a:lnTo>
                <a:lnTo>
                  <a:pt x="2246" y="1285"/>
                </a:lnTo>
                <a:lnTo>
                  <a:pt x="2237" y="1299"/>
                </a:lnTo>
                <a:lnTo>
                  <a:pt x="2218" y="1302"/>
                </a:lnTo>
                <a:lnTo>
                  <a:pt x="2215" y="1283"/>
                </a:lnTo>
                <a:lnTo>
                  <a:pt x="2208" y="1283"/>
                </a:lnTo>
                <a:lnTo>
                  <a:pt x="2208" y="1321"/>
                </a:lnTo>
                <a:lnTo>
                  <a:pt x="2199" y="1339"/>
                </a:lnTo>
                <a:lnTo>
                  <a:pt x="2197" y="1360"/>
                </a:lnTo>
                <a:lnTo>
                  <a:pt x="2201" y="1383"/>
                </a:lnTo>
                <a:lnTo>
                  <a:pt x="2204" y="1404"/>
                </a:lnTo>
                <a:lnTo>
                  <a:pt x="2211" y="1424"/>
                </a:lnTo>
                <a:lnTo>
                  <a:pt x="2215" y="1440"/>
                </a:lnTo>
                <a:lnTo>
                  <a:pt x="2215" y="1454"/>
                </a:lnTo>
                <a:lnTo>
                  <a:pt x="2211" y="1466"/>
                </a:lnTo>
                <a:lnTo>
                  <a:pt x="2206" y="1477"/>
                </a:lnTo>
                <a:lnTo>
                  <a:pt x="2203" y="1486"/>
                </a:lnTo>
                <a:lnTo>
                  <a:pt x="2208" y="1552"/>
                </a:lnTo>
                <a:lnTo>
                  <a:pt x="2196" y="1557"/>
                </a:lnTo>
                <a:lnTo>
                  <a:pt x="2187" y="1564"/>
                </a:lnTo>
                <a:lnTo>
                  <a:pt x="2182" y="1573"/>
                </a:lnTo>
                <a:lnTo>
                  <a:pt x="2180" y="1590"/>
                </a:lnTo>
                <a:lnTo>
                  <a:pt x="2189" y="1606"/>
                </a:lnTo>
                <a:lnTo>
                  <a:pt x="2192" y="1625"/>
                </a:lnTo>
                <a:lnTo>
                  <a:pt x="2180" y="1637"/>
                </a:lnTo>
                <a:lnTo>
                  <a:pt x="2176" y="1650"/>
                </a:lnTo>
                <a:lnTo>
                  <a:pt x="2171" y="1662"/>
                </a:lnTo>
                <a:lnTo>
                  <a:pt x="2164" y="1678"/>
                </a:lnTo>
                <a:lnTo>
                  <a:pt x="2157" y="1688"/>
                </a:lnTo>
                <a:lnTo>
                  <a:pt x="2152" y="1695"/>
                </a:lnTo>
                <a:lnTo>
                  <a:pt x="2145" y="1700"/>
                </a:lnTo>
                <a:lnTo>
                  <a:pt x="2141" y="1704"/>
                </a:lnTo>
                <a:lnTo>
                  <a:pt x="2138" y="1709"/>
                </a:lnTo>
                <a:lnTo>
                  <a:pt x="2136" y="1719"/>
                </a:lnTo>
                <a:lnTo>
                  <a:pt x="2136" y="1733"/>
                </a:lnTo>
                <a:lnTo>
                  <a:pt x="2138" y="1754"/>
                </a:lnTo>
                <a:lnTo>
                  <a:pt x="2112" y="1768"/>
                </a:lnTo>
                <a:lnTo>
                  <a:pt x="2087" y="1782"/>
                </a:lnTo>
                <a:lnTo>
                  <a:pt x="2091" y="1786"/>
                </a:lnTo>
                <a:lnTo>
                  <a:pt x="2093" y="1789"/>
                </a:lnTo>
                <a:lnTo>
                  <a:pt x="2093" y="1791"/>
                </a:lnTo>
                <a:lnTo>
                  <a:pt x="2093" y="1795"/>
                </a:lnTo>
                <a:lnTo>
                  <a:pt x="2093" y="1796"/>
                </a:lnTo>
                <a:lnTo>
                  <a:pt x="2075" y="1805"/>
                </a:lnTo>
                <a:lnTo>
                  <a:pt x="2058" y="1803"/>
                </a:lnTo>
                <a:lnTo>
                  <a:pt x="2040" y="1800"/>
                </a:lnTo>
                <a:lnTo>
                  <a:pt x="2026" y="1793"/>
                </a:lnTo>
                <a:lnTo>
                  <a:pt x="2018" y="1800"/>
                </a:lnTo>
                <a:lnTo>
                  <a:pt x="2004" y="1803"/>
                </a:lnTo>
                <a:lnTo>
                  <a:pt x="1988" y="1805"/>
                </a:lnTo>
                <a:lnTo>
                  <a:pt x="1972" y="1807"/>
                </a:lnTo>
                <a:lnTo>
                  <a:pt x="1958" y="1808"/>
                </a:lnTo>
                <a:lnTo>
                  <a:pt x="1955" y="1815"/>
                </a:lnTo>
                <a:lnTo>
                  <a:pt x="1948" y="1824"/>
                </a:lnTo>
                <a:lnTo>
                  <a:pt x="1939" y="1835"/>
                </a:lnTo>
                <a:lnTo>
                  <a:pt x="1930" y="1842"/>
                </a:lnTo>
                <a:lnTo>
                  <a:pt x="1923" y="1847"/>
                </a:lnTo>
                <a:lnTo>
                  <a:pt x="1892" y="1843"/>
                </a:lnTo>
                <a:lnTo>
                  <a:pt x="1881" y="1849"/>
                </a:lnTo>
                <a:lnTo>
                  <a:pt x="1867" y="1857"/>
                </a:lnTo>
                <a:lnTo>
                  <a:pt x="1850" y="1870"/>
                </a:lnTo>
                <a:lnTo>
                  <a:pt x="1833" y="1882"/>
                </a:lnTo>
                <a:lnTo>
                  <a:pt x="1820" y="1892"/>
                </a:lnTo>
                <a:lnTo>
                  <a:pt x="1812" y="1901"/>
                </a:lnTo>
                <a:lnTo>
                  <a:pt x="1808" y="1901"/>
                </a:lnTo>
                <a:lnTo>
                  <a:pt x="1805" y="1924"/>
                </a:lnTo>
                <a:lnTo>
                  <a:pt x="1801" y="1925"/>
                </a:lnTo>
                <a:lnTo>
                  <a:pt x="1798" y="1927"/>
                </a:lnTo>
                <a:lnTo>
                  <a:pt x="1796" y="1925"/>
                </a:lnTo>
                <a:lnTo>
                  <a:pt x="1794" y="1925"/>
                </a:lnTo>
                <a:lnTo>
                  <a:pt x="1792" y="1924"/>
                </a:lnTo>
                <a:lnTo>
                  <a:pt x="1789" y="1924"/>
                </a:lnTo>
                <a:lnTo>
                  <a:pt x="1787" y="1924"/>
                </a:lnTo>
                <a:lnTo>
                  <a:pt x="1784" y="1927"/>
                </a:lnTo>
                <a:lnTo>
                  <a:pt x="1780" y="1931"/>
                </a:lnTo>
                <a:lnTo>
                  <a:pt x="1785" y="1946"/>
                </a:lnTo>
                <a:lnTo>
                  <a:pt x="1784" y="1964"/>
                </a:lnTo>
                <a:lnTo>
                  <a:pt x="1780" y="1980"/>
                </a:lnTo>
                <a:lnTo>
                  <a:pt x="1780" y="1997"/>
                </a:lnTo>
                <a:lnTo>
                  <a:pt x="1784" y="2000"/>
                </a:lnTo>
                <a:lnTo>
                  <a:pt x="1787" y="2006"/>
                </a:lnTo>
                <a:lnTo>
                  <a:pt x="1791" y="2009"/>
                </a:lnTo>
                <a:lnTo>
                  <a:pt x="1794" y="2013"/>
                </a:lnTo>
                <a:lnTo>
                  <a:pt x="1798" y="2016"/>
                </a:lnTo>
                <a:lnTo>
                  <a:pt x="1799" y="2020"/>
                </a:lnTo>
                <a:lnTo>
                  <a:pt x="1792" y="2089"/>
                </a:lnTo>
                <a:lnTo>
                  <a:pt x="1773" y="2105"/>
                </a:lnTo>
                <a:lnTo>
                  <a:pt x="1757" y="2124"/>
                </a:lnTo>
                <a:lnTo>
                  <a:pt x="1747" y="2147"/>
                </a:lnTo>
                <a:lnTo>
                  <a:pt x="1738" y="2172"/>
                </a:lnTo>
                <a:lnTo>
                  <a:pt x="1728" y="2196"/>
                </a:lnTo>
                <a:lnTo>
                  <a:pt x="1716" y="2220"/>
                </a:lnTo>
                <a:lnTo>
                  <a:pt x="1707" y="2231"/>
                </a:lnTo>
                <a:lnTo>
                  <a:pt x="1695" y="2240"/>
                </a:lnTo>
                <a:lnTo>
                  <a:pt x="1684" y="2250"/>
                </a:lnTo>
                <a:lnTo>
                  <a:pt x="1681" y="2250"/>
                </a:lnTo>
                <a:lnTo>
                  <a:pt x="1681" y="2240"/>
                </a:lnTo>
                <a:lnTo>
                  <a:pt x="1698" y="2222"/>
                </a:lnTo>
                <a:lnTo>
                  <a:pt x="1712" y="2199"/>
                </a:lnTo>
                <a:lnTo>
                  <a:pt x="1719" y="2173"/>
                </a:lnTo>
                <a:lnTo>
                  <a:pt x="1716" y="2173"/>
                </a:lnTo>
                <a:lnTo>
                  <a:pt x="1716" y="2170"/>
                </a:lnTo>
                <a:lnTo>
                  <a:pt x="1709" y="2172"/>
                </a:lnTo>
                <a:lnTo>
                  <a:pt x="1700" y="2173"/>
                </a:lnTo>
                <a:lnTo>
                  <a:pt x="1689" y="2173"/>
                </a:lnTo>
                <a:lnTo>
                  <a:pt x="1688" y="2194"/>
                </a:lnTo>
                <a:lnTo>
                  <a:pt x="1682" y="2206"/>
                </a:lnTo>
                <a:lnTo>
                  <a:pt x="1677" y="2213"/>
                </a:lnTo>
                <a:lnTo>
                  <a:pt x="1670" y="2219"/>
                </a:lnTo>
                <a:lnTo>
                  <a:pt x="1663" y="2222"/>
                </a:lnTo>
                <a:lnTo>
                  <a:pt x="1658" y="2231"/>
                </a:lnTo>
                <a:lnTo>
                  <a:pt x="1655" y="2245"/>
                </a:lnTo>
                <a:lnTo>
                  <a:pt x="1655" y="2262"/>
                </a:lnTo>
                <a:lnTo>
                  <a:pt x="1658" y="2280"/>
                </a:lnTo>
                <a:lnTo>
                  <a:pt x="1658" y="2295"/>
                </a:lnTo>
                <a:lnTo>
                  <a:pt x="1655" y="2308"/>
                </a:lnTo>
                <a:lnTo>
                  <a:pt x="1649" y="2322"/>
                </a:lnTo>
                <a:lnTo>
                  <a:pt x="1642" y="2329"/>
                </a:lnTo>
                <a:lnTo>
                  <a:pt x="1635" y="2332"/>
                </a:lnTo>
                <a:lnTo>
                  <a:pt x="1628" y="2336"/>
                </a:lnTo>
                <a:lnTo>
                  <a:pt x="1620" y="2343"/>
                </a:lnTo>
                <a:lnTo>
                  <a:pt x="1620" y="2343"/>
                </a:lnTo>
                <a:lnTo>
                  <a:pt x="1621" y="2346"/>
                </a:lnTo>
                <a:lnTo>
                  <a:pt x="1623" y="2351"/>
                </a:lnTo>
                <a:lnTo>
                  <a:pt x="1623" y="2357"/>
                </a:lnTo>
                <a:lnTo>
                  <a:pt x="1623" y="2362"/>
                </a:lnTo>
                <a:lnTo>
                  <a:pt x="1625" y="2365"/>
                </a:lnTo>
                <a:lnTo>
                  <a:pt x="1623" y="2369"/>
                </a:lnTo>
                <a:lnTo>
                  <a:pt x="1621" y="2374"/>
                </a:lnTo>
                <a:lnTo>
                  <a:pt x="1618" y="2379"/>
                </a:lnTo>
                <a:lnTo>
                  <a:pt x="1614" y="2384"/>
                </a:lnTo>
                <a:lnTo>
                  <a:pt x="1609" y="2390"/>
                </a:lnTo>
                <a:lnTo>
                  <a:pt x="1606" y="2393"/>
                </a:lnTo>
                <a:lnTo>
                  <a:pt x="1600" y="2397"/>
                </a:lnTo>
                <a:lnTo>
                  <a:pt x="1579" y="2409"/>
                </a:lnTo>
                <a:lnTo>
                  <a:pt x="1555" y="2414"/>
                </a:lnTo>
                <a:lnTo>
                  <a:pt x="1529" y="2414"/>
                </a:lnTo>
                <a:lnTo>
                  <a:pt x="1501" y="2409"/>
                </a:lnTo>
                <a:lnTo>
                  <a:pt x="1471" y="2402"/>
                </a:lnTo>
                <a:lnTo>
                  <a:pt x="1442" y="2393"/>
                </a:lnTo>
                <a:lnTo>
                  <a:pt x="1415" y="2386"/>
                </a:lnTo>
                <a:lnTo>
                  <a:pt x="1389" y="2381"/>
                </a:lnTo>
                <a:lnTo>
                  <a:pt x="1389" y="2384"/>
                </a:lnTo>
                <a:lnTo>
                  <a:pt x="1393" y="2384"/>
                </a:lnTo>
                <a:lnTo>
                  <a:pt x="1393" y="2388"/>
                </a:lnTo>
                <a:lnTo>
                  <a:pt x="1410" y="2393"/>
                </a:lnTo>
                <a:lnTo>
                  <a:pt x="1426" y="2400"/>
                </a:lnTo>
                <a:lnTo>
                  <a:pt x="1442" y="2407"/>
                </a:lnTo>
                <a:lnTo>
                  <a:pt x="1454" y="2418"/>
                </a:lnTo>
                <a:lnTo>
                  <a:pt x="1463" y="2432"/>
                </a:lnTo>
                <a:lnTo>
                  <a:pt x="1464" y="2435"/>
                </a:lnTo>
                <a:lnTo>
                  <a:pt x="1464" y="2440"/>
                </a:lnTo>
                <a:lnTo>
                  <a:pt x="1464" y="2444"/>
                </a:lnTo>
                <a:lnTo>
                  <a:pt x="1463" y="2451"/>
                </a:lnTo>
                <a:lnTo>
                  <a:pt x="1463" y="2458"/>
                </a:lnTo>
                <a:lnTo>
                  <a:pt x="1475" y="2463"/>
                </a:lnTo>
                <a:lnTo>
                  <a:pt x="1489" y="2472"/>
                </a:lnTo>
                <a:lnTo>
                  <a:pt x="1501" y="2482"/>
                </a:lnTo>
                <a:lnTo>
                  <a:pt x="1508" y="2493"/>
                </a:lnTo>
                <a:lnTo>
                  <a:pt x="1503" y="2510"/>
                </a:lnTo>
                <a:lnTo>
                  <a:pt x="1496" y="2533"/>
                </a:lnTo>
                <a:lnTo>
                  <a:pt x="1489" y="2556"/>
                </a:lnTo>
                <a:lnTo>
                  <a:pt x="1478" y="2576"/>
                </a:lnTo>
                <a:lnTo>
                  <a:pt x="1461" y="2589"/>
                </a:lnTo>
                <a:lnTo>
                  <a:pt x="1436" y="2599"/>
                </a:lnTo>
                <a:lnTo>
                  <a:pt x="1407" y="2608"/>
                </a:lnTo>
                <a:lnTo>
                  <a:pt x="1373" y="2613"/>
                </a:lnTo>
                <a:lnTo>
                  <a:pt x="1339" y="2615"/>
                </a:lnTo>
                <a:lnTo>
                  <a:pt x="1305" y="2615"/>
                </a:lnTo>
                <a:lnTo>
                  <a:pt x="1274" y="2611"/>
                </a:lnTo>
                <a:lnTo>
                  <a:pt x="1274" y="2618"/>
                </a:lnTo>
                <a:lnTo>
                  <a:pt x="1279" y="2622"/>
                </a:lnTo>
                <a:lnTo>
                  <a:pt x="1284" y="2624"/>
                </a:lnTo>
                <a:lnTo>
                  <a:pt x="1288" y="2625"/>
                </a:lnTo>
                <a:lnTo>
                  <a:pt x="1290" y="2629"/>
                </a:lnTo>
                <a:lnTo>
                  <a:pt x="1291" y="2634"/>
                </a:lnTo>
                <a:lnTo>
                  <a:pt x="1293" y="2643"/>
                </a:lnTo>
                <a:lnTo>
                  <a:pt x="1295" y="2650"/>
                </a:lnTo>
                <a:lnTo>
                  <a:pt x="1293" y="2657"/>
                </a:lnTo>
                <a:lnTo>
                  <a:pt x="1290" y="2664"/>
                </a:lnTo>
                <a:lnTo>
                  <a:pt x="1288" y="2671"/>
                </a:lnTo>
                <a:lnTo>
                  <a:pt x="1290" y="2679"/>
                </a:lnTo>
                <a:lnTo>
                  <a:pt x="1293" y="2686"/>
                </a:lnTo>
                <a:lnTo>
                  <a:pt x="1298" y="2692"/>
                </a:lnTo>
                <a:lnTo>
                  <a:pt x="1302" y="2699"/>
                </a:lnTo>
                <a:lnTo>
                  <a:pt x="1305" y="2711"/>
                </a:lnTo>
                <a:lnTo>
                  <a:pt x="1288" y="2718"/>
                </a:lnTo>
                <a:lnTo>
                  <a:pt x="1271" y="2723"/>
                </a:lnTo>
                <a:lnTo>
                  <a:pt x="1250" y="2727"/>
                </a:lnTo>
                <a:lnTo>
                  <a:pt x="1223" y="2727"/>
                </a:lnTo>
                <a:lnTo>
                  <a:pt x="1215" y="2720"/>
                </a:lnTo>
                <a:lnTo>
                  <a:pt x="1202" y="2714"/>
                </a:lnTo>
                <a:lnTo>
                  <a:pt x="1187" y="2711"/>
                </a:lnTo>
                <a:lnTo>
                  <a:pt x="1175" y="2707"/>
                </a:lnTo>
                <a:lnTo>
                  <a:pt x="1175" y="2714"/>
                </a:lnTo>
                <a:lnTo>
                  <a:pt x="1187" y="2730"/>
                </a:lnTo>
                <a:lnTo>
                  <a:pt x="1197" y="2749"/>
                </a:lnTo>
                <a:lnTo>
                  <a:pt x="1197" y="2765"/>
                </a:lnTo>
                <a:lnTo>
                  <a:pt x="1201" y="2768"/>
                </a:lnTo>
                <a:lnTo>
                  <a:pt x="1204" y="2770"/>
                </a:lnTo>
                <a:lnTo>
                  <a:pt x="1208" y="2772"/>
                </a:lnTo>
                <a:lnTo>
                  <a:pt x="1211" y="2772"/>
                </a:lnTo>
                <a:lnTo>
                  <a:pt x="1213" y="2772"/>
                </a:lnTo>
                <a:lnTo>
                  <a:pt x="1216" y="2772"/>
                </a:lnTo>
                <a:lnTo>
                  <a:pt x="1218" y="2774"/>
                </a:lnTo>
                <a:lnTo>
                  <a:pt x="1220" y="2777"/>
                </a:lnTo>
                <a:lnTo>
                  <a:pt x="1223" y="2781"/>
                </a:lnTo>
                <a:lnTo>
                  <a:pt x="1223" y="2788"/>
                </a:lnTo>
                <a:lnTo>
                  <a:pt x="1222" y="2791"/>
                </a:lnTo>
                <a:lnTo>
                  <a:pt x="1222" y="2793"/>
                </a:lnTo>
                <a:lnTo>
                  <a:pt x="1222" y="2795"/>
                </a:lnTo>
                <a:lnTo>
                  <a:pt x="1222" y="2796"/>
                </a:lnTo>
                <a:lnTo>
                  <a:pt x="1223" y="2800"/>
                </a:lnTo>
                <a:lnTo>
                  <a:pt x="1223" y="2803"/>
                </a:lnTo>
                <a:lnTo>
                  <a:pt x="1236" y="2803"/>
                </a:lnTo>
                <a:lnTo>
                  <a:pt x="1234" y="2817"/>
                </a:lnTo>
                <a:lnTo>
                  <a:pt x="1229" y="2826"/>
                </a:lnTo>
                <a:lnTo>
                  <a:pt x="1223" y="2833"/>
                </a:lnTo>
                <a:lnTo>
                  <a:pt x="1220" y="2842"/>
                </a:lnTo>
                <a:lnTo>
                  <a:pt x="1222" y="2849"/>
                </a:lnTo>
                <a:lnTo>
                  <a:pt x="1227" y="2857"/>
                </a:lnTo>
                <a:lnTo>
                  <a:pt x="1232" y="2864"/>
                </a:lnTo>
                <a:lnTo>
                  <a:pt x="1236" y="2871"/>
                </a:lnTo>
                <a:lnTo>
                  <a:pt x="1236" y="2878"/>
                </a:lnTo>
                <a:lnTo>
                  <a:pt x="1236" y="2882"/>
                </a:lnTo>
                <a:lnTo>
                  <a:pt x="1234" y="2885"/>
                </a:lnTo>
                <a:lnTo>
                  <a:pt x="1232" y="2889"/>
                </a:lnTo>
                <a:lnTo>
                  <a:pt x="1230" y="2891"/>
                </a:lnTo>
                <a:lnTo>
                  <a:pt x="1229" y="2894"/>
                </a:lnTo>
                <a:lnTo>
                  <a:pt x="1229" y="2896"/>
                </a:lnTo>
                <a:lnTo>
                  <a:pt x="1229" y="2899"/>
                </a:lnTo>
                <a:lnTo>
                  <a:pt x="1229" y="2901"/>
                </a:lnTo>
                <a:lnTo>
                  <a:pt x="1230" y="2905"/>
                </a:lnTo>
                <a:lnTo>
                  <a:pt x="1232" y="2906"/>
                </a:lnTo>
                <a:lnTo>
                  <a:pt x="1234" y="2910"/>
                </a:lnTo>
                <a:lnTo>
                  <a:pt x="1236" y="2915"/>
                </a:lnTo>
                <a:lnTo>
                  <a:pt x="1202" y="2924"/>
                </a:lnTo>
                <a:lnTo>
                  <a:pt x="1175" y="2938"/>
                </a:lnTo>
                <a:lnTo>
                  <a:pt x="1173" y="2943"/>
                </a:lnTo>
                <a:lnTo>
                  <a:pt x="1171" y="2947"/>
                </a:lnTo>
                <a:lnTo>
                  <a:pt x="1169" y="2952"/>
                </a:lnTo>
                <a:lnTo>
                  <a:pt x="1168" y="2955"/>
                </a:lnTo>
                <a:lnTo>
                  <a:pt x="1166" y="2959"/>
                </a:lnTo>
                <a:lnTo>
                  <a:pt x="1166" y="2960"/>
                </a:lnTo>
                <a:lnTo>
                  <a:pt x="1176" y="2978"/>
                </a:lnTo>
                <a:lnTo>
                  <a:pt x="1190" y="2990"/>
                </a:lnTo>
                <a:lnTo>
                  <a:pt x="1209" y="2999"/>
                </a:lnTo>
                <a:lnTo>
                  <a:pt x="1232" y="3006"/>
                </a:lnTo>
                <a:lnTo>
                  <a:pt x="1255" y="3011"/>
                </a:lnTo>
                <a:lnTo>
                  <a:pt x="1277" y="3015"/>
                </a:lnTo>
                <a:lnTo>
                  <a:pt x="1286" y="3069"/>
                </a:lnTo>
                <a:lnTo>
                  <a:pt x="1271" y="3077"/>
                </a:lnTo>
                <a:lnTo>
                  <a:pt x="1255" y="3091"/>
                </a:lnTo>
                <a:lnTo>
                  <a:pt x="1243" y="3107"/>
                </a:lnTo>
                <a:lnTo>
                  <a:pt x="1236" y="3126"/>
                </a:lnTo>
                <a:lnTo>
                  <a:pt x="1241" y="3137"/>
                </a:lnTo>
                <a:lnTo>
                  <a:pt x="1243" y="3151"/>
                </a:lnTo>
                <a:lnTo>
                  <a:pt x="1243" y="3168"/>
                </a:lnTo>
                <a:lnTo>
                  <a:pt x="1229" y="3172"/>
                </a:lnTo>
                <a:lnTo>
                  <a:pt x="1218" y="3175"/>
                </a:lnTo>
                <a:lnTo>
                  <a:pt x="1204" y="3180"/>
                </a:lnTo>
                <a:lnTo>
                  <a:pt x="1204" y="3194"/>
                </a:lnTo>
                <a:lnTo>
                  <a:pt x="1213" y="3201"/>
                </a:lnTo>
                <a:lnTo>
                  <a:pt x="1223" y="3212"/>
                </a:lnTo>
                <a:lnTo>
                  <a:pt x="1234" y="3226"/>
                </a:lnTo>
                <a:lnTo>
                  <a:pt x="1246" y="3240"/>
                </a:lnTo>
                <a:lnTo>
                  <a:pt x="1255" y="3252"/>
                </a:lnTo>
                <a:lnTo>
                  <a:pt x="1258" y="3261"/>
                </a:lnTo>
                <a:lnTo>
                  <a:pt x="1253" y="3262"/>
                </a:lnTo>
                <a:lnTo>
                  <a:pt x="1250" y="3262"/>
                </a:lnTo>
                <a:lnTo>
                  <a:pt x="1243" y="3264"/>
                </a:lnTo>
                <a:lnTo>
                  <a:pt x="1236" y="3264"/>
                </a:lnTo>
                <a:lnTo>
                  <a:pt x="1234" y="3275"/>
                </a:lnTo>
                <a:lnTo>
                  <a:pt x="1230" y="3285"/>
                </a:lnTo>
                <a:lnTo>
                  <a:pt x="1229" y="3296"/>
                </a:lnTo>
                <a:lnTo>
                  <a:pt x="1222" y="3297"/>
                </a:lnTo>
                <a:lnTo>
                  <a:pt x="1215" y="3303"/>
                </a:lnTo>
                <a:lnTo>
                  <a:pt x="1209" y="3306"/>
                </a:lnTo>
                <a:lnTo>
                  <a:pt x="1204" y="3304"/>
                </a:lnTo>
                <a:lnTo>
                  <a:pt x="1201" y="3303"/>
                </a:lnTo>
                <a:lnTo>
                  <a:pt x="1199" y="3299"/>
                </a:lnTo>
                <a:lnTo>
                  <a:pt x="1197" y="3297"/>
                </a:lnTo>
                <a:lnTo>
                  <a:pt x="1194" y="3296"/>
                </a:lnTo>
                <a:lnTo>
                  <a:pt x="1194" y="3315"/>
                </a:lnTo>
                <a:lnTo>
                  <a:pt x="1202" y="3325"/>
                </a:lnTo>
                <a:lnTo>
                  <a:pt x="1208" y="3341"/>
                </a:lnTo>
                <a:lnTo>
                  <a:pt x="1209" y="3360"/>
                </a:lnTo>
                <a:lnTo>
                  <a:pt x="1188" y="3365"/>
                </a:lnTo>
                <a:lnTo>
                  <a:pt x="1171" y="3371"/>
                </a:lnTo>
                <a:lnTo>
                  <a:pt x="1152" y="3376"/>
                </a:lnTo>
                <a:lnTo>
                  <a:pt x="1152" y="3367"/>
                </a:lnTo>
                <a:lnTo>
                  <a:pt x="1150" y="3365"/>
                </a:lnTo>
                <a:lnTo>
                  <a:pt x="1148" y="3364"/>
                </a:lnTo>
                <a:lnTo>
                  <a:pt x="1148" y="3362"/>
                </a:lnTo>
                <a:lnTo>
                  <a:pt x="1148" y="3360"/>
                </a:lnTo>
                <a:lnTo>
                  <a:pt x="1147" y="3357"/>
                </a:lnTo>
                <a:lnTo>
                  <a:pt x="1134" y="3357"/>
                </a:lnTo>
                <a:lnTo>
                  <a:pt x="1126" y="3355"/>
                </a:lnTo>
                <a:lnTo>
                  <a:pt x="1117" y="3357"/>
                </a:lnTo>
                <a:lnTo>
                  <a:pt x="1105" y="3357"/>
                </a:lnTo>
                <a:lnTo>
                  <a:pt x="1099" y="3341"/>
                </a:lnTo>
                <a:lnTo>
                  <a:pt x="1091" y="3331"/>
                </a:lnTo>
                <a:lnTo>
                  <a:pt x="1080" y="3322"/>
                </a:lnTo>
                <a:lnTo>
                  <a:pt x="1063" y="3318"/>
                </a:lnTo>
                <a:lnTo>
                  <a:pt x="1063" y="3311"/>
                </a:lnTo>
                <a:lnTo>
                  <a:pt x="1063" y="3308"/>
                </a:lnTo>
                <a:lnTo>
                  <a:pt x="1065" y="3304"/>
                </a:lnTo>
                <a:lnTo>
                  <a:pt x="1065" y="3301"/>
                </a:lnTo>
                <a:lnTo>
                  <a:pt x="1063" y="3299"/>
                </a:lnTo>
                <a:lnTo>
                  <a:pt x="1058" y="3296"/>
                </a:lnTo>
                <a:lnTo>
                  <a:pt x="1052" y="3296"/>
                </a:lnTo>
                <a:lnTo>
                  <a:pt x="1049" y="3294"/>
                </a:lnTo>
                <a:lnTo>
                  <a:pt x="1044" y="3294"/>
                </a:lnTo>
                <a:lnTo>
                  <a:pt x="1040" y="3290"/>
                </a:lnTo>
                <a:lnTo>
                  <a:pt x="1037" y="3287"/>
                </a:lnTo>
                <a:lnTo>
                  <a:pt x="1033" y="3283"/>
                </a:lnTo>
                <a:lnTo>
                  <a:pt x="1033" y="3280"/>
                </a:lnTo>
                <a:lnTo>
                  <a:pt x="1033" y="3278"/>
                </a:lnTo>
                <a:lnTo>
                  <a:pt x="1033" y="3275"/>
                </a:lnTo>
                <a:lnTo>
                  <a:pt x="1033" y="3273"/>
                </a:lnTo>
                <a:lnTo>
                  <a:pt x="1033" y="3271"/>
                </a:lnTo>
                <a:lnTo>
                  <a:pt x="1031" y="3269"/>
                </a:lnTo>
                <a:lnTo>
                  <a:pt x="1028" y="3268"/>
                </a:lnTo>
                <a:lnTo>
                  <a:pt x="1024" y="3269"/>
                </a:lnTo>
                <a:lnTo>
                  <a:pt x="1019" y="3269"/>
                </a:lnTo>
                <a:lnTo>
                  <a:pt x="1016" y="3269"/>
                </a:lnTo>
                <a:lnTo>
                  <a:pt x="1012" y="3268"/>
                </a:lnTo>
                <a:lnTo>
                  <a:pt x="1007" y="3266"/>
                </a:lnTo>
                <a:lnTo>
                  <a:pt x="1002" y="3264"/>
                </a:lnTo>
                <a:lnTo>
                  <a:pt x="1002" y="3252"/>
                </a:lnTo>
                <a:lnTo>
                  <a:pt x="989" y="3252"/>
                </a:lnTo>
                <a:lnTo>
                  <a:pt x="991" y="3240"/>
                </a:lnTo>
                <a:lnTo>
                  <a:pt x="995" y="3233"/>
                </a:lnTo>
                <a:lnTo>
                  <a:pt x="1000" y="3226"/>
                </a:lnTo>
                <a:lnTo>
                  <a:pt x="1005" y="3217"/>
                </a:lnTo>
                <a:lnTo>
                  <a:pt x="986" y="3217"/>
                </a:lnTo>
                <a:lnTo>
                  <a:pt x="986" y="3214"/>
                </a:lnTo>
                <a:lnTo>
                  <a:pt x="983" y="3214"/>
                </a:lnTo>
                <a:lnTo>
                  <a:pt x="983" y="3219"/>
                </a:lnTo>
                <a:lnTo>
                  <a:pt x="981" y="3222"/>
                </a:lnTo>
                <a:lnTo>
                  <a:pt x="981" y="3224"/>
                </a:lnTo>
                <a:lnTo>
                  <a:pt x="981" y="3226"/>
                </a:lnTo>
                <a:lnTo>
                  <a:pt x="979" y="3226"/>
                </a:lnTo>
                <a:lnTo>
                  <a:pt x="977" y="3228"/>
                </a:lnTo>
                <a:lnTo>
                  <a:pt x="974" y="3229"/>
                </a:lnTo>
                <a:lnTo>
                  <a:pt x="962" y="3236"/>
                </a:lnTo>
                <a:lnTo>
                  <a:pt x="944" y="3241"/>
                </a:lnTo>
                <a:lnTo>
                  <a:pt x="948" y="3207"/>
                </a:lnTo>
                <a:lnTo>
                  <a:pt x="944" y="3198"/>
                </a:lnTo>
                <a:lnTo>
                  <a:pt x="941" y="3194"/>
                </a:lnTo>
                <a:lnTo>
                  <a:pt x="939" y="3193"/>
                </a:lnTo>
                <a:lnTo>
                  <a:pt x="939" y="3189"/>
                </a:lnTo>
                <a:lnTo>
                  <a:pt x="941" y="3184"/>
                </a:lnTo>
                <a:lnTo>
                  <a:pt x="944" y="3172"/>
                </a:lnTo>
                <a:lnTo>
                  <a:pt x="937" y="3168"/>
                </a:lnTo>
                <a:lnTo>
                  <a:pt x="932" y="3165"/>
                </a:lnTo>
                <a:lnTo>
                  <a:pt x="927" y="3159"/>
                </a:lnTo>
                <a:lnTo>
                  <a:pt x="921" y="3156"/>
                </a:lnTo>
                <a:lnTo>
                  <a:pt x="916" y="3152"/>
                </a:lnTo>
                <a:lnTo>
                  <a:pt x="883" y="3149"/>
                </a:lnTo>
                <a:lnTo>
                  <a:pt x="883" y="3140"/>
                </a:lnTo>
                <a:lnTo>
                  <a:pt x="878" y="3132"/>
                </a:lnTo>
                <a:lnTo>
                  <a:pt x="876" y="3123"/>
                </a:lnTo>
                <a:lnTo>
                  <a:pt x="880" y="3114"/>
                </a:lnTo>
                <a:lnTo>
                  <a:pt x="883" y="3105"/>
                </a:lnTo>
                <a:lnTo>
                  <a:pt x="887" y="3095"/>
                </a:lnTo>
                <a:lnTo>
                  <a:pt x="855" y="3098"/>
                </a:lnTo>
                <a:lnTo>
                  <a:pt x="852" y="3088"/>
                </a:lnTo>
                <a:lnTo>
                  <a:pt x="845" y="3072"/>
                </a:lnTo>
                <a:lnTo>
                  <a:pt x="845" y="3055"/>
                </a:lnTo>
                <a:lnTo>
                  <a:pt x="848" y="3037"/>
                </a:lnTo>
                <a:lnTo>
                  <a:pt x="853" y="3039"/>
                </a:lnTo>
                <a:lnTo>
                  <a:pt x="859" y="3039"/>
                </a:lnTo>
                <a:lnTo>
                  <a:pt x="862" y="3041"/>
                </a:lnTo>
                <a:lnTo>
                  <a:pt x="866" y="3043"/>
                </a:lnTo>
                <a:lnTo>
                  <a:pt x="871" y="3046"/>
                </a:lnTo>
                <a:lnTo>
                  <a:pt x="871" y="3022"/>
                </a:lnTo>
                <a:lnTo>
                  <a:pt x="867" y="3020"/>
                </a:lnTo>
                <a:lnTo>
                  <a:pt x="866" y="3016"/>
                </a:lnTo>
                <a:lnTo>
                  <a:pt x="862" y="3015"/>
                </a:lnTo>
                <a:lnTo>
                  <a:pt x="860" y="3013"/>
                </a:lnTo>
                <a:lnTo>
                  <a:pt x="855" y="3011"/>
                </a:lnTo>
                <a:lnTo>
                  <a:pt x="850" y="3008"/>
                </a:lnTo>
                <a:lnTo>
                  <a:pt x="843" y="3004"/>
                </a:lnTo>
                <a:lnTo>
                  <a:pt x="836" y="3002"/>
                </a:lnTo>
                <a:lnTo>
                  <a:pt x="829" y="2999"/>
                </a:lnTo>
                <a:lnTo>
                  <a:pt x="824" y="3008"/>
                </a:lnTo>
                <a:lnTo>
                  <a:pt x="817" y="3009"/>
                </a:lnTo>
                <a:lnTo>
                  <a:pt x="810" y="3009"/>
                </a:lnTo>
                <a:lnTo>
                  <a:pt x="797" y="3006"/>
                </a:lnTo>
                <a:lnTo>
                  <a:pt x="797" y="2983"/>
                </a:lnTo>
                <a:lnTo>
                  <a:pt x="803" y="2981"/>
                </a:lnTo>
                <a:lnTo>
                  <a:pt x="808" y="2978"/>
                </a:lnTo>
                <a:lnTo>
                  <a:pt x="811" y="2974"/>
                </a:lnTo>
                <a:lnTo>
                  <a:pt x="815" y="2971"/>
                </a:lnTo>
                <a:lnTo>
                  <a:pt x="817" y="2964"/>
                </a:lnTo>
                <a:lnTo>
                  <a:pt x="813" y="2953"/>
                </a:lnTo>
                <a:lnTo>
                  <a:pt x="815" y="2941"/>
                </a:lnTo>
                <a:lnTo>
                  <a:pt x="818" y="2926"/>
                </a:lnTo>
                <a:lnTo>
                  <a:pt x="820" y="2906"/>
                </a:lnTo>
                <a:lnTo>
                  <a:pt x="815" y="2906"/>
                </a:lnTo>
                <a:lnTo>
                  <a:pt x="808" y="2905"/>
                </a:lnTo>
                <a:lnTo>
                  <a:pt x="804" y="2903"/>
                </a:lnTo>
                <a:lnTo>
                  <a:pt x="801" y="2899"/>
                </a:lnTo>
                <a:lnTo>
                  <a:pt x="797" y="2896"/>
                </a:lnTo>
                <a:lnTo>
                  <a:pt x="796" y="2891"/>
                </a:lnTo>
                <a:lnTo>
                  <a:pt x="794" y="2884"/>
                </a:lnTo>
                <a:lnTo>
                  <a:pt x="797" y="2882"/>
                </a:lnTo>
                <a:lnTo>
                  <a:pt x="801" y="2880"/>
                </a:lnTo>
                <a:lnTo>
                  <a:pt x="803" y="2880"/>
                </a:lnTo>
                <a:lnTo>
                  <a:pt x="804" y="2878"/>
                </a:lnTo>
                <a:lnTo>
                  <a:pt x="808" y="2877"/>
                </a:lnTo>
                <a:lnTo>
                  <a:pt x="813" y="2877"/>
                </a:lnTo>
                <a:lnTo>
                  <a:pt x="813" y="2861"/>
                </a:lnTo>
                <a:lnTo>
                  <a:pt x="832" y="2861"/>
                </a:lnTo>
                <a:lnTo>
                  <a:pt x="832" y="2864"/>
                </a:lnTo>
                <a:lnTo>
                  <a:pt x="836" y="2864"/>
                </a:lnTo>
                <a:lnTo>
                  <a:pt x="836" y="2870"/>
                </a:lnTo>
                <a:lnTo>
                  <a:pt x="836" y="2873"/>
                </a:lnTo>
                <a:lnTo>
                  <a:pt x="836" y="2875"/>
                </a:lnTo>
                <a:lnTo>
                  <a:pt x="834" y="2877"/>
                </a:lnTo>
                <a:lnTo>
                  <a:pt x="836" y="2878"/>
                </a:lnTo>
                <a:lnTo>
                  <a:pt x="836" y="2880"/>
                </a:lnTo>
                <a:lnTo>
                  <a:pt x="839" y="2884"/>
                </a:lnTo>
                <a:lnTo>
                  <a:pt x="843" y="2885"/>
                </a:lnTo>
                <a:lnTo>
                  <a:pt x="846" y="2885"/>
                </a:lnTo>
                <a:lnTo>
                  <a:pt x="850" y="2887"/>
                </a:lnTo>
                <a:lnTo>
                  <a:pt x="855" y="2887"/>
                </a:lnTo>
                <a:lnTo>
                  <a:pt x="855" y="2880"/>
                </a:lnTo>
                <a:lnTo>
                  <a:pt x="855" y="2871"/>
                </a:lnTo>
                <a:lnTo>
                  <a:pt x="852" y="2856"/>
                </a:lnTo>
                <a:lnTo>
                  <a:pt x="846" y="2837"/>
                </a:lnTo>
                <a:lnTo>
                  <a:pt x="839" y="2816"/>
                </a:lnTo>
                <a:lnTo>
                  <a:pt x="832" y="2795"/>
                </a:lnTo>
                <a:lnTo>
                  <a:pt x="825" y="2774"/>
                </a:lnTo>
                <a:lnTo>
                  <a:pt x="818" y="2760"/>
                </a:lnTo>
                <a:lnTo>
                  <a:pt x="813" y="2749"/>
                </a:lnTo>
                <a:lnTo>
                  <a:pt x="813" y="2756"/>
                </a:lnTo>
                <a:lnTo>
                  <a:pt x="808" y="2763"/>
                </a:lnTo>
                <a:lnTo>
                  <a:pt x="803" y="2774"/>
                </a:lnTo>
                <a:lnTo>
                  <a:pt x="801" y="2782"/>
                </a:lnTo>
                <a:lnTo>
                  <a:pt x="801" y="2788"/>
                </a:lnTo>
                <a:lnTo>
                  <a:pt x="810" y="2796"/>
                </a:lnTo>
                <a:lnTo>
                  <a:pt x="815" y="2803"/>
                </a:lnTo>
                <a:lnTo>
                  <a:pt x="820" y="2814"/>
                </a:lnTo>
                <a:lnTo>
                  <a:pt x="820" y="2830"/>
                </a:lnTo>
                <a:lnTo>
                  <a:pt x="813" y="2830"/>
                </a:lnTo>
                <a:lnTo>
                  <a:pt x="804" y="2833"/>
                </a:lnTo>
                <a:lnTo>
                  <a:pt x="794" y="2835"/>
                </a:lnTo>
                <a:lnTo>
                  <a:pt x="782" y="2835"/>
                </a:lnTo>
                <a:lnTo>
                  <a:pt x="780" y="2824"/>
                </a:lnTo>
                <a:lnTo>
                  <a:pt x="778" y="2816"/>
                </a:lnTo>
                <a:lnTo>
                  <a:pt x="775" y="2803"/>
                </a:lnTo>
                <a:lnTo>
                  <a:pt x="773" y="2800"/>
                </a:lnTo>
                <a:lnTo>
                  <a:pt x="770" y="2796"/>
                </a:lnTo>
                <a:lnTo>
                  <a:pt x="764" y="2791"/>
                </a:lnTo>
                <a:lnTo>
                  <a:pt x="761" y="2788"/>
                </a:lnTo>
                <a:lnTo>
                  <a:pt x="759" y="2784"/>
                </a:lnTo>
                <a:lnTo>
                  <a:pt x="761" y="2774"/>
                </a:lnTo>
                <a:lnTo>
                  <a:pt x="764" y="2763"/>
                </a:lnTo>
                <a:lnTo>
                  <a:pt x="763" y="2749"/>
                </a:lnTo>
                <a:lnTo>
                  <a:pt x="761" y="2746"/>
                </a:lnTo>
                <a:lnTo>
                  <a:pt x="757" y="2742"/>
                </a:lnTo>
                <a:lnTo>
                  <a:pt x="754" y="2741"/>
                </a:lnTo>
                <a:lnTo>
                  <a:pt x="750" y="2739"/>
                </a:lnTo>
                <a:lnTo>
                  <a:pt x="747" y="2737"/>
                </a:lnTo>
                <a:lnTo>
                  <a:pt x="743" y="2734"/>
                </a:lnTo>
                <a:lnTo>
                  <a:pt x="743" y="2692"/>
                </a:lnTo>
                <a:lnTo>
                  <a:pt x="736" y="2688"/>
                </a:lnTo>
                <a:lnTo>
                  <a:pt x="740" y="2634"/>
                </a:lnTo>
                <a:lnTo>
                  <a:pt x="738" y="2629"/>
                </a:lnTo>
                <a:lnTo>
                  <a:pt x="733" y="2624"/>
                </a:lnTo>
                <a:lnTo>
                  <a:pt x="729" y="2620"/>
                </a:lnTo>
                <a:lnTo>
                  <a:pt x="724" y="2615"/>
                </a:lnTo>
                <a:lnTo>
                  <a:pt x="721" y="2611"/>
                </a:lnTo>
                <a:lnTo>
                  <a:pt x="708" y="2592"/>
                </a:lnTo>
                <a:lnTo>
                  <a:pt x="698" y="2568"/>
                </a:lnTo>
                <a:lnTo>
                  <a:pt x="689" y="2542"/>
                </a:lnTo>
                <a:lnTo>
                  <a:pt x="686" y="2515"/>
                </a:lnTo>
                <a:lnTo>
                  <a:pt x="701" y="2515"/>
                </a:lnTo>
                <a:lnTo>
                  <a:pt x="705" y="2498"/>
                </a:lnTo>
                <a:lnTo>
                  <a:pt x="707" y="2475"/>
                </a:lnTo>
                <a:lnTo>
                  <a:pt x="707" y="2453"/>
                </a:lnTo>
                <a:lnTo>
                  <a:pt x="705" y="2432"/>
                </a:lnTo>
                <a:lnTo>
                  <a:pt x="714" y="2414"/>
                </a:lnTo>
                <a:lnTo>
                  <a:pt x="717" y="2395"/>
                </a:lnTo>
                <a:lnTo>
                  <a:pt x="717" y="2374"/>
                </a:lnTo>
                <a:lnTo>
                  <a:pt x="715" y="2353"/>
                </a:lnTo>
                <a:lnTo>
                  <a:pt x="714" y="2332"/>
                </a:lnTo>
                <a:lnTo>
                  <a:pt x="714" y="2316"/>
                </a:lnTo>
                <a:lnTo>
                  <a:pt x="715" y="2306"/>
                </a:lnTo>
                <a:lnTo>
                  <a:pt x="719" y="2295"/>
                </a:lnTo>
                <a:lnTo>
                  <a:pt x="717" y="2285"/>
                </a:lnTo>
                <a:lnTo>
                  <a:pt x="703" y="2254"/>
                </a:lnTo>
                <a:lnTo>
                  <a:pt x="688" y="2222"/>
                </a:lnTo>
                <a:lnTo>
                  <a:pt x="675" y="2189"/>
                </a:lnTo>
                <a:lnTo>
                  <a:pt x="674" y="2175"/>
                </a:lnTo>
                <a:lnTo>
                  <a:pt x="677" y="2166"/>
                </a:lnTo>
                <a:lnTo>
                  <a:pt x="682" y="2158"/>
                </a:lnTo>
                <a:lnTo>
                  <a:pt x="684" y="2147"/>
                </a:lnTo>
                <a:lnTo>
                  <a:pt x="682" y="2135"/>
                </a:lnTo>
                <a:lnTo>
                  <a:pt x="679" y="2128"/>
                </a:lnTo>
                <a:lnTo>
                  <a:pt x="672" y="2123"/>
                </a:lnTo>
                <a:lnTo>
                  <a:pt x="667" y="2116"/>
                </a:lnTo>
                <a:lnTo>
                  <a:pt x="663" y="2109"/>
                </a:lnTo>
                <a:lnTo>
                  <a:pt x="663" y="2096"/>
                </a:lnTo>
                <a:lnTo>
                  <a:pt x="665" y="2095"/>
                </a:lnTo>
                <a:lnTo>
                  <a:pt x="667" y="2091"/>
                </a:lnTo>
                <a:lnTo>
                  <a:pt x="668" y="2089"/>
                </a:lnTo>
                <a:lnTo>
                  <a:pt x="672" y="2086"/>
                </a:lnTo>
                <a:lnTo>
                  <a:pt x="674" y="2083"/>
                </a:lnTo>
                <a:lnTo>
                  <a:pt x="675" y="2081"/>
                </a:lnTo>
                <a:lnTo>
                  <a:pt x="679" y="1959"/>
                </a:lnTo>
                <a:lnTo>
                  <a:pt x="675" y="1950"/>
                </a:lnTo>
                <a:lnTo>
                  <a:pt x="670" y="1939"/>
                </a:lnTo>
                <a:lnTo>
                  <a:pt x="672" y="1924"/>
                </a:lnTo>
                <a:lnTo>
                  <a:pt x="672" y="1922"/>
                </a:lnTo>
                <a:lnTo>
                  <a:pt x="674" y="1920"/>
                </a:lnTo>
                <a:lnTo>
                  <a:pt x="675" y="1920"/>
                </a:lnTo>
                <a:lnTo>
                  <a:pt x="677" y="1918"/>
                </a:lnTo>
                <a:lnTo>
                  <a:pt x="679" y="1917"/>
                </a:lnTo>
                <a:lnTo>
                  <a:pt x="679" y="1913"/>
                </a:lnTo>
                <a:lnTo>
                  <a:pt x="679" y="1908"/>
                </a:lnTo>
                <a:lnTo>
                  <a:pt x="677" y="1906"/>
                </a:lnTo>
                <a:lnTo>
                  <a:pt x="675" y="1904"/>
                </a:lnTo>
                <a:lnTo>
                  <a:pt x="674" y="1901"/>
                </a:lnTo>
                <a:lnTo>
                  <a:pt x="670" y="1897"/>
                </a:lnTo>
                <a:lnTo>
                  <a:pt x="668" y="1896"/>
                </a:lnTo>
                <a:lnTo>
                  <a:pt x="667" y="1894"/>
                </a:lnTo>
                <a:lnTo>
                  <a:pt x="667" y="1836"/>
                </a:lnTo>
                <a:lnTo>
                  <a:pt x="661" y="1828"/>
                </a:lnTo>
                <a:lnTo>
                  <a:pt x="656" y="1819"/>
                </a:lnTo>
                <a:lnTo>
                  <a:pt x="653" y="1805"/>
                </a:lnTo>
                <a:lnTo>
                  <a:pt x="661" y="1796"/>
                </a:lnTo>
                <a:lnTo>
                  <a:pt x="667" y="1784"/>
                </a:lnTo>
                <a:lnTo>
                  <a:pt x="668" y="1768"/>
                </a:lnTo>
                <a:lnTo>
                  <a:pt x="668" y="1751"/>
                </a:lnTo>
                <a:lnTo>
                  <a:pt x="668" y="1733"/>
                </a:lnTo>
                <a:lnTo>
                  <a:pt x="667" y="1716"/>
                </a:lnTo>
                <a:lnTo>
                  <a:pt x="663" y="1709"/>
                </a:lnTo>
                <a:lnTo>
                  <a:pt x="660" y="1692"/>
                </a:lnTo>
                <a:lnTo>
                  <a:pt x="654" y="1671"/>
                </a:lnTo>
                <a:lnTo>
                  <a:pt x="647" y="1644"/>
                </a:lnTo>
                <a:lnTo>
                  <a:pt x="642" y="1620"/>
                </a:lnTo>
                <a:lnTo>
                  <a:pt x="639" y="1597"/>
                </a:lnTo>
                <a:lnTo>
                  <a:pt x="635" y="1578"/>
                </a:lnTo>
                <a:lnTo>
                  <a:pt x="633" y="1568"/>
                </a:lnTo>
                <a:lnTo>
                  <a:pt x="611" y="1555"/>
                </a:lnTo>
                <a:lnTo>
                  <a:pt x="592" y="1540"/>
                </a:lnTo>
                <a:lnTo>
                  <a:pt x="576" y="1526"/>
                </a:lnTo>
                <a:lnTo>
                  <a:pt x="558" y="1510"/>
                </a:lnTo>
                <a:lnTo>
                  <a:pt x="541" y="1498"/>
                </a:lnTo>
                <a:lnTo>
                  <a:pt x="516" y="1487"/>
                </a:lnTo>
                <a:lnTo>
                  <a:pt x="490" y="1480"/>
                </a:lnTo>
                <a:lnTo>
                  <a:pt x="462" y="1473"/>
                </a:lnTo>
                <a:lnTo>
                  <a:pt x="441" y="1463"/>
                </a:lnTo>
                <a:lnTo>
                  <a:pt x="436" y="1459"/>
                </a:lnTo>
                <a:lnTo>
                  <a:pt x="433" y="1454"/>
                </a:lnTo>
                <a:lnTo>
                  <a:pt x="427" y="1449"/>
                </a:lnTo>
                <a:lnTo>
                  <a:pt x="422" y="1444"/>
                </a:lnTo>
                <a:lnTo>
                  <a:pt x="417" y="1440"/>
                </a:lnTo>
                <a:lnTo>
                  <a:pt x="405" y="1435"/>
                </a:lnTo>
                <a:lnTo>
                  <a:pt x="393" y="1433"/>
                </a:lnTo>
                <a:lnTo>
                  <a:pt x="379" y="1430"/>
                </a:lnTo>
                <a:lnTo>
                  <a:pt x="368" y="1424"/>
                </a:lnTo>
                <a:lnTo>
                  <a:pt x="365" y="1409"/>
                </a:lnTo>
                <a:lnTo>
                  <a:pt x="349" y="1397"/>
                </a:lnTo>
                <a:lnTo>
                  <a:pt x="333" y="1383"/>
                </a:lnTo>
                <a:lnTo>
                  <a:pt x="302" y="1356"/>
                </a:lnTo>
                <a:lnTo>
                  <a:pt x="298" y="1309"/>
                </a:lnTo>
                <a:lnTo>
                  <a:pt x="290" y="1295"/>
                </a:lnTo>
                <a:lnTo>
                  <a:pt x="277" y="1283"/>
                </a:lnTo>
                <a:lnTo>
                  <a:pt x="263" y="1271"/>
                </a:lnTo>
                <a:lnTo>
                  <a:pt x="253" y="1259"/>
                </a:lnTo>
                <a:lnTo>
                  <a:pt x="249" y="1250"/>
                </a:lnTo>
                <a:lnTo>
                  <a:pt x="248" y="1239"/>
                </a:lnTo>
                <a:lnTo>
                  <a:pt x="244" y="1229"/>
                </a:lnTo>
                <a:lnTo>
                  <a:pt x="242" y="1225"/>
                </a:lnTo>
                <a:lnTo>
                  <a:pt x="239" y="1222"/>
                </a:lnTo>
                <a:lnTo>
                  <a:pt x="234" y="1220"/>
                </a:lnTo>
                <a:lnTo>
                  <a:pt x="228" y="1219"/>
                </a:lnTo>
                <a:lnTo>
                  <a:pt x="225" y="1217"/>
                </a:lnTo>
                <a:lnTo>
                  <a:pt x="221" y="1213"/>
                </a:lnTo>
                <a:lnTo>
                  <a:pt x="218" y="1208"/>
                </a:lnTo>
                <a:lnTo>
                  <a:pt x="216" y="1203"/>
                </a:lnTo>
                <a:lnTo>
                  <a:pt x="215" y="1198"/>
                </a:lnTo>
                <a:lnTo>
                  <a:pt x="213" y="1192"/>
                </a:lnTo>
                <a:lnTo>
                  <a:pt x="211" y="1187"/>
                </a:lnTo>
                <a:lnTo>
                  <a:pt x="199" y="1182"/>
                </a:lnTo>
                <a:lnTo>
                  <a:pt x="195" y="1159"/>
                </a:lnTo>
                <a:lnTo>
                  <a:pt x="185" y="1142"/>
                </a:lnTo>
                <a:lnTo>
                  <a:pt x="171" y="1124"/>
                </a:lnTo>
                <a:lnTo>
                  <a:pt x="160" y="1107"/>
                </a:lnTo>
                <a:lnTo>
                  <a:pt x="157" y="1095"/>
                </a:lnTo>
                <a:lnTo>
                  <a:pt x="157" y="1086"/>
                </a:lnTo>
                <a:lnTo>
                  <a:pt x="153" y="1075"/>
                </a:lnTo>
                <a:lnTo>
                  <a:pt x="139" y="1060"/>
                </a:lnTo>
                <a:lnTo>
                  <a:pt x="124" y="1047"/>
                </a:lnTo>
                <a:lnTo>
                  <a:pt x="110" y="1033"/>
                </a:lnTo>
                <a:lnTo>
                  <a:pt x="101" y="1018"/>
                </a:lnTo>
                <a:lnTo>
                  <a:pt x="92" y="1000"/>
                </a:lnTo>
                <a:lnTo>
                  <a:pt x="80" y="983"/>
                </a:lnTo>
                <a:lnTo>
                  <a:pt x="68" y="972"/>
                </a:lnTo>
                <a:lnTo>
                  <a:pt x="56" y="965"/>
                </a:lnTo>
                <a:lnTo>
                  <a:pt x="45" y="962"/>
                </a:lnTo>
                <a:lnTo>
                  <a:pt x="35" y="958"/>
                </a:lnTo>
                <a:lnTo>
                  <a:pt x="26" y="951"/>
                </a:lnTo>
                <a:lnTo>
                  <a:pt x="19" y="943"/>
                </a:lnTo>
                <a:lnTo>
                  <a:pt x="14" y="929"/>
                </a:lnTo>
                <a:lnTo>
                  <a:pt x="19" y="918"/>
                </a:lnTo>
                <a:lnTo>
                  <a:pt x="16" y="908"/>
                </a:lnTo>
                <a:lnTo>
                  <a:pt x="9" y="896"/>
                </a:lnTo>
                <a:lnTo>
                  <a:pt x="2" y="882"/>
                </a:lnTo>
                <a:lnTo>
                  <a:pt x="0" y="868"/>
                </a:lnTo>
                <a:lnTo>
                  <a:pt x="3" y="852"/>
                </a:lnTo>
                <a:lnTo>
                  <a:pt x="14" y="833"/>
                </a:lnTo>
                <a:lnTo>
                  <a:pt x="29" y="815"/>
                </a:lnTo>
                <a:lnTo>
                  <a:pt x="50" y="801"/>
                </a:lnTo>
                <a:lnTo>
                  <a:pt x="71" y="791"/>
                </a:lnTo>
                <a:lnTo>
                  <a:pt x="77" y="772"/>
                </a:lnTo>
                <a:lnTo>
                  <a:pt x="64" y="772"/>
                </a:lnTo>
                <a:lnTo>
                  <a:pt x="52" y="777"/>
                </a:lnTo>
                <a:lnTo>
                  <a:pt x="42" y="775"/>
                </a:lnTo>
                <a:lnTo>
                  <a:pt x="31" y="770"/>
                </a:lnTo>
                <a:lnTo>
                  <a:pt x="21" y="765"/>
                </a:lnTo>
                <a:lnTo>
                  <a:pt x="10" y="761"/>
                </a:lnTo>
                <a:lnTo>
                  <a:pt x="10" y="733"/>
                </a:lnTo>
                <a:lnTo>
                  <a:pt x="16" y="733"/>
                </a:lnTo>
                <a:lnTo>
                  <a:pt x="17" y="732"/>
                </a:lnTo>
                <a:lnTo>
                  <a:pt x="19" y="732"/>
                </a:lnTo>
                <a:lnTo>
                  <a:pt x="19" y="732"/>
                </a:lnTo>
                <a:lnTo>
                  <a:pt x="19" y="732"/>
                </a:lnTo>
                <a:lnTo>
                  <a:pt x="21" y="730"/>
                </a:lnTo>
                <a:lnTo>
                  <a:pt x="23" y="726"/>
                </a:lnTo>
                <a:lnTo>
                  <a:pt x="17" y="714"/>
                </a:lnTo>
                <a:lnTo>
                  <a:pt x="14" y="698"/>
                </a:lnTo>
                <a:lnTo>
                  <a:pt x="14" y="679"/>
                </a:lnTo>
                <a:lnTo>
                  <a:pt x="21" y="674"/>
                </a:lnTo>
                <a:lnTo>
                  <a:pt x="29" y="663"/>
                </a:lnTo>
                <a:lnTo>
                  <a:pt x="40" y="651"/>
                </a:lnTo>
                <a:lnTo>
                  <a:pt x="49" y="637"/>
                </a:lnTo>
                <a:lnTo>
                  <a:pt x="57" y="625"/>
                </a:lnTo>
                <a:lnTo>
                  <a:pt x="61" y="618"/>
                </a:lnTo>
                <a:lnTo>
                  <a:pt x="63" y="604"/>
                </a:lnTo>
                <a:lnTo>
                  <a:pt x="64" y="594"/>
                </a:lnTo>
                <a:lnTo>
                  <a:pt x="68" y="583"/>
                </a:lnTo>
                <a:lnTo>
                  <a:pt x="80" y="578"/>
                </a:lnTo>
                <a:lnTo>
                  <a:pt x="92" y="574"/>
                </a:lnTo>
                <a:lnTo>
                  <a:pt x="106" y="571"/>
                </a:lnTo>
                <a:lnTo>
                  <a:pt x="119" y="564"/>
                </a:lnTo>
                <a:lnTo>
                  <a:pt x="124" y="555"/>
                </a:lnTo>
                <a:lnTo>
                  <a:pt x="131" y="543"/>
                </a:lnTo>
                <a:lnTo>
                  <a:pt x="139" y="529"/>
                </a:lnTo>
                <a:lnTo>
                  <a:pt x="146" y="517"/>
                </a:lnTo>
                <a:lnTo>
                  <a:pt x="153" y="510"/>
                </a:lnTo>
                <a:lnTo>
                  <a:pt x="167" y="505"/>
                </a:lnTo>
                <a:lnTo>
                  <a:pt x="187" y="503"/>
                </a:lnTo>
                <a:lnTo>
                  <a:pt x="195" y="482"/>
                </a:lnTo>
                <a:lnTo>
                  <a:pt x="206" y="463"/>
                </a:lnTo>
                <a:lnTo>
                  <a:pt x="218" y="445"/>
                </a:lnTo>
                <a:lnTo>
                  <a:pt x="211" y="433"/>
                </a:lnTo>
                <a:lnTo>
                  <a:pt x="208" y="414"/>
                </a:lnTo>
                <a:lnTo>
                  <a:pt x="206" y="391"/>
                </a:lnTo>
                <a:lnTo>
                  <a:pt x="206" y="367"/>
                </a:lnTo>
                <a:lnTo>
                  <a:pt x="206" y="346"/>
                </a:lnTo>
                <a:lnTo>
                  <a:pt x="211" y="346"/>
                </a:lnTo>
                <a:lnTo>
                  <a:pt x="213" y="344"/>
                </a:lnTo>
                <a:lnTo>
                  <a:pt x="215" y="344"/>
                </a:lnTo>
                <a:lnTo>
                  <a:pt x="216" y="342"/>
                </a:lnTo>
                <a:lnTo>
                  <a:pt x="218" y="342"/>
                </a:lnTo>
                <a:lnTo>
                  <a:pt x="209" y="332"/>
                </a:lnTo>
                <a:lnTo>
                  <a:pt x="208" y="323"/>
                </a:lnTo>
                <a:lnTo>
                  <a:pt x="211" y="318"/>
                </a:lnTo>
                <a:lnTo>
                  <a:pt x="213" y="313"/>
                </a:lnTo>
                <a:lnTo>
                  <a:pt x="215" y="307"/>
                </a:lnTo>
                <a:lnTo>
                  <a:pt x="209" y="297"/>
                </a:lnTo>
                <a:lnTo>
                  <a:pt x="202" y="288"/>
                </a:lnTo>
                <a:lnTo>
                  <a:pt x="195" y="278"/>
                </a:lnTo>
                <a:lnTo>
                  <a:pt x="192" y="265"/>
                </a:lnTo>
                <a:lnTo>
                  <a:pt x="213" y="248"/>
                </a:lnTo>
                <a:lnTo>
                  <a:pt x="230" y="227"/>
                </a:lnTo>
                <a:lnTo>
                  <a:pt x="225" y="225"/>
                </a:lnTo>
                <a:lnTo>
                  <a:pt x="223" y="224"/>
                </a:lnTo>
                <a:lnTo>
                  <a:pt x="221" y="224"/>
                </a:lnTo>
                <a:lnTo>
                  <a:pt x="220" y="222"/>
                </a:lnTo>
                <a:lnTo>
                  <a:pt x="220" y="220"/>
                </a:lnTo>
                <a:lnTo>
                  <a:pt x="220" y="217"/>
                </a:lnTo>
                <a:lnTo>
                  <a:pt x="218" y="211"/>
                </a:lnTo>
                <a:lnTo>
                  <a:pt x="220" y="208"/>
                </a:lnTo>
                <a:lnTo>
                  <a:pt x="223" y="203"/>
                </a:lnTo>
                <a:lnTo>
                  <a:pt x="225" y="199"/>
                </a:lnTo>
                <a:lnTo>
                  <a:pt x="228" y="199"/>
                </a:lnTo>
                <a:lnTo>
                  <a:pt x="228" y="197"/>
                </a:lnTo>
                <a:lnTo>
                  <a:pt x="230" y="197"/>
                </a:lnTo>
                <a:lnTo>
                  <a:pt x="234" y="197"/>
                </a:lnTo>
                <a:lnTo>
                  <a:pt x="237" y="196"/>
                </a:lnTo>
                <a:lnTo>
                  <a:pt x="239" y="201"/>
                </a:lnTo>
                <a:lnTo>
                  <a:pt x="241" y="204"/>
                </a:lnTo>
                <a:lnTo>
                  <a:pt x="242" y="210"/>
                </a:lnTo>
                <a:lnTo>
                  <a:pt x="244" y="215"/>
                </a:lnTo>
                <a:lnTo>
                  <a:pt x="249" y="215"/>
                </a:lnTo>
                <a:lnTo>
                  <a:pt x="244" y="196"/>
                </a:lnTo>
                <a:lnTo>
                  <a:pt x="256" y="196"/>
                </a:lnTo>
                <a:lnTo>
                  <a:pt x="256" y="183"/>
                </a:lnTo>
                <a:lnTo>
                  <a:pt x="272" y="183"/>
                </a:lnTo>
                <a:lnTo>
                  <a:pt x="277" y="171"/>
                </a:lnTo>
                <a:lnTo>
                  <a:pt x="286" y="163"/>
                </a:lnTo>
                <a:lnTo>
                  <a:pt x="295" y="154"/>
                </a:lnTo>
                <a:lnTo>
                  <a:pt x="311" y="154"/>
                </a:lnTo>
                <a:lnTo>
                  <a:pt x="312" y="138"/>
                </a:lnTo>
                <a:lnTo>
                  <a:pt x="314" y="126"/>
                </a:lnTo>
                <a:lnTo>
                  <a:pt x="316" y="115"/>
                </a:lnTo>
                <a:lnTo>
                  <a:pt x="317" y="100"/>
                </a:lnTo>
                <a:lnTo>
                  <a:pt x="328" y="91"/>
                </a:lnTo>
                <a:lnTo>
                  <a:pt x="337" y="82"/>
                </a:lnTo>
                <a:lnTo>
                  <a:pt x="347" y="75"/>
                </a:lnTo>
                <a:lnTo>
                  <a:pt x="359" y="72"/>
                </a:lnTo>
                <a:lnTo>
                  <a:pt x="379" y="68"/>
                </a:lnTo>
                <a:lnTo>
                  <a:pt x="380" y="73"/>
                </a:lnTo>
                <a:lnTo>
                  <a:pt x="380" y="75"/>
                </a:lnTo>
                <a:lnTo>
                  <a:pt x="380" y="77"/>
                </a:lnTo>
                <a:lnTo>
                  <a:pt x="382" y="79"/>
                </a:lnTo>
                <a:lnTo>
                  <a:pt x="384" y="80"/>
                </a:lnTo>
                <a:lnTo>
                  <a:pt x="384" y="77"/>
                </a:lnTo>
                <a:lnTo>
                  <a:pt x="389" y="68"/>
                </a:lnTo>
                <a:lnTo>
                  <a:pt x="393" y="61"/>
                </a:lnTo>
                <a:lnTo>
                  <a:pt x="396" y="58"/>
                </a:lnTo>
                <a:lnTo>
                  <a:pt x="403" y="54"/>
                </a:lnTo>
                <a:lnTo>
                  <a:pt x="417" y="54"/>
                </a:lnTo>
                <a:lnTo>
                  <a:pt x="426" y="54"/>
                </a:lnTo>
                <a:lnTo>
                  <a:pt x="440" y="51"/>
                </a:lnTo>
                <a:lnTo>
                  <a:pt x="455" y="46"/>
                </a:lnTo>
                <a:lnTo>
                  <a:pt x="471" y="39"/>
                </a:lnTo>
                <a:lnTo>
                  <a:pt x="483" y="32"/>
                </a:lnTo>
                <a:lnTo>
                  <a:pt x="490" y="26"/>
                </a:lnTo>
                <a:lnTo>
                  <a:pt x="492" y="23"/>
                </a:lnTo>
                <a:lnTo>
                  <a:pt x="494" y="19"/>
                </a:lnTo>
                <a:lnTo>
                  <a:pt x="494" y="14"/>
                </a:lnTo>
                <a:lnTo>
                  <a:pt x="496" y="11"/>
                </a:lnTo>
                <a:lnTo>
                  <a:pt x="499" y="7"/>
                </a:lnTo>
                <a:lnTo>
                  <a:pt x="511" y="2"/>
                </a:lnTo>
                <a:lnTo>
                  <a:pt x="527" y="0"/>
                </a:lnTo>
                <a:close/>
              </a:path>
            </a:pathLst>
          </a:custGeom>
          <a:solidFill>
            <a:schemeClr val="bg1">
              <a:alpha val="70000"/>
            </a:schemeClr>
          </a:solidFill>
          <a:ln w="3175">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dirty="0"/>
          </a:p>
        </p:txBody>
      </p:sp>
      <p:sp>
        <p:nvSpPr>
          <p:cNvPr id="6" name="Oval 5"/>
          <p:cNvSpPr/>
          <p:nvPr/>
        </p:nvSpPr>
        <p:spPr>
          <a:xfrm>
            <a:off x="2411760" y="1678776"/>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Oval 6"/>
          <p:cNvSpPr/>
          <p:nvPr/>
        </p:nvSpPr>
        <p:spPr>
          <a:xfrm>
            <a:off x="2411760" y="2764323"/>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Oval 7"/>
          <p:cNvSpPr/>
          <p:nvPr/>
        </p:nvSpPr>
        <p:spPr>
          <a:xfrm>
            <a:off x="2411760" y="3880447"/>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Oval 8"/>
          <p:cNvSpPr/>
          <p:nvPr/>
        </p:nvSpPr>
        <p:spPr>
          <a:xfrm>
            <a:off x="6012160" y="1678776"/>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Oval 9"/>
          <p:cNvSpPr/>
          <p:nvPr/>
        </p:nvSpPr>
        <p:spPr>
          <a:xfrm>
            <a:off x="6012160" y="2794900"/>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Oval 10"/>
          <p:cNvSpPr/>
          <p:nvPr/>
        </p:nvSpPr>
        <p:spPr>
          <a:xfrm>
            <a:off x="6012160" y="3911024"/>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2" name="Elbow Connector 11"/>
          <p:cNvCxnSpPr>
            <a:stCxn id="6" idx="6"/>
          </p:cNvCxnSpPr>
          <p:nvPr/>
        </p:nvCxnSpPr>
        <p:spPr>
          <a:xfrm>
            <a:off x="3082245" y="2014019"/>
            <a:ext cx="1201723" cy="557731"/>
          </a:xfrm>
          <a:prstGeom prst="bentConnector3">
            <a:avLst>
              <a:gd name="adj1" fmla="val 59331"/>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6"/>
          </p:cNvCxnSpPr>
          <p:nvPr/>
        </p:nvCxnSpPr>
        <p:spPr>
          <a:xfrm>
            <a:off x="3082245" y="3099566"/>
            <a:ext cx="1345739" cy="335242"/>
          </a:xfrm>
          <a:prstGeom prst="bentConnector3">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6"/>
          </p:cNvCxnSpPr>
          <p:nvPr/>
        </p:nvCxnSpPr>
        <p:spPr>
          <a:xfrm flipV="1">
            <a:off x="3082245" y="3880447"/>
            <a:ext cx="1345739" cy="335243"/>
          </a:xfrm>
          <a:prstGeom prst="bentConnector3">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9" idx="2"/>
          </p:cNvCxnSpPr>
          <p:nvPr/>
        </p:nvCxnSpPr>
        <p:spPr>
          <a:xfrm rot="10800000" flipV="1">
            <a:off x="4572000" y="2014018"/>
            <a:ext cx="1440160" cy="278865"/>
          </a:xfrm>
          <a:prstGeom prst="bentConnector3">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0" idx="2"/>
          </p:cNvCxnSpPr>
          <p:nvPr/>
        </p:nvCxnSpPr>
        <p:spPr>
          <a:xfrm rot="10800000">
            <a:off x="4716016" y="2715767"/>
            <a:ext cx="1296144" cy="414377"/>
          </a:xfrm>
          <a:prstGeom prst="bentConnector3">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1" idx="2"/>
          </p:cNvCxnSpPr>
          <p:nvPr/>
        </p:nvCxnSpPr>
        <p:spPr>
          <a:xfrm rot="10800000" flipV="1">
            <a:off x="4427984" y="4246266"/>
            <a:ext cx="1584177" cy="125683"/>
          </a:xfrm>
          <a:prstGeom prst="bentConnector3">
            <a:avLst>
              <a:gd name="adj1" fmla="val 43466"/>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sp>
        <p:nvSpPr>
          <p:cNvPr id="36" name="Rounded Rectangle 27"/>
          <p:cNvSpPr/>
          <p:nvPr/>
        </p:nvSpPr>
        <p:spPr>
          <a:xfrm>
            <a:off x="6206961" y="3015407"/>
            <a:ext cx="299807" cy="23029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37" name="Rounded Rectangle 7"/>
          <p:cNvSpPr/>
          <p:nvPr/>
        </p:nvSpPr>
        <p:spPr>
          <a:xfrm>
            <a:off x="2604692" y="2974134"/>
            <a:ext cx="304811" cy="26304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38" name="Rectangle 36"/>
          <p:cNvSpPr/>
          <p:nvPr/>
        </p:nvSpPr>
        <p:spPr>
          <a:xfrm>
            <a:off x="2620588" y="4128443"/>
            <a:ext cx="284937" cy="23818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39" name="Rectangle 16"/>
          <p:cNvSpPr/>
          <p:nvPr/>
        </p:nvSpPr>
        <p:spPr>
          <a:xfrm>
            <a:off x="2592267" y="1910001"/>
            <a:ext cx="317236" cy="208492"/>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40" name="Rectangle 9"/>
          <p:cNvSpPr/>
          <p:nvPr/>
        </p:nvSpPr>
        <p:spPr>
          <a:xfrm>
            <a:off x="6208755" y="4089688"/>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1" name="Rectangle 16"/>
          <p:cNvSpPr/>
          <p:nvPr/>
        </p:nvSpPr>
        <p:spPr>
          <a:xfrm rot="2700000">
            <a:off x="6238901" y="1819498"/>
            <a:ext cx="217001" cy="3890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42" name="Group 41"/>
          <p:cNvGrpSpPr/>
          <p:nvPr/>
        </p:nvGrpSpPr>
        <p:grpSpPr>
          <a:xfrm>
            <a:off x="395536" y="1661733"/>
            <a:ext cx="1801466" cy="519904"/>
            <a:chOff x="803640" y="3336957"/>
            <a:chExt cx="2059657" cy="519904"/>
          </a:xfrm>
        </p:grpSpPr>
        <p:sp>
          <p:nvSpPr>
            <p:cNvPr id="43" name="TextBox 42"/>
            <p:cNvSpPr txBox="1"/>
            <p:nvPr/>
          </p:nvSpPr>
          <p:spPr>
            <a:xfrm>
              <a:off x="803640" y="3579862"/>
              <a:ext cx="2059657" cy="276999"/>
            </a:xfrm>
            <a:prstGeom prst="rect">
              <a:avLst/>
            </a:prstGeom>
            <a:noFill/>
          </p:spPr>
          <p:txBody>
            <a:bodyPr wrap="square" rtlCol="0">
              <a:spAutoFit/>
            </a:bodyPr>
            <a:lstStyle/>
            <a:p>
              <a:pPr algn="r"/>
              <a:r>
                <a:rPr lang="en-US" altLang="ko-KR" sz="1200">
                  <a:solidFill>
                    <a:schemeClr val="bg1"/>
                  </a:solidFill>
                  <a:cs typeface="Arial" pitchFamily="34" charset="0"/>
                </a:rPr>
                <a:t>https://itviec.com/</a:t>
              </a:r>
              <a:endParaRPr lang="en-US" altLang="ko-KR" sz="1200" dirty="0">
                <a:solidFill>
                  <a:schemeClr val="bg1"/>
                </a:solidFill>
                <a:cs typeface="Arial" pitchFamily="34" charset="0"/>
              </a:endParaRPr>
            </a:p>
          </p:txBody>
        </p:sp>
        <p:sp>
          <p:nvSpPr>
            <p:cNvPr id="44" name="TextBox 43"/>
            <p:cNvSpPr txBox="1"/>
            <p:nvPr/>
          </p:nvSpPr>
          <p:spPr>
            <a:xfrm>
              <a:off x="803640" y="3336957"/>
              <a:ext cx="2059657" cy="307777"/>
            </a:xfrm>
            <a:prstGeom prst="rect">
              <a:avLst/>
            </a:prstGeom>
            <a:noFill/>
          </p:spPr>
          <p:txBody>
            <a:bodyPr wrap="square" rtlCol="0">
              <a:spAutoFit/>
            </a:bodyPr>
            <a:lstStyle/>
            <a:p>
              <a:pPr algn="r"/>
              <a:r>
                <a:rPr lang="en-US" altLang="ko-KR" sz="1400" b="1">
                  <a:solidFill>
                    <a:schemeClr val="bg1"/>
                  </a:solidFill>
                  <a:cs typeface="Arial" pitchFamily="34" charset="0"/>
                </a:rPr>
                <a:t>IT Tìm việc:</a:t>
              </a:r>
              <a:endParaRPr lang="ko-KR" altLang="en-US" sz="1400" b="1" dirty="0">
                <a:solidFill>
                  <a:schemeClr val="bg1"/>
                </a:solidFill>
                <a:cs typeface="Arial" pitchFamily="34" charset="0"/>
              </a:endParaRPr>
            </a:p>
          </p:txBody>
        </p:sp>
      </p:grpSp>
      <p:grpSp>
        <p:nvGrpSpPr>
          <p:cNvPr id="45" name="Group 44"/>
          <p:cNvGrpSpPr/>
          <p:nvPr/>
        </p:nvGrpSpPr>
        <p:grpSpPr>
          <a:xfrm>
            <a:off x="395536" y="2794900"/>
            <a:ext cx="1801466" cy="516793"/>
            <a:chOff x="803640" y="3340068"/>
            <a:chExt cx="2059657" cy="516793"/>
          </a:xfrm>
        </p:grpSpPr>
        <p:sp>
          <p:nvSpPr>
            <p:cNvPr id="46" name="TextBox 45"/>
            <p:cNvSpPr txBox="1"/>
            <p:nvPr/>
          </p:nvSpPr>
          <p:spPr>
            <a:xfrm>
              <a:off x="803640" y="3579862"/>
              <a:ext cx="2059657" cy="276999"/>
            </a:xfrm>
            <a:prstGeom prst="rect">
              <a:avLst/>
            </a:prstGeom>
            <a:noFill/>
          </p:spPr>
          <p:txBody>
            <a:bodyPr wrap="square" rtlCol="0">
              <a:spAutoFit/>
            </a:bodyPr>
            <a:lstStyle/>
            <a:p>
              <a:pPr algn="r"/>
              <a:r>
                <a:rPr lang="en-US" altLang="ko-KR" sz="1200">
                  <a:solidFill>
                    <a:schemeClr val="bg1"/>
                  </a:solidFill>
                  <a:cs typeface="Arial" pitchFamily="34" charset="0"/>
                </a:rPr>
                <a:t>https://topdev.vn/</a:t>
              </a:r>
              <a:endParaRPr lang="en-US" altLang="ko-KR" sz="1200" dirty="0">
                <a:solidFill>
                  <a:schemeClr val="bg1"/>
                </a:solidFill>
                <a:cs typeface="Arial" pitchFamily="34" charset="0"/>
              </a:endParaRPr>
            </a:p>
          </p:txBody>
        </p:sp>
        <p:sp>
          <p:nvSpPr>
            <p:cNvPr id="47" name="TextBox 46"/>
            <p:cNvSpPr txBox="1"/>
            <p:nvPr/>
          </p:nvSpPr>
          <p:spPr>
            <a:xfrm>
              <a:off x="803640" y="3340068"/>
              <a:ext cx="2059657" cy="307777"/>
            </a:xfrm>
            <a:prstGeom prst="rect">
              <a:avLst/>
            </a:prstGeom>
            <a:noFill/>
          </p:spPr>
          <p:txBody>
            <a:bodyPr wrap="square" rtlCol="0">
              <a:spAutoFit/>
            </a:bodyPr>
            <a:lstStyle/>
            <a:p>
              <a:pPr algn="r"/>
              <a:r>
                <a:rPr lang="en-US" altLang="ko-KR" sz="1400" b="1">
                  <a:solidFill>
                    <a:schemeClr val="bg1"/>
                  </a:solidFill>
                  <a:cs typeface="Arial" pitchFamily="34" charset="0"/>
                </a:rPr>
                <a:t>TopDev:</a:t>
              </a:r>
              <a:endParaRPr lang="ko-KR" altLang="en-US" sz="1400" b="1" dirty="0">
                <a:solidFill>
                  <a:schemeClr val="bg1"/>
                </a:solidFill>
                <a:cs typeface="Arial" pitchFamily="34" charset="0"/>
              </a:endParaRPr>
            </a:p>
          </p:txBody>
        </p:sp>
      </p:grpSp>
      <p:grpSp>
        <p:nvGrpSpPr>
          <p:cNvPr id="48" name="Group 47"/>
          <p:cNvGrpSpPr/>
          <p:nvPr/>
        </p:nvGrpSpPr>
        <p:grpSpPr>
          <a:xfrm>
            <a:off x="395536" y="3895250"/>
            <a:ext cx="1801466" cy="519904"/>
            <a:chOff x="803640" y="3336957"/>
            <a:chExt cx="2059657" cy="519904"/>
          </a:xfrm>
        </p:grpSpPr>
        <p:sp>
          <p:nvSpPr>
            <p:cNvPr id="49" name="TextBox 48"/>
            <p:cNvSpPr txBox="1"/>
            <p:nvPr/>
          </p:nvSpPr>
          <p:spPr>
            <a:xfrm>
              <a:off x="803640" y="3579862"/>
              <a:ext cx="2059657" cy="276999"/>
            </a:xfrm>
            <a:prstGeom prst="rect">
              <a:avLst/>
            </a:prstGeom>
            <a:noFill/>
          </p:spPr>
          <p:txBody>
            <a:bodyPr wrap="square" rtlCol="0">
              <a:spAutoFit/>
            </a:bodyPr>
            <a:lstStyle/>
            <a:p>
              <a:pPr algn="r"/>
              <a:r>
                <a:rPr lang="en-US" altLang="ko-KR" sz="1200">
                  <a:solidFill>
                    <a:schemeClr val="bg1"/>
                  </a:solidFill>
                  <a:cs typeface="Arial" pitchFamily="34" charset="0"/>
                </a:rPr>
                <a:t>https://www.topcv.vn/</a:t>
              </a:r>
              <a:endParaRPr lang="en-US" altLang="ko-KR" sz="1200" dirty="0">
                <a:solidFill>
                  <a:schemeClr val="bg1"/>
                </a:solidFill>
                <a:cs typeface="Arial" pitchFamily="34" charset="0"/>
              </a:endParaRPr>
            </a:p>
          </p:txBody>
        </p:sp>
        <p:sp>
          <p:nvSpPr>
            <p:cNvPr id="50" name="TextBox 49"/>
            <p:cNvSpPr txBox="1"/>
            <p:nvPr/>
          </p:nvSpPr>
          <p:spPr>
            <a:xfrm>
              <a:off x="803640" y="3336957"/>
              <a:ext cx="2059657" cy="307777"/>
            </a:xfrm>
            <a:prstGeom prst="rect">
              <a:avLst/>
            </a:prstGeom>
            <a:noFill/>
          </p:spPr>
          <p:txBody>
            <a:bodyPr wrap="square" rtlCol="0">
              <a:spAutoFit/>
            </a:bodyPr>
            <a:lstStyle/>
            <a:p>
              <a:pPr algn="r"/>
              <a:r>
                <a:rPr lang="en-US" altLang="ko-KR" sz="1400" b="1">
                  <a:solidFill>
                    <a:schemeClr val="bg1"/>
                  </a:solidFill>
                  <a:cs typeface="Arial" pitchFamily="34" charset="0"/>
                </a:rPr>
                <a:t>TopCV:</a:t>
              </a:r>
              <a:endParaRPr lang="ko-KR" altLang="en-US" sz="1400" b="1" dirty="0">
                <a:solidFill>
                  <a:schemeClr val="bg1"/>
                </a:solidFill>
                <a:cs typeface="Arial" pitchFamily="34" charset="0"/>
              </a:endParaRPr>
            </a:p>
          </p:txBody>
        </p:sp>
      </p:grpSp>
      <p:grpSp>
        <p:nvGrpSpPr>
          <p:cNvPr id="51" name="Group 50"/>
          <p:cNvGrpSpPr/>
          <p:nvPr/>
        </p:nvGrpSpPr>
        <p:grpSpPr>
          <a:xfrm flipH="1">
            <a:off x="6948464" y="1661733"/>
            <a:ext cx="1800000" cy="704570"/>
            <a:chOff x="803640" y="3336957"/>
            <a:chExt cx="2059657" cy="704570"/>
          </a:xfrm>
        </p:grpSpPr>
        <p:sp>
          <p:nvSpPr>
            <p:cNvPr id="52" name="TextBox 51"/>
            <p:cNvSpPr txBox="1"/>
            <p:nvPr/>
          </p:nvSpPr>
          <p:spPr>
            <a:xfrm>
              <a:off x="803640" y="3579862"/>
              <a:ext cx="2059657" cy="461665"/>
            </a:xfrm>
            <a:prstGeom prst="rect">
              <a:avLst/>
            </a:prstGeom>
            <a:noFill/>
          </p:spPr>
          <p:txBody>
            <a:bodyPr wrap="square" rtlCol="0">
              <a:spAutoFit/>
            </a:bodyPr>
            <a:lstStyle/>
            <a:p>
              <a:r>
                <a:rPr lang="en-US" altLang="ko-KR" sz="1200">
                  <a:solidFill>
                    <a:schemeClr val="bg1"/>
                  </a:solidFill>
                  <a:cs typeface="Arial" pitchFamily="34" charset="0"/>
                </a:rPr>
                <a:t>https://www.linkedin.com/</a:t>
              </a:r>
              <a:endParaRPr lang="en-US" altLang="ko-KR" sz="1200" dirty="0">
                <a:solidFill>
                  <a:schemeClr val="bg1"/>
                </a:solidFill>
                <a:cs typeface="Arial" pitchFamily="34" charset="0"/>
              </a:endParaRPr>
            </a:p>
          </p:txBody>
        </p:sp>
        <p:sp>
          <p:nvSpPr>
            <p:cNvPr id="53" name="TextBox 52"/>
            <p:cNvSpPr txBox="1"/>
            <p:nvPr/>
          </p:nvSpPr>
          <p:spPr>
            <a:xfrm>
              <a:off x="803640" y="3336957"/>
              <a:ext cx="2059657" cy="307777"/>
            </a:xfrm>
            <a:prstGeom prst="rect">
              <a:avLst/>
            </a:prstGeom>
            <a:noFill/>
          </p:spPr>
          <p:txBody>
            <a:bodyPr wrap="square" rtlCol="0">
              <a:spAutoFit/>
            </a:bodyPr>
            <a:lstStyle/>
            <a:p>
              <a:r>
                <a:rPr lang="en-US" altLang="ko-KR" sz="1400" b="1">
                  <a:solidFill>
                    <a:schemeClr val="bg1"/>
                  </a:solidFill>
                  <a:cs typeface="Arial" pitchFamily="34" charset="0"/>
                </a:rPr>
                <a:t>LinkedIn:</a:t>
              </a:r>
              <a:endParaRPr lang="ko-KR" altLang="en-US" sz="1400" b="1" dirty="0">
                <a:solidFill>
                  <a:schemeClr val="bg1"/>
                </a:solidFill>
                <a:cs typeface="Arial" pitchFamily="34" charset="0"/>
              </a:endParaRPr>
            </a:p>
          </p:txBody>
        </p:sp>
      </p:grpSp>
      <p:grpSp>
        <p:nvGrpSpPr>
          <p:cNvPr id="54" name="Group 53"/>
          <p:cNvGrpSpPr/>
          <p:nvPr/>
        </p:nvGrpSpPr>
        <p:grpSpPr>
          <a:xfrm flipH="1">
            <a:off x="6948464" y="2778491"/>
            <a:ext cx="1800000" cy="704570"/>
            <a:chOff x="803640" y="3336957"/>
            <a:chExt cx="2059657" cy="704570"/>
          </a:xfrm>
        </p:grpSpPr>
        <p:sp>
          <p:nvSpPr>
            <p:cNvPr id="55" name="TextBox 54"/>
            <p:cNvSpPr txBox="1"/>
            <p:nvPr/>
          </p:nvSpPr>
          <p:spPr>
            <a:xfrm>
              <a:off x="803640" y="3579862"/>
              <a:ext cx="2059657" cy="461665"/>
            </a:xfrm>
            <a:prstGeom prst="rect">
              <a:avLst/>
            </a:prstGeom>
            <a:noFill/>
          </p:spPr>
          <p:txBody>
            <a:bodyPr wrap="square" rtlCol="0">
              <a:spAutoFit/>
            </a:bodyPr>
            <a:lstStyle/>
            <a:p>
              <a:r>
                <a:rPr lang="en-US" altLang="ko-KR" sz="1200">
                  <a:solidFill>
                    <a:schemeClr val="bg1"/>
                  </a:solidFill>
                  <a:cs typeface="Arial" pitchFamily="34" charset="0"/>
                </a:rPr>
                <a:t>https://www.indeed.com/</a:t>
              </a:r>
              <a:endParaRPr lang="en-US" altLang="ko-KR" sz="1200" dirty="0">
                <a:solidFill>
                  <a:schemeClr val="bg1"/>
                </a:solidFill>
                <a:cs typeface="Arial" pitchFamily="34" charset="0"/>
              </a:endParaRPr>
            </a:p>
          </p:txBody>
        </p:sp>
        <p:sp>
          <p:nvSpPr>
            <p:cNvPr id="56" name="TextBox 55"/>
            <p:cNvSpPr txBox="1"/>
            <p:nvPr/>
          </p:nvSpPr>
          <p:spPr>
            <a:xfrm>
              <a:off x="803640" y="3336957"/>
              <a:ext cx="2059657" cy="307777"/>
            </a:xfrm>
            <a:prstGeom prst="rect">
              <a:avLst/>
            </a:prstGeom>
            <a:noFill/>
          </p:spPr>
          <p:txBody>
            <a:bodyPr wrap="square" rtlCol="0">
              <a:spAutoFit/>
            </a:bodyPr>
            <a:lstStyle/>
            <a:p>
              <a:r>
                <a:rPr lang="en-US" altLang="ko-KR" sz="1400" b="1">
                  <a:solidFill>
                    <a:schemeClr val="bg1"/>
                  </a:solidFill>
                  <a:cs typeface="Arial" pitchFamily="34" charset="0"/>
                </a:rPr>
                <a:t>Indeed:</a:t>
              </a:r>
              <a:endParaRPr lang="ko-KR" altLang="en-US" sz="1400" b="1" dirty="0">
                <a:solidFill>
                  <a:schemeClr val="bg1"/>
                </a:solidFill>
                <a:cs typeface="Arial" pitchFamily="34" charset="0"/>
              </a:endParaRPr>
            </a:p>
          </p:txBody>
        </p:sp>
      </p:grpSp>
      <p:grpSp>
        <p:nvGrpSpPr>
          <p:cNvPr id="57" name="Group 56"/>
          <p:cNvGrpSpPr/>
          <p:nvPr/>
        </p:nvGrpSpPr>
        <p:grpSpPr>
          <a:xfrm flipH="1">
            <a:off x="6948464" y="3895250"/>
            <a:ext cx="1800000" cy="704570"/>
            <a:chOff x="803640" y="3336957"/>
            <a:chExt cx="2059657" cy="704570"/>
          </a:xfrm>
        </p:grpSpPr>
        <p:sp>
          <p:nvSpPr>
            <p:cNvPr id="58" name="TextBox 57"/>
            <p:cNvSpPr txBox="1"/>
            <p:nvPr/>
          </p:nvSpPr>
          <p:spPr>
            <a:xfrm>
              <a:off x="803640" y="3579862"/>
              <a:ext cx="2059657" cy="461665"/>
            </a:xfrm>
            <a:prstGeom prst="rect">
              <a:avLst/>
            </a:prstGeom>
            <a:noFill/>
          </p:spPr>
          <p:txBody>
            <a:bodyPr wrap="square" rtlCol="0">
              <a:spAutoFit/>
            </a:bodyPr>
            <a:lstStyle/>
            <a:p>
              <a:r>
                <a:rPr lang="en-US" altLang="ko-KR" sz="1200">
                  <a:solidFill>
                    <a:schemeClr val="bg1"/>
                  </a:solidFill>
                  <a:cs typeface="Arial" pitchFamily="34" charset="0"/>
                </a:rPr>
                <a:t>https://www.glassdoor.com/</a:t>
              </a:r>
              <a:endParaRPr lang="en-US" altLang="ko-KR" sz="1200" dirty="0">
                <a:solidFill>
                  <a:schemeClr val="bg1"/>
                </a:solidFill>
                <a:cs typeface="Arial" pitchFamily="34" charset="0"/>
              </a:endParaRPr>
            </a:p>
          </p:txBody>
        </p:sp>
        <p:sp>
          <p:nvSpPr>
            <p:cNvPr id="59" name="TextBox 58"/>
            <p:cNvSpPr txBox="1"/>
            <p:nvPr/>
          </p:nvSpPr>
          <p:spPr>
            <a:xfrm>
              <a:off x="803640" y="3336957"/>
              <a:ext cx="2059657" cy="307777"/>
            </a:xfrm>
            <a:prstGeom prst="rect">
              <a:avLst/>
            </a:prstGeom>
            <a:noFill/>
          </p:spPr>
          <p:txBody>
            <a:bodyPr wrap="square" rtlCol="0">
              <a:spAutoFit/>
            </a:bodyPr>
            <a:lstStyle/>
            <a:p>
              <a:r>
                <a:rPr lang="nl-NL" altLang="ko-KR" sz="1400" b="1">
                  <a:solidFill>
                    <a:schemeClr val="bg1"/>
                  </a:solidFill>
                  <a:cs typeface="Arial" pitchFamily="34" charset="0"/>
                </a:rPr>
                <a:t>Glassdoor:</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275110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Kết quả khảo sát</a:t>
            </a:r>
            <a:endParaRPr lang="ko-KR" altLang="en-US" dirty="0"/>
          </a:p>
        </p:txBody>
      </p:sp>
      <p:sp>
        <p:nvSpPr>
          <p:cNvPr id="5" name="Oval 4"/>
          <p:cNvSpPr/>
          <p:nvPr/>
        </p:nvSpPr>
        <p:spPr>
          <a:xfrm>
            <a:off x="4132876" y="1558150"/>
            <a:ext cx="900000" cy="90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Oval 5"/>
          <p:cNvSpPr/>
          <p:nvPr/>
        </p:nvSpPr>
        <p:spPr>
          <a:xfrm>
            <a:off x="5382140" y="2292339"/>
            <a:ext cx="900000" cy="90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Oval 6"/>
          <p:cNvSpPr/>
          <p:nvPr/>
        </p:nvSpPr>
        <p:spPr>
          <a:xfrm>
            <a:off x="4829704" y="3713227"/>
            <a:ext cx="900000" cy="90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Oval 7"/>
          <p:cNvSpPr/>
          <p:nvPr/>
        </p:nvSpPr>
        <p:spPr>
          <a:xfrm>
            <a:off x="3382043" y="3713227"/>
            <a:ext cx="900000" cy="90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Oval 8"/>
          <p:cNvSpPr/>
          <p:nvPr/>
        </p:nvSpPr>
        <p:spPr>
          <a:xfrm>
            <a:off x="2883612" y="2292339"/>
            <a:ext cx="900000" cy="90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Block Arc 9"/>
          <p:cNvSpPr/>
          <p:nvPr/>
        </p:nvSpPr>
        <p:spPr>
          <a:xfrm>
            <a:off x="5092918" y="1963402"/>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9"/>
          <p:cNvSpPr/>
          <p:nvPr/>
        </p:nvSpPr>
        <p:spPr>
          <a:xfrm rot="4151778">
            <a:off x="5482529" y="3338171"/>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5" name="Block Arc 9"/>
          <p:cNvSpPr/>
          <p:nvPr/>
        </p:nvSpPr>
        <p:spPr>
          <a:xfrm rot="8600978">
            <a:off x="4296013" y="4198270"/>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6" name="Block Arc 9"/>
          <p:cNvSpPr/>
          <p:nvPr/>
        </p:nvSpPr>
        <p:spPr>
          <a:xfrm rot="12466113">
            <a:off x="3194528" y="3312684"/>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7" name="Block Arc 9"/>
          <p:cNvSpPr/>
          <p:nvPr/>
        </p:nvSpPr>
        <p:spPr>
          <a:xfrm rot="17141024">
            <a:off x="3575039" y="1956707"/>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8" name="Oval 17"/>
          <p:cNvSpPr/>
          <p:nvPr/>
        </p:nvSpPr>
        <p:spPr>
          <a:xfrm>
            <a:off x="4102855" y="2682297"/>
            <a:ext cx="960042" cy="96004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Rounded Rectangle 27"/>
          <p:cNvSpPr/>
          <p:nvPr/>
        </p:nvSpPr>
        <p:spPr>
          <a:xfrm>
            <a:off x="5693865" y="2627192"/>
            <a:ext cx="299807" cy="23029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20" name="Rounded Rectangle 7"/>
          <p:cNvSpPr/>
          <p:nvPr/>
        </p:nvSpPr>
        <p:spPr>
          <a:xfrm>
            <a:off x="3202274" y="2610815"/>
            <a:ext cx="304811" cy="26304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21" name="Rectangle 36"/>
          <p:cNvSpPr/>
          <p:nvPr/>
        </p:nvSpPr>
        <p:spPr>
          <a:xfrm>
            <a:off x="3689574" y="4096019"/>
            <a:ext cx="284937" cy="23818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22" name="Rectangle 16"/>
          <p:cNvSpPr/>
          <p:nvPr/>
        </p:nvSpPr>
        <p:spPr>
          <a:xfrm>
            <a:off x="4424258" y="1903904"/>
            <a:ext cx="317236" cy="208492"/>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23" name="Oval 21"/>
          <p:cNvSpPr>
            <a:spLocks noChangeAspect="1"/>
          </p:cNvSpPr>
          <p:nvPr/>
        </p:nvSpPr>
        <p:spPr>
          <a:xfrm>
            <a:off x="4367040" y="2944679"/>
            <a:ext cx="431671" cy="43527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Rectangle 9"/>
          <p:cNvSpPr/>
          <p:nvPr/>
        </p:nvSpPr>
        <p:spPr>
          <a:xfrm>
            <a:off x="5156012" y="4023744"/>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5" name="Group 24"/>
          <p:cNvGrpSpPr/>
          <p:nvPr/>
        </p:nvGrpSpPr>
        <p:grpSpPr>
          <a:xfrm>
            <a:off x="6497218" y="1333988"/>
            <a:ext cx="2448272" cy="1073902"/>
            <a:chOff x="803640" y="3336957"/>
            <a:chExt cx="2059657" cy="1073902"/>
          </a:xfrm>
        </p:grpSpPr>
        <p:sp>
          <p:nvSpPr>
            <p:cNvPr id="26" name="TextBox 25"/>
            <p:cNvSpPr txBox="1"/>
            <p:nvPr/>
          </p:nvSpPr>
          <p:spPr>
            <a:xfrm>
              <a:off x="803640" y="3579862"/>
              <a:ext cx="2059657" cy="830997"/>
            </a:xfrm>
            <a:prstGeom prst="rect">
              <a:avLst/>
            </a:prstGeom>
            <a:noFill/>
          </p:spPr>
          <p:txBody>
            <a:bodyPr wrap="square" rtlCol="0">
              <a:spAutoFit/>
            </a:bodyPr>
            <a:lstStyle/>
            <a:p>
              <a:r>
                <a:rPr lang="en-US" altLang="ko-KR" sz="1200">
                  <a:solidFill>
                    <a:schemeClr val="bg1"/>
                  </a:solidFill>
                  <a:cs typeface="Arial" pitchFamily="34" charset="0"/>
                </a:rPr>
                <a:t>Cho phép người tuyển dụng quản lý các bài đăng tuyển và ứng viên quản lý các công việc mà mình ứng tuyển.</a:t>
              </a:r>
              <a:endParaRPr lang="ko-KR" altLang="en-US" sz="1200" dirty="0">
                <a:solidFill>
                  <a:schemeClr val="bg1"/>
                </a:solidFill>
                <a:cs typeface="Arial" pitchFamily="34" charset="0"/>
              </a:endParaRPr>
            </a:p>
          </p:txBody>
        </p:sp>
        <p:sp>
          <p:nvSpPr>
            <p:cNvPr id="27" name="TextBox 26"/>
            <p:cNvSpPr txBox="1"/>
            <p:nvPr/>
          </p:nvSpPr>
          <p:spPr>
            <a:xfrm>
              <a:off x="803640" y="3336957"/>
              <a:ext cx="2059657" cy="307777"/>
            </a:xfrm>
            <a:prstGeom prst="rect">
              <a:avLst/>
            </a:prstGeom>
            <a:noFill/>
          </p:spPr>
          <p:txBody>
            <a:bodyPr wrap="square" rtlCol="0">
              <a:spAutoFit/>
            </a:bodyPr>
            <a:lstStyle/>
            <a:p>
              <a:r>
                <a:rPr lang="en-US" altLang="ko-KR" sz="1400" b="1">
                  <a:solidFill>
                    <a:schemeClr val="bg1"/>
                  </a:solidFill>
                  <a:cs typeface="Arial" pitchFamily="34" charset="0"/>
                </a:rPr>
                <a:t>Về việc quản lý</a:t>
              </a:r>
              <a:endParaRPr lang="ko-KR" altLang="en-US" sz="1400" b="1" dirty="0">
                <a:solidFill>
                  <a:schemeClr val="bg1"/>
                </a:solidFill>
                <a:cs typeface="Arial" pitchFamily="34" charset="0"/>
              </a:endParaRPr>
            </a:p>
          </p:txBody>
        </p:sp>
      </p:grpSp>
      <p:grpSp>
        <p:nvGrpSpPr>
          <p:cNvPr id="28" name="Group 27"/>
          <p:cNvGrpSpPr/>
          <p:nvPr/>
        </p:nvGrpSpPr>
        <p:grpSpPr>
          <a:xfrm>
            <a:off x="6501059" y="2733403"/>
            <a:ext cx="2448272" cy="704570"/>
            <a:chOff x="803640" y="3336957"/>
            <a:chExt cx="2059657" cy="704570"/>
          </a:xfrm>
        </p:grpSpPr>
        <p:sp>
          <p:nvSpPr>
            <p:cNvPr id="29" name="TextBox 28"/>
            <p:cNvSpPr txBox="1"/>
            <p:nvPr/>
          </p:nvSpPr>
          <p:spPr>
            <a:xfrm>
              <a:off x="803640" y="3579862"/>
              <a:ext cx="2059657" cy="461665"/>
            </a:xfrm>
            <a:prstGeom prst="rect">
              <a:avLst/>
            </a:prstGeom>
            <a:noFill/>
          </p:spPr>
          <p:txBody>
            <a:bodyPr wrap="square" rtlCol="0">
              <a:spAutoFit/>
            </a:bodyPr>
            <a:lstStyle/>
            <a:p>
              <a:r>
                <a:rPr lang="en-US" altLang="ko-KR" sz="1200">
                  <a:solidFill>
                    <a:schemeClr val="bg1"/>
                  </a:solidFill>
                  <a:cs typeface="Arial" pitchFamily="34" charset="0"/>
                </a:rPr>
                <a:t>Các thông tin được lưu trữ một cách bảo mật </a:t>
              </a:r>
              <a:endParaRPr lang="ko-KR" altLang="en-US" sz="1200" dirty="0">
                <a:solidFill>
                  <a:schemeClr val="bg1"/>
                </a:solidFill>
                <a:cs typeface="Arial" pitchFamily="34" charset="0"/>
              </a:endParaRPr>
            </a:p>
          </p:txBody>
        </p:sp>
        <p:sp>
          <p:nvSpPr>
            <p:cNvPr id="30" name="TextBox 29"/>
            <p:cNvSpPr txBox="1"/>
            <p:nvPr/>
          </p:nvSpPr>
          <p:spPr>
            <a:xfrm>
              <a:off x="803640" y="3336957"/>
              <a:ext cx="2059657" cy="307777"/>
            </a:xfrm>
            <a:prstGeom prst="rect">
              <a:avLst/>
            </a:prstGeom>
            <a:noFill/>
          </p:spPr>
          <p:txBody>
            <a:bodyPr wrap="square" rtlCol="0">
              <a:spAutoFit/>
            </a:bodyPr>
            <a:lstStyle/>
            <a:p>
              <a:r>
                <a:rPr lang="en-US" altLang="ko-KR" sz="1400" b="1">
                  <a:solidFill>
                    <a:schemeClr val="bg1"/>
                  </a:solidFill>
                  <a:cs typeface="Arial" pitchFamily="34" charset="0"/>
                </a:rPr>
                <a:t>Lưu trữ</a:t>
              </a:r>
              <a:endParaRPr lang="ko-KR" altLang="en-US" sz="1400" b="1" dirty="0">
                <a:solidFill>
                  <a:schemeClr val="bg1"/>
                </a:solidFill>
                <a:cs typeface="Arial" pitchFamily="34" charset="0"/>
              </a:endParaRPr>
            </a:p>
          </p:txBody>
        </p:sp>
      </p:grpSp>
      <p:grpSp>
        <p:nvGrpSpPr>
          <p:cNvPr id="31" name="Group 30"/>
          <p:cNvGrpSpPr/>
          <p:nvPr/>
        </p:nvGrpSpPr>
        <p:grpSpPr>
          <a:xfrm>
            <a:off x="6519139" y="3810942"/>
            <a:ext cx="2448272" cy="889236"/>
            <a:chOff x="803640" y="3336957"/>
            <a:chExt cx="2059657" cy="889236"/>
          </a:xfrm>
        </p:grpSpPr>
        <p:sp>
          <p:nvSpPr>
            <p:cNvPr id="32" name="TextBox 31"/>
            <p:cNvSpPr txBox="1"/>
            <p:nvPr/>
          </p:nvSpPr>
          <p:spPr>
            <a:xfrm>
              <a:off x="803640" y="3579862"/>
              <a:ext cx="2059657" cy="646331"/>
            </a:xfrm>
            <a:prstGeom prst="rect">
              <a:avLst/>
            </a:prstGeom>
            <a:noFill/>
          </p:spPr>
          <p:txBody>
            <a:bodyPr wrap="square" rtlCol="0">
              <a:spAutoFit/>
            </a:bodyPr>
            <a:lstStyle/>
            <a:p>
              <a:r>
                <a:rPr lang="en-US" altLang="ko-KR" sz="1200">
                  <a:solidFill>
                    <a:schemeClr val="bg1"/>
                  </a:solidFill>
                  <a:cs typeface="Arial" pitchFamily="34" charset="0"/>
                </a:rPr>
                <a:t>Nhà tuyển dụng</a:t>
              </a:r>
            </a:p>
            <a:p>
              <a:r>
                <a:rPr lang="en-US" altLang="ko-KR" sz="1200">
                  <a:solidFill>
                    <a:schemeClr val="bg1"/>
                  </a:solidFill>
                  <a:cs typeface="Arial" pitchFamily="34" charset="0"/>
                </a:rPr>
                <a:t>Ứng viên</a:t>
              </a:r>
            </a:p>
            <a:p>
              <a:r>
                <a:rPr lang="en-US" altLang="ko-KR" sz="1200">
                  <a:solidFill>
                    <a:schemeClr val="bg1"/>
                  </a:solidFill>
                  <a:cs typeface="Arial" pitchFamily="34" charset="0"/>
                </a:rPr>
                <a:t>Quản lý</a:t>
              </a:r>
              <a:endParaRPr lang="ko-KR" altLang="en-US" sz="1200" dirty="0">
                <a:solidFill>
                  <a:schemeClr val="bg1"/>
                </a:solidFill>
                <a:cs typeface="Arial" pitchFamily="34" charset="0"/>
              </a:endParaRPr>
            </a:p>
          </p:txBody>
        </p:sp>
        <p:sp>
          <p:nvSpPr>
            <p:cNvPr id="33" name="TextBox 32"/>
            <p:cNvSpPr txBox="1"/>
            <p:nvPr/>
          </p:nvSpPr>
          <p:spPr>
            <a:xfrm>
              <a:off x="803640" y="3336957"/>
              <a:ext cx="2059657" cy="307777"/>
            </a:xfrm>
            <a:prstGeom prst="rect">
              <a:avLst/>
            </a:prstGeom>
            <a:noFill/>
          </p:spPr>
          <p:txBody>
            <a:bodyPr wrap="square" rtlCol="0">
              <a:spAutoFit/>
            </a:bodyPr>
            <a:lstStyle/>
            <a:p>
              <a:r>
                <a:rPr lang="en-US" altLang="ko-KR" sz="1400" b="1">
                  <a:solidFill>
                    <a:schemeClr val="bg1"/>
                  </a:solidFill>
                  <a:cs typeface="Arial" pitchFamily="34" charset="0"/>
                </a:rPr>
                <a:t>Phân quyền</a:t>
              </a:r>
              <a:endParaRPr lang="ko-KR" altLang="en-US" sz="1400" b="1" dirty="0">
                <a:solidFill>
                  <a:schemeClr val="bg1"/>
                </a:solidFill>
                <a:cs typeface="Arial" pitchFamily="34" charset="0"/>
              </a:endParaRPr>
            </a:p>
          </p:txBody>
        </p:sp>
      </p:grpSp>
      <p:grpSp>
        <p:nvGrpSpPr>
          <p:cNvPr id="34" name="Group 33"/>
          <p:cNvGrpSpPr/>
          <p:nvPr/>
        </p:nvGrpSpPr>
        <p:grpSpPr>
          <a:xfrm>
            <a:off x="179512" y="2390054"/>
            <a:ext cx="2448272" cy="1073902"/>
            <a:chOff x="803640" y="3336957"/>
            <a:chExt cx="2059657" cy="1073902"/>
          </a:xfrm>
        </p:grpSpPr>
        <p:sp>
          <p:nvSpPr>
            <p:cNvPr id="35" name="TextBox 34"/>
            <p:cNvSpPr txBox="1"/>
            <p:nvPr/>
          </p:nvSpPr>
          <p:spPr>
            <a:xfrm>
              <a:off x="803640" y="3579862"/>
              <a:ext cx="2059657" cy="830997"/>
            </a:xfrm>
            <a:prstGeom prst="rect">
              <a:avLst/>
            </a:prstGeom>
            <a:noFill/>
          </p:spPr>
          <p:txBody>
            <a:bodyPr wrap="square" rtlCol="0">
              <a:spAutoFit/>
            </a:bodyPr>
            <a:lstStyle/>
            <a:p>
              <a:pPr algn="r"/>
              <a:r>
                <a:rPr lang="en-US" altLang="ko-KR" sz="1200">
                  <a:solidFill>
                    <a:schemeClr val="bg1"/>
                  </a:solidFill>
                  <a:cs typeface="Arial" pitchFamily="34" charset="0"/>
                </a:rPr>
                <a:t>Hiển thị các bài tuyển dụng nổi bật để ứng viên có thể dễ dàng tiếp cận với công việc phù hợp với bản thân</a:t>
              </a:r>
              <a:endParaRPr lang="ko-KR" altLang="en-US" sz="1200" dirty="0">
                <a:solidFill>
                  <a:schemeClr val="bg1"/>
                </a:solidFill>
                <a:cs typeface="Arial" pitchFamily="34" charset="0"/>
              </a:endParaRPr>
            </a:p>
          </p:txBody>
        </p:sp>
        <p:sp>
          <p:nvSpPr>
            <p:cNvPr id="36" name="TextBox 35"/>
            <p:cNvSpPr txBox="1"/>
            <p:nvPr/>
          </p:nvSpPr>
          <p:spPr>
            <a:xfrm>
              <a:off x="803640" y="3336957"/>
              <a:ext cx="2059657" cy="307777"/>
            </a:xfrm>
            <a:prstGeom prst="rect">
              <a:avLst/>
            </a:prstGeom>
            <a:noFill/>
          </p:spPr>
          <p:txBody>
            <a:bodyPr wrap="square" rtlCol="0">
              <a:spAutoFit/>
            </a:bodyPr>
            <a:lstStyle/>
            <a:p>
              <a:pPr algn="r"/>
              <a:r>
                <a:rPr lang="en-US" altLang="ko-KR" sz="1400" b="1">
                  <a:solidFill>
                    <a:schemeClr val="bg1"/>
                  </a:solidFill>
                  <a:cs typeface="Arial" pitchFamily="34" charset="0"/>
                </a:rPr>
                <a:t>Về giao diện</a:t>
              </a:r>
              <a:endParaRPr lang="ko-KR" altLang="en-US" sz="1400" b="1" dirty="0">
                <a:solidFill>
                  <a:schemeClr val="bg1"/>
                </a:solidFill>
                <a:cs typeface="Arial" pitchFamily="34" charset="0"/>
              </a:endParaRPr>
            </a:p>
          </p:txBody>
        </p:sp>
      </p:grpSp>
      <p:grpSp>
        <p:nvGrpSpPr>
          <p:cNvPr id="37" name="Group 36"/>
          <p:cNvGrpSpPr/>
          <p:nvPr/>
        </p:nvGrpSpPr>
        <p:grpSpPr>
          <a:xfrm>
            <a:off x="197592" y="3810942"/>
            <a:ext cx="2448272" cy="704570"/>
            <a:chOff x="803640" y="3336957"/>
            <a:chExt cx="2059657" cy="704570"/>
          </a:xfrm>
        </p:grpSpPr>
        <p:sp>
          <p:nvSpPr>
            <p:cNvPr id="38" name="TextBox 37"/>
            <p:cNvSpPr txBox="1"/>
            <p:nvPr/>
          </p:nvSpPr>
          <p:spPr>
            <a:xfrm>
              <a:off x="803640" y="3579862"/>
              <a:ext cx="2059657" cy="461665"/>
            </a:xfrm>
            <a:prstGeom prst="rect">
              <a:avLst/>
            </a:prstGeom>
            <a:noFill/>
          </p:spPr>
          <p:txBody>
            <a:bodyPr wrap="square" rtlCol="0">
              <a:spAutoFit/>
            </a:bodyPr>
            <a:lstStyle/>
            <a:p>
              <a:pPr algn="r"/>
              <a:r>
                <a:rPr lang="en-US" altLang="ko-KR" sz="1200">
                  <a:solidFill>
                    <a:schemeClr val="bg1"/>
                  </a:solidFill>
                  <a:cs typeface="Arial" pitchFamily="34" charset="0"/>
                </a:rPr>
                <a:t>Thiết kế các chức năng đơn giản dễ sử dụng</a:t>
              </a:r>
              <a:endParaRPr lang="ko-KR" altLang="en-US" sz="1200" dirty="0">
                <a:solidFill>
                  <a:schemeClr val="bg1"/>
                </a:solidFill>
                <a:cs typeface="Arial" pitchFamily="34" charset="0"/>
              </a:endParaRPr>
            </a:p>
          </p:txBody>
        </p:sp>
        <p:sp>
          <p:nvSpPr>
            <p:cNvPr id="39" name="TextBox 38"/>
            <p:cNvSpPr txBox="1"/>
            <p:nvPr/>
          </p:nvSpPr>
          <p:spPr>
            <a:xfrm>
              <a:off x="803640" y="3336957"/>
              <a:ext cx="2059657" cy="307777"/>
            </a:xfrm>
            <a:prstGeom prst="rect">
              <a:avLst/>
            </a:prstGeom>
            <a:noFill/>
          </p:spPr>
          <p:txBody>
            <a:bodyPr wrap="square" rtlCol="0">
              <a:spAutoFit/>
            </a:bodyPr>
            <a:lstStyle/>
            <a:p>
              <a:pPr algn="r"/>
              <a:r>
                <a:rPr lang="en-US" altLang="ko-KR" sz="1400" b="1">
                  <a:solidFill>
                    <a:schemeClr val="bg1"/>
                  </a:solidFill>
                  <a:cs typeface="Arial" pitchFamily="34" charset="0"/>
                </a:rPr>
                <a:t>Về chức năng</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3158582720"/>
      </p:ext>
    </p:extLst>
  </p:cSld>
  <p:clrMapOvr>
    <a:masterClrMapping/>
  </p:clrMapOvr>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2269</TotalTime>
  <Words>2743</Words>
  <Application>Microsoft Office PowerPoint</Application>
  <PresentationFormat>On-screen Show (16:9)</PresentationFormat>
  <Paragraphs>321</Paragraphs>
  <Slides>38</Slides>
  <Notes>2</Notes>
  <HiddenSlides>4</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38</vt:i4>
      </vt:variant>
    </vt:vector>
  </HeadingPairs>
  <TitlesOfParts>
    <vt:vector size="45" baseType="lpstr">
      <vt:lpstr>Malgun Gothic</vt:lpstr>
      <vt:lpstr>Arial</vt:lpstr>
      <vt:lpstr>Roboto</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Cường Lee</cp:lastModifiedBy>
  <cp:revision>101</cp:revision>
  <dcterms:created xsi:type="dcterms:W3CDTF">2016-12-05T23:26:54Z</dcterms:created>
  <dcterms:modified xsi:type="dcterms:W3CDTF">2021-12-08T06:11:49Z</dcterms:modified>
</cp:coreProperties>
</file>