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15"/>
  </p:notesMasterIdLst>
  <p:handoutMasterIdLst>
    <p:handoutMasterId r:id="rId16"/>
  </p:handoutMasterIdLst>
  <p:sldIdLst>
    <p:sldId id="266" r:id="rId5"/>
    <p:sldId id="267" r:id="rId6"/>
    <p:sldId id="258" r:id="rId7"/>
    <p:sldId id="257" r:id="rId8"/>
    <p:sldId id="298" r:id="rId9"/>
    <p:sldId id="295" r:id="rId10"/>
    <p:sldId id="296" r:id="rId11"/>
    <p:sldId id="297" r:id="rId12"/>
    <p:sldId id="291" r:id="rId13"/>
    <p:sldId id="288" r:id="rId1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660"/>
  </p:normalViewPr>
  <p:slideViewPr>
    <p:cSldViewPr>
      <p:cViewPr varScale="1">
        <p:scale>
          <a:sx n="70" d="100"/>
          <a:sy n="70" d="100"/>
        </p:scale>
        <p:origin x="38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717032"/>
            <a:ext cx="7488832" cy="1728192"/>
          </a:xfrm>
        </p:spPr>
        <p:txBody>
          <a:bodyPr/>
          <a:lstStyle/>
          <a:p>
            <a:r>
              <a:rPr lang="en-US" dirty="0"/>
              <a:t>Week 10: </a:t>
            </a:r>
            <a:r>
              <a:rPr lang="en-CA" dirty="0"/>
              <a:t>Embedded SQL with Cursor </a:t>
            </a:r>
          </a:p>
          <a:p>
            <a:r>
              <a:rPr lang="en-CA" dirty="0"/>
              <a:t>in RPGLE Program</a:t>
            </a:r>
          </a:p>
          <a:p>
            <a:endParaRPr lang="en-US" dirty="0"/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RPGLE Programming with Embedded SQL &amp; Cursor</a:t>
            </a:r>
          </a:p>
          <a:p>
            <a:r>
              <a:rPr lang="en-GB" dirty="0">
                <a:latin typeface="Arial" charset="0"/>
              </a:rPr>
              <a:t>Lab 9B</a:t>
            </a:r>
          </a:p>
          <a:p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2 you'll be able to:</a:t>
            </a:r>
          </a:p>
          <a:p>
            <a:r>
              <a:rPr lang="en-CA" sz="2600" dirty="0"/>
              <a:t>Use embedded SQL with Cursor in application development programming code</a:t>
            </a:r>
            <a:endParaRPr lang="en-CA" sz="2400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9B -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SQL cursor in Embedded SQL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Steps to use SQL cursor in embedded SQL:</a:t>
            </a:r>
          </a:p>
          <a:p>
            <a:pPr eaLnBrk="1" hangingPunct="1"/>
            <a:r>
              <a:rPr lang="en-US" altLang="en-US" sz="2400" dirty="0"/>
              <a:t>// Declare an indicator and a data structure for cursor operations</a:t>
            </a:r>
          </a:p>
          <a:p>
            <a:pPr marL="800100" lvl="2" indent="0" eaLnBrk="1" hangingPunct="1">
              <a:buNone/>
            </a:pPr>
            <a:r>
              <a:rPr lang="en-US" altLang="en-US" sz="1800" dirty="0"/>
              <a:t>DCL-S   </a:t>
            </a:r>
            <a:r>
              <a:rPr lang="en-US" altLang="en-US" sz="1800" dirty="0" err="1"/>
              <a:t>EndOfFile</a:t>
            </a:r>
            <a:r>
              <a:rPr lang="en-US" altLang="en-US" sz="1800" dirty="0"/>
              <a:t>   IND;</a:t>
            </a:r>
          </a:p>
          <a:p>
            <a:pPr marL="800100" lvl="2" indent="0" eaLnBrk="1" hangingPunct="1">
              <a:buNone/>
            </a:pPr>
            <a:endParaRPr lang="en-US" altLang="en-US" sz="1800" dirty="0"/>
          </a:p>
          <a:p>
            <a:pPr marL="800100" lvl="2" indent="0" eaLnBrk="1" hangingPunct="1">
              <a:buNone/>
            </a:pPr>
            <a:r>
              <a:rPr lang="en-US" altLang="en-US" sz="1800" dirty="0"/>
              <a:t>DCL-DS  </a:t>
            </a:r>
            <a:r>
              <a:rPr lang="en-US" altLang="en-US" sz="1800" dirty="0" err="1"/>
              <a:t>CustomerRecord</a:t>
            </a:r>
            <a:r>
              <a:rPr lang="en-US" altLang="en-US" sz="1800" dirty="0"/>
              <a:t>;</a:t>
            </a:r>
          </a:p>
          <a:p>
            <a:pPr marL="800100" lvl="2" indent="0" eaLnBrk="1" hangingPunct="1"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CsCustId</a:t>
            </a:r>
            <a:r>
              <a:rPr lang="en-US" altLang="en-US" sz="1800" dirty="0"/>
              <a:t>      Packed(7:0);</a:t>
            </a:r>
          </a:p>
          <a:p>
            <a:pPr marL="800100" lvl="2" indent="0" eaLnBrk="1" hangingPunct="1"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CsName</a:t>
            </a:r>
            <a:r>
              <a:rPr lang="en-US" altLang="en-US" sz="1800" dirty="0"/>
              <a:t>       Char(30);</a:t>
            </a:r>
          </a:p>
          <a:p>
            <a:pPr marL="800100" lvl="2" indent="0" eaLnBrk="1" hangingPunct="1"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CsShipCity</a:t>
            </a:r>
            <a:r>
              <a:rPr lang="en-US" altLang="en-US" sz="1800" dirty="0"/>
              <a:t>    Char(30);</a:t>
            </a:r>
          </a:p>
          <a:p>
            <a:pPr marL="800100" lvl="2" indent="0" eaLnBrk="1" hangingPunct="1"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CsDiscount</a:t>
            </a:r>
            <a:r>
              <a:rPr lang="en-US" altLang="en-US" sz="1800" dirty="0"/>
              <a:t>   Packed(5:3);</a:t>
            </a:r>
          </a:p>
          <a:p>
            <a:pPr marL="800100" lvl="2" indent="0" eaLnBrk="1" hangingPunct="1"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CsCityNull</a:t>
            </a:r>
            <a:r>
              <a:rPr lang="en-US" altLang="en-US" sz="1800" dirty="0"/>
              <a:t>     </a:t>
            </a:r>
            <a:r>
              <a:rPr lang="en-US" altLang="en-US" sz="1800" dirty="0" err="1"/>
              <a:t>BinDec</a:t>
            </a:r>
            <a:r>
              <a:rPr lang="en-US" altLang="en-US" sz="1800" dirty="0"/>
              <a:t> (4:0);</a:t>
            </a:r>
          </a:p>
          <a:p>
            <a:pPr marL="800100" lvl="2" indent="0" eaLnBrk="1" hangingPunct="1"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CsDiscNull</a:t>
            </a:r>
            <a:r>
              <a:rPr lang="en-US" altLang="en-US" sz="1800" dirty="0"/>
              <a:t>     </a:t>
            </a:r>
            <a:r>
              <a:rPr lang="en-US" altLang="en-US" sz="1800" dirty="0" err="1"/>
              <a:t>BinDec</a:t>
            </a:r>
            <a:r>
              <a:rPr lang="en-US" altLang="en-US" sz="1800" dirty="0"/>
              <a:t> (4:0);</a:t>
            </a:r>
          </a:p>
          <a:p>
            <a:pPr marL="800100" lvl="2" indent="0" eaLnBrk="1" hangingPunct="1">
              <a:buNone/>
            </a:pPr>
            <a:r>
              <a:rPr lang="en-US" altLang="en-US" sz="1800" dirty="0"/>
              <a:t>End-Ds  </a:t>
            </a:r>
            <a:r>
              <a:rPr lang="en-US" altLang="en-US" sz="1800" dirty="0" err="1"/>
              <a:t>CustomerRecord</a:t>
            </a:r>
            <a:r>
              <a:rPr lang="en-US" altLang="en-US" sz="1800" dirty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9B -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SQL cursor in Embedded SQL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What is an SQL/</a:t>
            </a:r>
            <a:r>
              <a:rPr lang="en-US" altLang="en-US" sz="2400" dirty="0" err="1"/>
              <a:t>db</a:t>
            </a:r>
            <a:r>
              <a:rPr lang="en-US" altLang="en-US" sz="2400" dirty="0"/>
              <a:t> cursor? </a:t>
            </a:r>
          </a:p>
          <a:p>
            <a:pPr lvl="1" eaLnBrk="1" hangingPunct="1"/>
            <a:r>
              <a:rPr lang="en-CA" altLang="en-US" sz="2400" dirty="0"/>
              <a:t>a pointer to a specific row within an SQL query result</a:t>
            </a:r>
          </a:p>
          <a:p>
            <a:pPr lvl="1" eaLnBrk="1" hangingPunct="1"/>
            <a:endParaRPr lang="en-CA" altLang="en-US" sz="2000" dirty="0"/>
          </a:p>
          <a:p>
            <a:pPr eaLnBrk="1" hangingPunct="1"/>
            <a:r>
              <a:rPr lang="en-CA" altLang="en-US" sz="2400" dirty="0"/>
              <a:t>// Declaring a cursor</a:t>
            </a:r>
          </a:p>
          <a:p>
            <a:pPr marL="457200" lvl="1" indent="0" eaLnBrk="1" hangingPunct="1">
              <a:buNone/>
            </a:pPr>
            <a:endParaRPr lang="en-US" altLang="en-US" sz="1200" dirty="0"/>
          </a:p>
          <a:p>
            <a:pPr marL="457200" lvl="1" indent="0" eaLnBrk="1" hangingPunct="1">
              <a:buNone/>
            </a:pPr>
            <a:r>
              <a:rPr lang="en-US" altLang="en-US" sz="2000" dirty="0"/>
              <a:t>EXEC SQL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</a:t>
            </a:r>
            <a:r>
              <a:rPr lang="en-US" altLang="en-US" sz="2000" dirty="0"/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CustomerCursor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For Select *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   From Customer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   Order By </a:t>
            </a:r>
            <a:r>
              <a:rPr lang="en-US" altLang="en-US" sz="2000" dirty="0" err="1"/>
              <a:t>CustId</a:t>
            </a:r>
            <a:r>
              <a:rPr lang="en-US" altLang="en-US" sz="2000" dirty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8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9B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Using SQL cursor in Embedded SQL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400" dirty="0"/>
              <a:t>// Loading a temporary result table, i.e. open the cursor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marL="457200" lvl="1" indent="0" eaLnBrk="1" hangingPunct="1">
              <a:buNone/>
            </a:pPr>
            <a:r>
              <a:rPr lang="en-US" altLang="en-US" sz="2000" dirty="0"/>
              <a:t>EXEC SQL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altLang="en-US" sz="2000" dirty="0"/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CustomerCursor</a:t>
            </a:r>
            <a:r>
              <a:rPr lang="en-US" altLang="en-US" sz="2000" dirty="0"/>
              <a:t>;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If SQLCODE &lt;&gt; 0 OR SQLWN0 = 'W';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 err="1"/>
              <a:t>EndOfFile</a:t>
            </a:r>
            <a:r>
              <a:rPr lang="en-US" altLang="en-US" sz="2000" dirty="0"/>
              <a:t> = *ON;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EndIf</a:t>
            </a:r>
            <a:r>
              <a:rPr lang="en-US" altLang="en-US" sz="2000" dirty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9B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Using SQL cursor in Embedded SQL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400" dirty="0"/>
              <a:t>// Retrieving a row from the temporary result table </a:t>
            </a:r>
          </a:p>
          <a:p>
            <a:pPr marL="0" indent="0" eaLnBrk="1" hangingPunct="1">
              <a:buNone/>
            </a:pPr>
            <a:r>
              <a:rPr lang="en-CA" altLang="en-US" sz="2400" dirty="0"/>
              <a:t>    // this needs to be in a loop: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EXEC SQL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en-US" altLang="en-US" sz="2000" dirty="0"/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From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CustomerCursor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Into :</a:t>
            </a:r>
            <a:r>
              <a:rPr lang="en-US" altLang="en-US" sz="2000" dirty="0" err="1"/>
              <a:t>CsCustId</a:t>
            </a:r>
            <a:r>
              <a:rPr lang="en-US" altLang="en-US" sz="2000" dirty="0"/>
              <a:t>, :</a:t>
            </a:r>
            <a:r>
              <a:rPr lang="en-US" altLang="en-US" sz="2000" dirty="0" err="1"/>
              <a:t>CsName</a:t>
            </a:r>
            <a:r>
              <a:rPr lang="en-US" altLang="en-US" sz="2000" dirty="0"/>
              <a:t>, 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       :</a:t>
            </a:r>
            <a:r>
              <a:rPr lang="en-US" altLang="en-US" sz="2000" dirty="0" err="1"/>
              <a:t>CsShpCity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CsCityNull</a:t>
            </a:r>
            <a:r>
              <a:rPr lang="en-US" altLang="en-US" sz="2000" dirty="0"/>
              <a:t>,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       :</a:t>
            </a:r>
            <a:r>
              <a:rPr lang="en-US" altLang="en-US" sz="2000" dirty="0" err="1"/>
              <a:t>CsDiscount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CsDiscNull</a:t>
            </a:r>
            <a:r>
              <a:rPr lang="en-US" altLang="en-US" sz="2000" dirty="0"/>
              <a:t>; // from DS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CustomerRecord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eaLnBrk="1" hangingPunct="1">
              <a:buNone/>
            </a:pPr>
            <a:r>
              <a:rPr lang="en-US" altLang="en-US" sz="2000" dirty="0"/>
              <a:t>     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If SQLCODE &lt;&gt; 0 OR SQLWN0 = 'W';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 err="1"/>
              <a:t>EndOfFile</a:t>
            </a:r>
            <a:r>
              <a:rPr lang="en-US" altLang="en-US" sz="2000" dirty="0"/>
              <a:t> = *ON;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EndIf</a:t>
            </a:r>
            <a:r>
              <a:rPr lang="en-US" altLang="en-US" sz="2000" dirty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9B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Using SQL cursor in Embedded SQL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400" dirty="0"/>
              <a:t>// Finished with the temporary result table </a:t>
            </a:r>
          </a:p>
          <a:p>
            <a:pPr marL="0" indent="0" eaLnBrk="1" hangingPunct="1">
              <a:buNone/>
            </a:pPr>
            <a:r>
              <a:rPr lang="en-CA" altLang="en-US" sz="2400" dirty="0"/>
              <a:t>    // this is not in the loop: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EXEC SQL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CustomerCursor</a:t>
            </a:r>
            <a:r>
              <a:rPr lang="en-US" altLang="en-US" sz="2000" dirty="0"/>
              <a:t>;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     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If SQLCODE &lt;&gt; 0 OR SQLWN0 = 'W';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 err="1"/>
              <a:t>EndOfFile</a:t>
            </a:r>
            <a:r>
              <a:rPr lang="en-US" altLang="en-US" sz="2000" dirty="0"/>
              <a:t> = *ON;</a:t>
            </a:r>
          </a:p>
          <a:p>
            <a:pPr marL="457200" lvl="1" indent="0" eaLnBrk="1" hangingPunct="1"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EndIf</a:t>
            </a:r>
            <a:r>
              <a:rPr lang="en-US" altLang="en-US" sz="2000" dirty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9B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748317-5253-4711-8D57-D5AA6C9E6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CBF88D-ADF8-45F2-B7EE-6B78D2735F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DF2DF4-40C9-4C04-A89F-84FB0E4D4A33}">
  <ds:schemaRefs>
    <ds:schemaRef ds:uri="eb420992-8393-4ebc-bcff-d8ee9f154341"/>
    <ds:schemaRef ds:uri="http://purl.org/dc/dcmitype/"/>
    <ds:schemaRef ds:uri="http://schemas.microsoft.com/office/2006/documentManagement/types"/>
    <ds:schemaRef ds:uri="81138d9d-9f3d-498e-85db-29768bd62ad3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4701</TotalTime>
  <Words>357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Brush Script MT</vt:lpstr>
      <vt:lpstr>Tahoma</vt:lpstr>
      <vt:lpstr>Tahoma (Body)</vt:lpstr>
      <vt:lpstr>Tahoma (Headings)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Lab 9B - Using SQL cursor in Embedded SQL</vt:lpstr>
      <vt:lpstr>Lab 9B - Using SQL cursor in Embedded SQL</vt:lpstr>
      <vt:lpstr>Lab 9B - Using SQL cursor in Embedded SQL</vt:lpstr>
      <vt:lpstr>Lab 9B - Using SQL cursor in Embedded SQL</vt:lpstr>
      <vt:lpstr>Lab 9B - Using SQL cursor in Embedded SQL</vt:lpstr>
      <vt:lpstr>Lab 9B Demo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</dc:title>
  <dc:creator>Wei Song</dc:creator>
  <cp:keywords>Lecture</cp:keywords>
  <cp:lastModifiedBy>Lydia Li</cp:lastModifiedBy>
  <cp:revision>109</cp:revision>
  <cp:lastPrinted>2001-07-23T19:37:02Z</cp:lastPrinted>
  <dcterms:created xsi:type="dcterms:W3CDTF">2001-03-26T00:24:34Z</dcterms:created>
  <dcterms:modified xsi:type="dcterms:W3CDTF">2021-07-05T21:12:49Z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