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 Прокопенко" initials="ОП" lastIdx="1" clrIdx="0">
    <p:extLst>
      <p:ext uri="{19B8F6BF-5375-455C-9EA6-DF929625EA0E}">
        <p15:presenceInfo xmlns:p15="http://schemas.microsoft.com/office/powerpoint/2012/main" userId="c13b1fc40246bc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Информировала ли Вас медсестра о необходимости регулярных медосмотров?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805B-43ED-8609-DC131A24B0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805B-43ED-8609-DC131A24B0A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805B-43ED-8609-DC131A24B0A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05B-43ED-8609-DC131A24B0A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B-43ED-8609-DC131A24B0A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Есть ли в Вашей консультации памятки или санбюллетени на тему женского репродуктивного здоровья?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276D-44A8-99C3-96CF546691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276D-44A8-99C3-96CF5466918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276D-44A8-99C3-96CF5466918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76D-44A8-99C3-96CF5466918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81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D-44A8-99C3-96CF5466918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Организует ли медсестра на Вашем рабочем месте профосмотры?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C9BD-4D0C-9839-9CA0B5BADC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C9BD-4D0C-9839-9CA0B5BADC9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C9BD-4D0C-9839-9CA0B5BADC9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9BD-4D0C-9839-9CA0B5BADC9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69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D-4D0C-9839-9CA0B5BADC9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Проводила ли с Вами разъяснительную работу медсестра в консультации на тему здоровья женской половой системы?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871F-4DC4-8F0C-EB8048A168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871F-4DC4-8F0C-EB8048A1680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871F-4DC4-8F0C-EB8048A1680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71F-4DC4-8F0C-EB8048A1680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44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1F-4DC4-8F0C-EB8048A1680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Проводила ли с Вами медсестра беседу об онкологии женской репродуктивной системы?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Рассказывала ли Вам медсестра об онкологии женской репродуктивной системы?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7B48-40A5-9EC9-75B0D67651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7B48-40A5-9EC9-75B0D67651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7B48-40A5-9EC9-75B0D67651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7B48-40A5-9EC9-75B0D676514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7B48-40A5-9EC9-75B0D676514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B48-40A5-9EC9-75B0D676514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7B48-40A5-9EC9-75B0D676514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B48-40A5-9EC9-75B0D676514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8-40A5-9EC9-75B0D676514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Рекомендовала ли Вам медсестра обращаться к акушеру-гинекологу в случае задержки, отсутствия цикла, либо изменения его частоты?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Рекомендовала ли Вам медсестра обращаться к врачу в случае задержки, отсутствия цикла, либо изменения его частоты?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EB6-4606-BA97-1DCA3A7713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EB6-4606-BA97-1DCA3A7713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6EB6-4606-BA97-1DCA3A77136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6EB6-4606-BA97-1DCA3A77136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6EB6-4606-BA97-1DCA3A77136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EB6-4606-BA97-1DCA3A77136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6EB6-4606-BA97-1DCA3A77136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EB6-4606-BA97-1DCA3A77136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81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6-4606-BA97-1DCA3A77136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Получали ли Вы рекомендации от медсестры об отказе от курения?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DBC4-4A64-AE1E-D6556C33D2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DBC4-4A64-AE1E-D6556C33D26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BC4-4A64-AE1E-D6556C33D26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BC4-4A64-AE1E-D6556C33D26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4-4A64-AE1E-D6556C33D26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Проводила ли медсестра с Вами беседу о вреде алкоголя?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C545-4F3E-9633-0CCCED3749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C545-4F3E-9633-0CCCED37494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C545-4F3E-9633-0CCCED37494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545-4F3E-9633-0CCCED37494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19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5-4F3E-9633-0CCCED37494C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Доводила ли до вашего </a:t>
            </a:r>
            <a:r>
              <a:rPr lang="ru-RU" dirty="0" err="1"/>
              <a:t>севдения</a:t>
            </a:r>
            <a:r>
              <a:rPr lang="ru-RU" dirty="0"/>
              <a:t> медсестра, что стресс - серьёзный фактор риска онкологии женской репродуктивной системы?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Рассказывала ли Вам медсестра, что стресс - серьёзный фактор риска онкологии женской репродуктивной системы?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45EC-4BAA-B7BD-52D04BE9A9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45EC-4BAA-B7BD-52D04BE9A9A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45EC-4BAA-B7BD-52D04BE9A9A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5EC-4BAA-B7BD-52D04BE9A9A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C-4BAA-B7BD-52D04BE9A9A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Объясняла ли Вам медсестра важность рационального подхода к питанию и двигательной активности?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EABF-4998-810A-5F34F9CC21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EABF-4998-810A-5F34F9CC21C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EABF-4998-810A-5F34F9CC21C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ABF-4998-810A-5F34F9CC21C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BF-4998-810A-5F34F9CC21C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Можете ли Вы сказать, что информация о профилактике онкозаболеваний женской репродуктивной системы, полученная от медсестры, была для Вас полезна?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5F42-40CA-951D-61FCC3F6BD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5F42-40CA-951D-61FCC3F6BDE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5F42-40CA-951D-61FCC3F6BDE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F42-40CA-951D-61FCC3F6BDE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42-40CA-951D-61FCC3F6BDE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0T16:15:42.63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A380FEB-AD94-4BF8-BEAF-06BEF74B3A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26C741-BD2B-4C73-9723-BC37DB8A67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4F209-6948-4B05-8A57-A85C6D04C11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7A8A18-9B3B-4903-8544-F8D180310E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B6AFCF-CD2E-43D8-A3AE-8BBCC38C67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E6766-937C-439F-BBD4-C308BFEC6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9996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16DF3-3EA6-4A2E-83C0-57696FBE45D9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AE970-474A-4B4B-B2C1-659A84F7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397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6C1A-BFC2-4D64-A02D-93B99DB8FB67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89E5-6BD9-4CFD-AE19-A236ADA462C4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70C6-1810-4BA5-B120-35C5365C413D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5D89-9B15-4D16-9B04-B65DD408C99F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D090-5186-4FE5-9049-059EFA3A6BD6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1F2E-DFE4-4C24-B776-A178C460AEE8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C6DF-CFBB-4360-A41C-46E47F87E90A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9C79-90E1-4D5F-90C5-5E56D1F66D27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CAF1-663F-490D-A739-0F0A6A78C83C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641D-7754-4F95-86A7-90416A89D808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96FD-893D-451B-90AB-09A08CC8A881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EEA6-084E-485F-BA99-313C8FEC4DC5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FAB2-EB3C-4A25-9EE6-34305B7785A9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5307-4B04-470F-8152-D2E5FF23D7F7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DCFB-E942-4FC8-87A4-CC2F03507A51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08B4-5B2D-4C3F-A657-69F1ED563BB4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DE20-42D8-4842-A581-9A3A7F715675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5BA32F-80BD-4882-9CAC-0F406B1BD4C3}"/>
              </a:ext>
            </a:extLst>
          </p:cNvPr>
          <p:cNvSpPr txBox="1"/>
          <p:nvPr/>
        </p:nvSpPr>
        <p:spPr>
          <a:xfrm>
            <a:off x="648494" y="397388"/>
            <a:ext cx="1089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Ростовской области «Таганрогский медицинский колледж»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11932-B6B8-43F9-A6E9-92E450D992DD}"/>
              </a:ext>
            </a:extLst>
          </p:cNvPr>
          <p:cNvSpPr txBox="1"/>
          <p:nvPr/>
        </p:nvSpPr>
        <p:spPr>
          <a:xfrm>
            <a:off x="851645" y="2114472"/>
            <a:ext cx="10787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медсестры в профилактике онкологических заболеваний репродуктивной системы женщины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D765B-C2BD-4F96-BB01-817DAC30A667}"/>
              </a:ext>
            </a:extLst>
          </p:cNvPr>
          <p:cNvSpPr txBox="1"/>
          <p:nvPr/>
        </p:nvSpPr>
        <p:spPr>
          <a:xfrm>
            <a:off x="986116" y="1348263"/>
            <a:ext cx="1051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ПМ.01 Проведение профилактических мероприятий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7265F-E15D-45A5-AD75-B8E5B11E1360}"/>
              </a:ext>
            </a:extLst>
          </p:cNvPr>
          <p:cNvSpPr txBox="1"/>
          <p:nvPr/>
        </p:nvSpPr>
        <p:spPr>
          <a:xfrm>
            <a:off x="2713269" y="3531599"/>
            <a:ext cx="706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34.02.01 Сестринское дело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E756B-0641-4818-89A6-4EF8A5DDF3A5}"/>
              </a:ext>
            </a:extLst>
          </p:cNvPr>
          <p:cNvSpPr txBox="1"/>
          <p:nvPr/>
        </p:nvSpPr>
        <p:spPr>
          <a:xfrm>
            <a:off x="6787963" y="4160392"/>
            <a:ext cx="4755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студент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Прокопенко Екатерина Сергеевна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08804-7D16-451F-8514-814DAB4BD48C}"/>
              </a:ext>
            </a:extLst>
          </p:cNvPr>
          <p:cNvSpPr txBox="1"/>
          <p:nvPr/>
        </p:nvSpPr>
        <p:spPr>
          <a:xfrm>
            <a:off x="7206268" y="5158517"/>
            <a:ext cx="429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Рачковская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Т.Н.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F5E19-D924-4F15-AE6F-9C229FC10EC2}"/>
              </a:ext>
            </a:extLst>
          </p:cNvPr>
          <p:cNvSpPr txBox="1"/>
          <p:nvPr/>
        </p:nvSpPr>
        <p:spPr>
          <a:xfrm>
            <a:off x="4910138" y="5981700"/>
            <a:ext cx="23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76642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6FC95C-6710-48A1-8250-2BAB978F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98B9B03-7918-43D4-9503-63524CDE3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558670"/>
              </p:ext>
            </p:extLst>
          </p:nvPr>
        </p:nvGraphicFramePr>
        <p:xfrm>
          <a:off x="200152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874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DBA8CB-4923-4A3D-9006-4727B8B8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6B50D0EF-7946-4F37-B81D-A9A618445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2050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300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0961F6C-1F90-4F2D-BB9B-FE21CAD1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BFCC8890-37A2-49D0-8E14-190D30944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1442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744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A3F7EBD-C377-49F4-BF2A-E5D18782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2E9488FC-FFFF-44ED-ADC0-6E390112C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1570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890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70FBEA4-DCA5-4C7A-B23E-5D767740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A176949A-D9D0-4233-8FA0-D7BBDB7D1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9649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744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3E370D8-8AF4-434D-B043-E3ABCA46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A166EF0C-CB9A-4CF6-811D-532E7828A7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2475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941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DFA5C8F-E34D-4280-8FE5-732379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B6AC7FAF-7815-4B41-B7A9-844E8526FD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1441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690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2B67E28-8C31-475D-9095-86BEDF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959CC-C7F4-4D4A-8D27-0AD5D83A230F}"/>
              </a:ext>
            </a:extLst>
          </p:cNvPr>
          <p:cNvSpPr txBox="1"/>
          <p:nvPr/>
        </p:nvSpPr>
        <p:spPr>
          <a:xfrm>
            <a:off x="1311579" y="304800"/>
            <a:ext cx="10494341" cy="620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  <a:p>
            <a:pPr marL="457200" indent="-457200">
              <a:lnSpc>
                <a:spcPts val="32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Подавляющее количество вопросов, связанных с факторами риска онкологии, медсестрами освещается. </a:t>
            </a:r>
          </a:p>
          <a:p>
            <a:pPr marL="457200" indent="-457200">
              <a:lnSpc>
                <a:spcPts val="3200"/>
              </a:lnSpc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Неудовлетворительные показатели выявились в нескольких случаях. Это вопрос о вреде алкоголя, а также, вопрос о факторе стресса. Этим темам медсестрами было уделено недостаточно внимания.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200"/>
              </a:lnSpc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Санпросвет – работа в виде наличия печатной информации показала хороший процент.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200"/>
              </a:lnSpc>
              <a:buFontTx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Профосмотрам подвергнуто около двух третей респондентов, что демонстрирует достойный результат, однако, нужно стремиться к большему охвату.</a:t>
            </a:r>
          </a:p>
          <a:p>
            <a:pPr marL="457200" indent="-457200">
              <a:lnSpc>
                <a:spcPts val="32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Подавляющее большинство анкетированных женщин положительно оценило важность профилактической работы медицинской сестры.</a:t>
            </a:r>
          </a:p>
          <a:p>
            <a:pPr marL="457200" indent="-457200">
              <a:lnSpc>
                <a:spcPts val="3200"/>
              </a:lnSpc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медицинской сестры-важнейшее звено первичной профилактики онкологических заболеваний репродуктивной системы женщины, поскольку ее просветительская деятельность является ключевой в вопросе информационного сопровождения населения. </a:t>
            </a:r>
          </a:p>
        </p:txBody>
      </p:sp>
    </p:spTree>
    <p:extLst>
      <p:ext uri="{BB962C8B-B14F-4D97-AF65-F5344CB8AC3E}">
        <p14:creationId xmlns:p14="http://schemas.microsoft.com/office/powerpoint/2010/main" val="130419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12A12-7EF3-41B9-AE3D-5F1146C5AE70}"/>
              </a:ext>
            </a:extLst>
          </p:cNvPr>
          <p:cNvSpPr txBox="1"/>
          <p:nvPr/>
        </p:nvSpPr>
        <p:spPr>
          <a:xfrm>
            <a:off x="1362075" y="762000"/>
            <a:ext cx="1041137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роль медицинской сестры в профилактике онкологических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заболеваний репродуктивной системы женщины.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57F6C-3B3A-499C-BDF5-4B880DC8A308}"/>
              </a:ext>
            </a:extLst>
          </p:cNvPr>
          <p:cNvSpPr txBox="1"/>
          <p:nvPr/>
        </p:nvSpPr>
        <p:spPr>
          <a:xfrm>
            <a:off x="1362626" y="2419350"/>
            <a:ext cx="10410825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клиническую картину, этиологию и патогенез заболевания.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диагностику и лечение заболевания.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анкетирование и, на его основе, анализ роли медицинской сестры в профилактике онкологических заболеваний репродуктивной системы женщины.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выводы на основе собранных данных и разработать рекомендации для практического здравоохранения.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4213473-EF40-42E2-BBD3-26320756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6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B1BC96-F3CD-4896-88DD-BB5C6369917B}"/>
              </a:ext>
            </a:extLst>
          </p:cNvPr>
          <p:cNvSpPr txBox="1"/>
          <p:nvPr/>
        </p:nvSpPr>
        <p:spPr>
          <a:xfrm>
            <a:off x="1259840" y="363320"/>
            <a:ext cx="10261600" cy="58531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	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профилактика онкологических заболеваний репродуктивной системы женщины</a:t>
            </a:r>
          </a:p>
          <a:p>
            <a:pPr algn="just">
              <a:lnSpc>
                <a:spcPct val="150000"/>
              </a:lnSpc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Предмет исследования: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медицинской сестры в профилактике онкологических заболеваний репродуктивной системы женщины</a:t>
            </a:r>
          </a:p>
          <a:p>
            <a:pPr algn="just">
              <a:lnSpc>
                <a:spcPct val="150000"/>
              </a:lnSpc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Гипотеза: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активная роль медицинской сестры в профилактике онкологический заболеваний репродуктивной системы женщины позволяет существенно снизить количество заболевающих</a:t>
            </a:r>
          </a:p>
          <a:p>
            <a:pPr algn="just">
              <a:lnSpc>
                <a:spcPct val="150000"/>
              </a:lnSpc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Методы исследования: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информации, анализ, синтез, обобщение, эмпирический метод (анкетирование)</a:t>
            </a:r>
            <a:endParaRPr lang="ru-RU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C28EA7-AC63-4A15-BA90-391DDECA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5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6BF492-CB0F-489D-8760-6C3EFF97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E69C4-830D-4A06-8315-E16D08A96327}"/>
              </a:ext>
            </a:extLst>
          </p:cNvPr>
          <p:cNvSpPr txBox="1"/>
          <p:nvPr/>
        </p:nvSpPr>
        <p:spPr>
          <a:xfrm>
            <a:off x="1098218" y="666224"/>
            <a:ext cx="1034860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определения</a:t>
            </a:r>
          </a:p>
          <a:p>
            <a:pPr algn="ctr">
              <a:lnSpc>
                <a:spcPct val="150000"/>
              </a:lnSpc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Всемирная организация здравоохранения (ВОЗ) выделяет три вида профилактики заболеваний: первичную, вторичную, третичную.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профилактика факторов риска среди здорового населения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профилактика развития заболеваний при наличии факторов риска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Третичная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профилактика прогрессирования заболеваний во избежание инвалидности и преждевременной смерти</a:t>
            </a:r>
          </a:p>
          <a:p>
            <a:pPr algn="just">
              <a:lnSpc>
                <a:spcPct val="150000"/>
              </a:lnSpc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9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C4A7DB1-473A-4731-9046-68E52D59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1A0E5-4B2A-4922-954B-873D7717BC99}"/>
              </a:ext>
            </a:extLst>
          </p:cNvPr>
          <p:cNvSpPr txBox="1"/>
          <p:nvPr/>
        </p:nvSpPr>
        <p:spPr>
          <a:xfrm>
            <a:off x="1180438" y="502012"/>
            <a:ext cx="10552748" cy="5853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 первичной профилактики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Первичная профилактика онкологических заболеваний репродуктивной системы женщины нацелена на предупреждение развития рака, на выявление и лечение состояний, которые могут приводить к раку. 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Первичная профилактика включает в себя: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предупреждение воздействия канцерогенов;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иммунитета организма;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образа жизни и питания;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 от курения и злоупотребления спиртными напитками;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активность;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веса;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гигиена половой жизни</a:t>
            </a:r>
          </a:p>
        </p:txBody>
      </p:sp>
    </p:spTree>
    <p:extLst>
      <p:ext uri="{BB962C8B-B14F-4D97-AF65-F5344CB8AC3E}">
        <p14:creationId xmlns:p14="http://schemas.microsoft.com/office/powerpoint/2010/main" val="136620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664AF7-3F58-45AF-81A8-F2CAA3E7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5781585B-370E-449A-B260-4E17CDB2C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9486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284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7CCD266-EEC8-4B08-BF8B-BD351867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E9B21FB-8E1A-43C2-B4BA-299AF74148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3222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44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17FAC54-3DA5-4526-87AC-7E7B6472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B5001EBD-86B0-4CF3-B188-74501FFA2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2609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043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94FBDE-FD9C-412F-9C71-F9DAE177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60F0DB07-AD2E-4992-9217-92DDFC80D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297903"/>
              </p:ext>
            </p:extLst>
          </p:nvPr>
        </p:nvGraphicFramePr>
        <p:xfrm>
          <a:off x="205232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837809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569</Words>
  <Application>Microsoft Office PowerPoint</Application>
  <PresentationFormat>Широкоэкранный</PresentationFormat>
  <Paragraphs>89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 Прокопенко</dc:creator>
  <cp:lastModifiedBy>Олег Прокопенко</cp:lastModifiedBy>
  <cp:revision>31</cp:revision>
  <dcterms:created xsi:type="dcterms:W3CDTF">2024-05-10T13:05:17Z</dcterms:created>
  <dcterms:modified xsi:type="dcterms:W3CDTF">2024-06-08T04:46:36Z</dcterms:modified>
</cp:coreProperties>
</file>