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Relationship Id="rId15" Type="http://schemas.openxmlformats.org/officeDocument/2006/relationships/image" Target="../media/image89.png"/><Relationship Id="rId16" Type="http://schemas.openxmlformats.org/officeDocument/2006/relationships/image" Target="../media/image90.png"/><Relationship Id="rId17" Type="http://schemas.openxmlformats.org/officeDocument/2006/relationships/image" Target="../media/image91.png"/><Relationship Id="rId18" Type="http://schemas.openxmlformats.org/officeDocument/2006/relationships/image" Target="../media/image92.png"/><Relationship Id="rId19" Type="http://schemas.openxmlformats.org/officeDocument/2006/relationships/image" Target="../media/image93.png"/><Relationship Id="rId20" Type="http://schemas.openxmlformats.org/officeDocument/2006/relationships/image" Target="../media/image94.png"/><Relationship Id="rId21" Type="http://schemas.openxmlformats.org/officeDocument/2006/relationships/image" Target="../media/image95.png"/><Relationship Id="rId22" Type="http://schemas.openxmlformats.org/officeDocument/2006/relationships/image" Target="../media/image96.png"/><Relationship Id="rId23" Type="http://schemas.openxmlformats.org/officeDocument/2006/relationships/image" Target="../media/image97.png"/><Relationship Id="rId24" Type="http://schemas.openxmlformats.org/officeDocument/2006/relationships/image" Target="../media/image98.png"/><Relationship Id="rId25" Type="http://schemas.openxmlformats.org/officeDocument/2006/relationships/image" Target="../media/image99.png"/><Relationship Id="rId26" Type="http://schemas.openxmlformats.org/officeDocument/2006/relationships/image" Target="../media/image100.png"/><Relationship Id="rId27" Type="http://schemas.openxmlformats.org/officeDocument/2006/relationships/image" Target="../media/image101.png"/><Relationship Id="rId28" Type="http://schemas.openxmlformats.org/officeDocument/2006/relationships/image" Target="../media/image102.png"/><Relationship Id="rId29" Type="http://schemas.openxmlformats.org/officeDocument/2006/relationships/image" Target="../media/image103.png"/><Relationship Id="rId30" Type="http://schemas.openxmlformats.org/officeDocument/2006/relationships/image" Target="../media/image104.png"/><Relationship Id="rId31" Type="http://schemas.openxmlformats.org/officeDocument/2006/relationships/image" Target="../media/image105.png"/><Relationship Id="rId32" Type="http://schemas.openxmlformats.org/officeDocument/2006/relationships/image" Target="../media/image106.png"/><Relationship Id="rId33" Type="http://schemas.openxmlformats.org/officeDocument/2006/relationships/image" Target="../media/image107.png"/><Relationship Id="rId34" Type="http://schemas.openxmlformats.org/officeDocument/2006/relationships/image" Target="../media/image108.png"/><Relationship Id="rId35" Type="http://schemas.openxmlformats.org/officeDocument/2006/relationships/image" Target="../media/image109.png"/><Relationship Id="rId36" Type="http://schemas.openxmlformats.org/officeDocument/2006/relationships/image" Target="../media/image110.png"/><Relationship Id="rId37" Type="http://schemas.openxmlformats.org/officeDocument/2006/relationships/image" Target="../media/image111.png"/><Relationship Id="rId38" Type="http://schemas.openxmlformats.org/officeDocument/2006/relationships/image" Target="../media/image11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Relationship Id="rId11" Type="http://schemas.openxmlformats.org/officeDocument/2006/relationships/image" Target="../media/image122.png"/><Relationship Id="rId12" Type="http://schemas.openxmlformats.org/officeDocument/2006/relationships/image" Target="../media/image123.png"/><Relationship Id="rId13" Type="http://schemas.openxmlformats.org/officeDocument/2006/relationships/image" Target="../media/image124.png"/><Relationship Id="rId14" Type="http://schemas.openxmlformats.org/officeDocument/2006/relationships/image" Target="../media/image1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89982" y="7271563"/>
            <a:ext cx="4221358" cy="114889"/>
            <a:chOff x="13189982" y="7271563"/>
            <a:chExt cx="4221358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13189982" y="7271563"/>
              <a:ext cx="4221358" cy="1148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09524" y="-247619"/>
            <a:ext cx="20571429" cy="5842767"/>
            <a:chOff x="-1409524" y="-247619"/>
            <a:chExt cx="20571429" cy="58427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09524" y="-247619"/>
              <a:ext cx="20571429" cy="58427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84691" y="1097157"/>
            <a:ext cx="12611276" cy="29515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95029" y="9535029"/>
            <a:ext cx="3719613" cy="4222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7699" y="6202213"/>
            <a:ext cx="4611361" cy="229309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9095" y="8717955"/>
            <a:ext cx="4088455" cy="59093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08880" y="6464143"/>
            <a:ext cx="272963" cy="262181"/>
            <a:chOff x="308880" y="6464143"/>
            <a:chExt cx="272963" cy="26218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8880" y="6464143"/>
              <a:ext cx="272963" cy="2621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0410" y="5764579"/>
            <a:ext cx="5818795" cy="19043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30442" y="5911041"/>
            <a:ext cx="639931" cy="87160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5773" y="8518345"/>
            <a:ext cx="2002712" cy="54585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85715" y="8241163"/>
            <a:ext cx="3434219" cy="4488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761905" y="7933333"/>
            <a:ext cx="447619" cy="89238"/>
            <a:chOff x="16761905" y="7933333"/>
            <a:chExt cx="447619" cy="8923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61905" y="7933333"/>
              <a:ext cx="447619" cy="8923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09524" y="9419048"/>
            <a:ext cx="20571429" cy="1479302"/>
            <a:chOff x="-1409524" y="9419048"/>
            <a:chExt cx="20571429" cy="147930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409524" y="9419048"/>
              <a:ext cx="20571429" cy="14793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409524" y="-247619"/>
            <a:ext cx="20571429" cy="5842767"/>
            <a:chOff x="-1409524" y="-247619"/>
            <a:chExt cx="20571429" cy="58427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409524" y="-247619"/>
              <a:ext cx="20571429" cy="58427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317891" y="2057143"/>
            <a:ext cx="4054815" cy="6171429"/>
            <a:chOff x="11317891" y="2057143"/>
            <a:chExt cx="4054815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17891" y="2057143"/>
              <a:ext cx="4054815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40337" y="2057143"/>
            <a:ext cx="3759857" cy="6171429"/>
            <a:chOff x="3240337" y="2057143"/>
            <a:chExt cx="3759857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0337" y="2057143"/>
              <a:ext cx="3759857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08246" y="2057143"/>
            <a:ext cx="3853973" cy="6171429"/>
            <a:chOff x="7208246" y="2057143"/>
            <a:chExt cx="3853973" cy="617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08246" y="2057143"/>
              <a:ext cx="3853973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317891" y="2057143"/>
            <a:ext cx="4054815" cy="6171429"/>
            <a:chOff x="11317891" y="2057143"/>
            <a:chExt cx="4054815" cy="61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17891" y="2057143"/>
              <a:ext cx="4054815" cy="61714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5382" y="4579687"/>
            <a:ext cx="2565477" cy="84988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29868" y="4579687"/>
            <a:ext cx="2420993" cy="125749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939906" y="4579687"/>
            <a:ext cx="2565477" cy="84988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759992" y="3244712"/>
            <a:ext cx="750482" cy="690443"/>
            <a:chOff x="8759992" y="3244712"/>
            <a:chExt cx="750482" cy="6904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59992" y="3244712"/>
              <a:ext cx="750482" cy="6904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772743" y="3248788"/>
            <a:ext cx="675997" cy="682292"/>
            <a:chOff x="4772743" y="3248788"/>
            <a:chExt cx="675997" cy="68229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72743" y="3248788"/>
              <a:ext cx="675997" cy="6822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988041" y="3193408"/>
            <a:ext cx="716721" cy="793052"/>
            <a:chOff x="16988041" y="3193408"/>
            <a:chExt cx="716721" cy="79305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988041" y="3193408"/>
              <a:ext cx="716721" cy="79305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795359" y="3169222"/>
            <a:ext cx="909403" cy="708091"/>
            <a:chOff x="12795359" y="3169222"/>
            <a:chExt cx="909403" cy="70809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95359" y="3169222"/>
              <a:ext cx="909403" cy="70809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796953" y="9536953"/>
            <a:ext cx="3518283" cy="39860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926857" y="750478"/>
            <a:ext cx="272963" cy="262181"/>
            <a:chOff x="16926857" y="750478"/>
            <a:chExt cx="272963" cy="26218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926857" y="750478"/>
              <a:ext cx="272963" cy="262181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995206" y="736204"/>
            <a:ext cx="1881358" cy="317835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48633" y="472133"/>
            <a:ext cx="6601243" cy="14520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7069" y="942616"/>
            <a:ext cx="4191415" cy="110029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76011" y="750478"/>
            <a:ext cx="1523810" cy="1463617"/>
            <a:chOff x="15676011" y="750478"/>
            <a:chExt cx="1523810" cy="146361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76011" y="750478"/>
              <a:ext cx="1523810" cy="146361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95587" y="2276730"/>
            <a:ext cx="1885275" cy="36149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0291" y="2119120"/>
            <a:ext cx="14162918" cy="109726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96953" y="9536953"/>
            <a:ext cx="3518283" cy="398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676011" y="750478"/>
            <a:ext cx="1523810" cy="1463617"/>
            <a:chOff x="15676011" y="750478"/>
            <a:chExt cx="1523810" cy="14636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76011" y="750478"/>
              <a:ext cx="1523810" cy="146361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95587" y="2276730"/>
            <a:ext cx="1885275" cy="36149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96953" y="9536953"/>
            <a:ext cx="3518283" cy="3986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59377" y="4844837"/>
            <a:ext cx="210367" cy="21036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6695" y="3459808"/>
            <a:ext cx="4473350" cy="79220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1489" y="4342282"/>
            <a:ext cx="11057785" cy="62969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0291" y="2119120"/>
            <a:ext cx="14162918" cy="10972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82543" y="5142857"/>
            <a:ext cx="5174890" cy="3692197"/>
            <a:chOff x="1382543" y="5142857"/>
            <a:chExt cx="5174890" cy="36921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2543" y="5142857"/>
              <a:ext cx="5174890" cy="36921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594184" y="5142857"/>
            <a:ext cx="4954123" cy="3711960"/>
            <a:chOff x="7594184" y="5142857"/>
            <a:chExt cx="4954123" cy="371196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94184" y="5142857"/>
              <a:ext cx="4954123" cy="371196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259548" y="6331605"/>
            <a:ext cx="5955277" cy="96119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77069" y="942616"/>
            <a:ext cx="4191415" cy="11002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281870" y="-643845"/>
            <a:ext cx="5271368" cy="10019048"/>
            <a:chOff x="15281870" y="-643845"/>
            <a:chExt cx="5271368" cy="100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81870" y="-643845"/>
              <a:ext cx="5271368" cy="1001904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9260" y="3441241"/>
            <a:ext cx="7059810" cy="88515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725" y="2752459"/>
            <a:ext cx="2781258" cy="6744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9260" y="5823498"/>
            <a:ext cx="7190624" cy="88122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8725" y="5134716"/>
            <a:ext cx="3665615" cy="6668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34506" y="4561908"/>
            <a:ext cx="9646239" cy="114889"/>
            <a:chOff x="5134506" y="4561908"/>
            <a:chExt cx="9646239" cy="11488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6200000">
              <a:off x="5134506" y="4561908"/>
              <a:ext cx="9646239" cy="11488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96953" y="9536953"/>
            <a:ext cx="3518283" cy="3986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312021" y="1576364"/>
            <a:ext cx="5883096" cy="6171429"/>
            <a:chOff x="10312021" y="1576364"/>
            <a:chExt cx="5883096" cy="617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12021" y="1576364"/>
              <a:ext cx="5883096" cy="61714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77069" y="942612"/>
            <a:ext cx="4033277" cy="110029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044558" y="1810482"/>
            <a:ext cx="1991495" cy="3071390"/>
            <a:chOff x="15044558" y="1810482"/>
            <a:chExt cx="1991495" cy="30713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044558" y="1810482"/>
              <a:ext cx="1991495" cy="30713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745703" y="4983120"/>
            <a:ext cx="2529771" cy="7124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926857" y="750478"/>
            <a:ext cx="272963" cy="262181"/>
            <a:chOff x="16926857" y="750478"/>
            <a:chExt cx="272963" cy="2621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26857" y="750478"/>
              <a:ext cx="272963" cy="26218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16386599" y="1703842"/>
            <a:ext cx="1339122" cy="31940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3392" y="912384"/>
            <a:ext cx="5578770" cy="110029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96953" y="9536953"/>
            <a:ext cx="3518283" cy="39860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23921" y="3397864"/>
            <a:ext cx="1858450" cy="129020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47064" y="6746807"/>
            <a:ext cx="4451074" cy="69536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2899" y="2394690"/>
            <a:ext cx="5374129" cy="101531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15662" y="3023524"/>
            <a:ext cx="1050476" cy="72579"/>
            <a:chOff x="1715662" y="3023524"/>
            <a:chExt cx="1050476" cy="7257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3500000">
              <a:off x="1715662" y="3023524"/>
              <a:ext cx="1050476" cy="7257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178461" y="2394690"/>
            <a:ext cx="7861640" cy="101345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581229" y="3023524"/>
            <a:ext cx="1050476" cy="72579"/>
            <a:chOff x="8581229" y="3023524"/>
            <a:chExt cx="1050476" cy="7257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3500000">
              <a:off x="8581229" y="3023524"/>
              <a:ext cx="1050476" cy="7257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31947" y="5634728"/>
            <a:ext cx="4725618" cy="114700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15662" y="6263559"/>
            <a:ext cx="1050476" cy="72579"/>
            <a:chOff x="1715662" y="6263559"/>
            <a:chExt cx="1050476" cy="7257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3500000">
              <a:off x="1715662" y="6263559"/>
              <a:ext cx="1050476" cy="725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95C2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5714" y="590476"/>
            <a:ext cx="18857143" cy="5790476"/>
            <a:chOff x="-285714" y="590476"/>
            <a:chExt cx="18857143" cy="57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5714" y="590476"/>
              <a:ext cx="18857143" cy="57904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9428571"/>
            <a:ext cx="19371429" cy="1085714"/>
            <a:chOff x="-152381" y="9428571"/>
            <a:chExt cx="19371429" cy="10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52381" y="9428571"/>
              <a:ext cx="19371429" cy="10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869" y="928257"/>
            <a:ext cx="4547852" cy="11002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96953" y="9536953"/>
            <a:ext cx="3518283" cy="3986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4705" y="2507916"/>
            <a:ext cx="15897191" cy="277334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9173" y="6621267"/>
            <a:ext cx="7138265" cy="215079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75664" y="6430122"/>
            <a:ext cx="5451074" cy="12302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676011" y="750478"/>
            <a:ext cx="1523810" cy="1463617"/>
            <a:chOff x="15676011" y="750478"/>
            <a:chExt cx="1523810" cy="14636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76011" y="750478"/>
              <a:ext cx="1523810" cy="146361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395587" y="2276730"/>
            <a:ext cx="1881750" cy="31998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548302" y="2026416"/>
            <a:ext cx="1875340" cy="518175"/>
            <a:chOff x="2548302" y="2026416"/>
            <a:chExt cx="1875340" cy="51817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927254" y="2064511"/>
              <a:ext cx="1155116" cy="473148"/>
              <a:chOff x="2927254" y="2064511"/>
              <a:chExt cx="1155116" cy="47314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927254" y="2064511"/>
                <a:ext cx="1155116" cy="473148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2995" y="1971109"/>
              <a:ext cx="1324767" cy="6026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64259" y="2835168"/>
            <a:ext cx="2645136" cy="866248"/>
            <a:chOff x="264259" y="2835168"/>
            <a:chExt cx="2645136" cy="86624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64259" y="2835168"/>
              <a:ext cx="2645136" cy="864060"/>
              <a:chOff x="264259" y="2835168"/>
              <a:chExt cx="2645136" cy="86406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64259" y="2835168"/>
                <a:ext cx="2645136" cy="864060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5783" y="2874700"/>
              <a:ext cx="2072080" cy="82631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0678" y="928259"/>
            <a:ext cx="3772402" cy="110029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96953" y="9536953"/>
            <a:ext cx="3518283" cy="39860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482162" y="2037486"/>
            <a:ext cx="1875340" cy="518175"/>
            <a:chOff x="4482162" y="2037486"/>
            <a:chExt cx="1875340" cy="51817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4861111" y="2075579"/>
              <a:ext cx="1155116" cy="473148"/>
              <a:chOff x="4861111" y="2075579"/>
              <a:chExt cx="1155116" cy="47314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861111" y="2075579"/>
                <a:ext cx="1155116" cy="473148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26855" y="1982179"/>
              <a:ext cx="1351691" cy="6026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608286" y="2047010"/>
            <a:ext cx="1875340" cy="518175"/>
            <a:chOff x="13608286" y="2047010"/>
            <a:chExt cx="1875340" cy="518175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3987218" y="2085103"/>
              <a:ext cx="1155116" cy="473148"/>
              <a:chOff x="13987218" y="2085103"/>
              <a:chExt cx="1155116" cy="473148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3987218" y="2085103"/>
                <a:ext cx="1155116" cy="473148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552979" y="1991703"/>
              <a:ext cx="1363862" cy="60265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357495" y="2041476"/>
            <a:ext cx="1875340" cy="518175"/>
            <a:chOff x="6357495" y="2041476"/>
            <a:chExt cx="1875340" cy="518175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6736450" y="2079569"/>
              <a:ext cx="1155116" cy="473148"/>
              <a:chOff x="6736450" y="2079569"/>
              <a:chExt cx="1155116" cy="473148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736450" y="2079569"/>
                <a:ext cx="1155116" cy="473148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02189" y="1986170"/>
              <a:ext cx="1363862" cy="60265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291352" y="2052543"/>
            <a:ext cx="1875340" cy="518175"/>
            <a:chOff x="8291352" y="2052543"/>
            <a:chExt cx="1875340" cy="518175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8670307" y="2090637"/>
              <a:ext cx="1155116" cy="473148"/>
              <a:chOff x="8670307" y="2090637"/>
              <a:chExt cx="1155116" cy="473148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670307" y="2090637"/>
                <a:ext cx="1155116" cy="473148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36046" y="1997236"/>
              <a:ext cx="1362018" cy="60265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020095" y="2011248"/>
            <a:ext cx="1875340" cy="518175"/>
            <a:chOff x="10020095" y="2011248"/>
            <a:chExt cx="1875340" cy="518175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0399088" y="2049344"/>
              <a:ext cx="1155116" cy="473148"/>
              <a:chOff x="10399088" y="2049344"/>
              <a:chExt cx="1155116" cy="473148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0399088" y="2049344"/>
                <a:ext cx="1155116" cy="473148"/>
              </a:xfrm>
              <a:prstGeom prst="rect">
                <a:avLst/>
              </a:prstGeom>
            </p:spPr>
          </p:pic>
        </p:grpSp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964789" y="1955941"/>
              <a:ext cx="1360174" cy="60265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954000" y="2022314"/>
            <a:ext cx="1875340" cy="518175"/>
            <a:chOff x="11954000" y="2022314"/>
            <a:chExt cx="1875340" cy="518175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2332945" y="2060412"/>
              <a:ext cx="1155116" cy="473148"/>
              <a:chOff x="12332945" y="2060412"/>
              <a:chExt cx="1155116" cy="473148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2332945" y="2060412"/>
                <a:ext cx="1155116" cy="473148"/>
              </a:xfrm>
              <a:prstGeom prst="rect">
                <a:avLst/>
              </a:prstGeom>
            </p:spPr>
          </p:pic>
        </p:grpSp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898693" y="1967008"/>
              <a:ext cx="1373452" cy="59860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284851" y="3912131"/>
            <a:ext cx="2645136" cy="864060"/>
            <a:chOff x="284851" y="3912131"/>
            <a:chExt cx="2645136" cy="864060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284851" y="3912131"/>
              <a:ext cx="2645136" cy="864060"/>
              <a:chOff x="284851" y="3912131"/>
              <a:chExt cx="2645136" cy="864060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284851" y="3912131"/>
                <a:ext cx="2645136" cy="864060"/>
              </a:xfrm>
              <a:prstGeom prst="rect">
                <a:avLst/>
              </a:prstGeom>
            </p:spPr>
          </p:pic>
        </p:grpSp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72223" y="3957506"/>
              <a:ext cx="2128339" cy="70958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64259" y="4968246"/>
            <a:ext cx="2645136" cy="866246"/>
            <a:chOff x="264259" y="4968246"/>
            <a:chExt cx="2645136" cy="866246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264259" y="4968246"/>
              <a:ext cx="2645136" cy="864060"/>
              <a:chOff x="264259" y="4968246"/>
              <a:chExt cx="2645136" cy="864060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264259" y="4968246"/>
                <a:ext cx="2645136" cy="864060"/>
              </a:xfrm>
              <a:prstGeom prst="rect">
                <a:avLst/>
              </a:prstGeom>
            </p:spPr>
          </p:pic>
        </p:grpSp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45783" y="5007776"/>
              <a:ext cx="1954606" cy="826047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243667" y="5955212"/>
            <a:ext cx="2645136" cy="864060"/>
            <a:chOff x="243667" y="5955212"/>
            <a:chExt cx="2645136" cy="864060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43667" y="5955212"/>
              <a:ext cx="2645136" cy="864060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25191" y="6137598"/>
            <a:ext cx="1632955" cy="473422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264259" y="7073455"/>
            <a:ext cx="2645136" cy="866243"/>
            <a:chOff x="264259" y="7073455"/>
            <a:chExt cx="2645136" cy="866243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264259" y="7073455"/>
              <a:ext cx="2645136" cy="864060"/>
              <a:chOff x="264259" y="7073455"/>
              <a:chExt cx="2645136" cy="864060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264259" y="7073455"/>
                <a:ext cx="2645136" cy="864060"/>
              </a:xfrm>
              <a:prstGeom prst="rect">
                <a:avLst/>
              </a:prstGeom>
            </p:spPr>
          </p:pic>
        </p:grpSp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5783" y="7112982"/>
              <a:ext cx="1651951" cy="830595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284851" y="8178989"/>
            <a:ext cx="2645136" cy="864060"/>
            <a:chOff x="284851" y="8178989"/>
            <a:chExt cx="2645136" cy="864060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84851" y="8178989"/>
              <a:ext cx="2645136" cy="864060"/>
            </a:xfrm>
            <a:prstGeom prst="rect">
              <a:avLst/>
            </a:prstGeom>
          </p:spPr>
        </p:pic>
      </p:grpSp>
      <p:pic>
        <p:nvPicPr>
          <p:cNvPr id="84" name="Object 8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566376" y="8389954"/>
            <a:ext cx="1662121" cy="473422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3347978" y="2956406"/>
            <a:ext cx="2224235" cy="745009"/>
            <a:chOff x="3347978" y="2956406"/>
            <a:chExt cx="2224235" cy="745009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347978" y="2956406"/>
              <a:ext cx="2224235" cy="745009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5245384" y="3931178"/>
            <a:ext cx="4212209" cy="745009"/>
            <a:chOff x="5245384" y="3931178"/>
            <a:chExt cx="4212209" cy="745009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245384" y="3931178"/>
              <a:ext cx="4212209" cy="745009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7120718" y="4968246"/>
            <a:ext cx="6056667" cy="745009"/>
            <a:chOff x="7120718" y="4968246"/>
            <a:chExt cx="6056667" cy="745009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120718" y="4968246"/>
              <a:ext cx="6056667" cy="745009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0419816" y="6034861"/>
            <a:ext cx="2224235" cy="745009"/>
            <a:chOff x="10419816" y="6034861"/>
            <a:chExt cx="2224235" cy="745009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419816" y="6034861"/>
              <a:ext cx="2224235" cy="745009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0438864" y="7134072"/>
            <a:ext cx="3390470" cy="745009"/>
            <a:chOff x="10438864" y="7134072"/>
            <a:chExt cx="3390470" cy="745009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438864" y="7134072"/>
              <a:ext cx="3390470" cy="745009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2477121" y="7939698"/>
            <a:ext cx="2224235" cy="745009"/>
            <a:chOff x="12477121" y="7939698"/>
            <a:chExt cx="2224235" cy="745009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2477121" y="7939698"/>
              <a:ext cx="2224235" cy="7450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42857" y="4708535"/>
            <a:ext cx="13904762" cy="114889"/>
            <a:chOff x="4742857" y="4708535"/>
            <a:chExt cx="13904762" cy="114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4742857" y="4708535"/>
              <a:ext cx="13904762" cy="1148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31267" y="9375202"/>
            <a:ext cx="19148248" cy="114889"/>
            <a:chOff x="-431267" y="9375202"/>
            <a:chExt cx="19148248" cy="1148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-431267" y="9375202"/>
              <a:ext cx="19148248" cy="1148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52381" y="-476190"/>
            <a:ext cx="5657143" cy="10971429"/>
            <a:chOff x="-152381" y="-476190"/>
            <a:chExt cx="5657143" cy="109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52381" y="-476190"/>
              <a:ext cx="5657143" cy="109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144952" y="4557531"/>
            <a:ext cx="9646239" cy="114889"/>
            <a:chOff x="7144952" y="4557531"/>
            <a:chExt cx="9646239" cy="1148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7144952" y="4557531"/>
              <a:ext cx="9646239" cy="11488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7372" y="2858363"/>
            <a:ext cx="2510624" cy="109134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57451" y="2259708"/>
            <a:ext cx="3042643" cy="87572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946859" y="1570931"/>
            <a:ext cx="1232731" cy="66341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620955" y="2259708"/>
            <a:ext cx="3042643" cy="88122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10420" y="1570931"/>
            <a:ext cx="1203398" cy="67407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20955" y="7033803"/>
            <a:ext cx="3042643" cy="88122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10420" y="6345018"/>
            <a:ext cx="1208351" cy="66341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10479" y="9170466"/>
            <a:ext cx="272963" cy="262181"/>
            <a:chOff x="1010479" y="9170466"/>
            <a:chExt cx="272963" cy="26218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10479" y="9170466"/>
              <a:ext cx="272963" cy="26218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796953" y="9536953"/>
            <a:ext cx="3518283" cy="398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2022-03-17T11:59:04Z</dcterms:created>
  <dcterms:modified xsi:type="dcterms:W3CDTF">2022-03-17T11:59:04Z</dcterms:modified>
</cp:coreProperties>
</file>