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3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92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ftiesstudy.tistory.com/228" TargetMode="External"/><Relationship Id="rId7" Type="http://schemas.openxmlformats.org/officeDocument/2006/relationships/hyperlink" Target="3-2/GameP%20&#44053;&#51032;&#51088;&#47308;/&#44172;&#51076;&#54532;&#47196;&#44536;&#47000;&#48141;04(&#52880;&#47533;&#53552;)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3-2/GameP%20&#44053;&#51032;&#51088;&#47308;/&#44172;&#51076;&#54532;&#47196;&#44536;&#47000;&#48141;03(C#Script&#51077;&#47928;01).pdf" TargetMode="External"/><Relationship Id="rId5" Type="http://schemas.openxmlformats.org/officeDocument/2006/relationships/hyperlink" Target="../../Documents/&#52852;&#52852;&#50724;&#53665;%20&#48155;&#51008;%20&#54028;&#51068;/&#50976;&#45768;&#54000;%20&#50724;&#46356;&#50724;_2020904053&#50980;&#44552;&#48708;.pdf" TargetMode="External"/><Relationship Id="rId4" Type="http://schemas.openxmlformats.org/officeDocument/2006/relationships/hyperlink" Target="https://m.blog.naver.com/harrison1995/22198898088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404E46E2-18F8-FCFD-2968-8BD3BA38E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D0505D-71D5-A6AA-2F2A-696BA353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199B82-85BB-BB5B-3964-CF05B02E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Unity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소스 코드 업그레이드 발표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C04FA7-BE00-2509-CF22-ED10C83C522E}"/>
              </a:ext>
            </a:extLst>
          </p:cNvPr>
          <p:cNvSpPr/>
          <p:nvPr/>
        </p:nvSpPr>
        <p:spPr>
          <a:xfrm>
            <a:off x="9927771" y="5985164"/>
            <a:ext cx="2264209" cy="872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C98BC-5D30-488A-D854-2529A6B47092}"/>
              </a:ext>
            </a:extLst>
          </p:cNvPr>
          <p:cNvSpPr txBox="1"/>
          <p:nvPr/>
        </p:nvSpPr>
        <p:spPr>
          <a:xfrm>
            <a:off x="10022774" y="6117104"/>
            <a:ext cx="2169226" cy="646331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2023/12/13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2019675055 </a:t>
            </a:r>
            <a:r>
              <a:rPr lang="ko-KR" altLang="en-US" dirty="0">
                <a:solidFill>
                  <a:schemeClr val="bg1"/>
                </a:solidFill>
              </a:rPr>
              <a:t>정부용</a:t>
            </a:r>
          </a:p>
        </p:txBody>
      </p:sp>
    </p:spTree>
    <p:extLst>
      <p:ext uri="{BB962C8B-B14F-4D97-AF65-F5344CB8AC3E}">
        <p14:creationId xmlns:p14="http://schemas.microsoft.com/office/powerpoint/2010/main" val="209694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8" y="1951709"/>
            <a:ext cx="4712495" cy="11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Asset Store </a:t>
            </a:r>
            <a:r>
              <a:rPr lang="ko-KR" altLang="en-US" dirty="0"/>
              <a:t>에서 추가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메인 카메라에 </a:t>
            </a:r>
            <a:r>
              <a:rPr lang="en-US" altLang="ko-KR" dirty="0"/>
              <a:t>Audio Source </a:t>
            </a:r>
            <a:r>
              <a:rPr lang="ko-KR" altLang="en-US" dirty="0"/>
              <a:t>컴포넌트 추가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음악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5B109-1DFD-DCF3-DC2E-54FD47E2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75" y="2014194"/>
            <a:ext cx="3890082" cy="35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8" y="1951709"/>
            <a:ext cx="4712495" cy="333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Game Manager</a:t>
            </a:r>
            <a:r>
              <a:rPr lang="ko-KR" altLang="en-US" dirty="0"/>
              <a:t> 에 점수와 관련된 변수 추가 후 </a:t>
            </a:r>
            <a:r>
              <a:rPr lang="en-US" altLang="ko-KR" dirty="0"/>
              <a:t>Canvas </a:t>
            </a:r>
            <a:r>
              <a:rPr lang="ko-KR" altLang="en-US" dirty="0"/>
              <a:t>에 </a:t>
            </a:r>
            <a:r>
              <a:rPr lang="en-US" altLang="ko-KR" dirty="0"/>
              <a:t>Text UI </a:t>
            </a:r>
            <a:r>
              <a:rPr lang="ko-KR" altLang="en-US" dirty="0"/>
              <a:t>추가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코인을 먹으면 </a:t>
            </a:r>
            <a:r>
              <a:rPr lang="en-US" altLang="ko-KR" dirty="0"/>
              <a:t>CoinTrigger.cs </a:t>
            </a:r>
            <a:r>
              <a:rPr lang="ko-KR" altLang="en-US" dirty="0"/>
              <a:t>에서 </a:t>
            </a:r>
            <a:r>
              <a:rPr lang="en-US" altLang="ko-KR" dirty="0"/>
              <a:t>GameManager.cs </a:t>
            </a:r>
            <a:r>
              <a:rPr lang="ko-KR" altLang="en-US" dirty="0"/>
              <a:t>의 </a:t>
            </a:r>
            <a:r>
              <a:rPr lang="en-US" altLang="ko-KR" dirty="0"/>
              <a:t>GetCoin </a:t>
            </a:r>
            <a:r>
              <a:rPr lang="ko-KR" altLang="en-US" dirty="0"/>
              <a:t>함수 실행 후 코인 삭제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GetCoin: </a:t>
            </a:r>
            <a:r>
              <a:rPr lang="ko-KR" altLang="en-US" dirty="0"/>
              <a:t>점수를 </a:t>
            </a:r>
            <a:r>
              <a:rPr lang="en-US" altLang="ko-KR" dirty="0"/>
              <a:t>1</a:t>
            </a:r>
            <a:r>
              <a:rPr lang="ko-KR" altLang="en-US" dirty="0"/>
              <a:t>점 올리고 표출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6B8B2F-B611-3F19-3DDC-A486661A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64" y="2011953"/>
            <a:ext cx="4537665" cy="7115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1A9AC3-1F6C-1821-ABEC-2B5CF1EE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764" y="3110869"/>
            <a:ext cx="4537665" cy="5594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2D9EB1-7F81-8438-6D03-69144C93E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763" y="4134458"/>
            <a:ext cx="3483299" cy="12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0D2F6B-57F9-0815-4CA2-5A328D6A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29" y="1737429"/>
            <a:ext cx="7593538" cy="4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5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8" y="1951709"/>
            <a:ext cx="4712495" cy="333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Start : </a:t>
            </a:r>
            <a:r>
              <a:rPr lang="ko-KR" altLang="en-US" dirty="0"/>
              <a:t>캐릭터를 인식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Update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playerDirection: </a:t>
            </a:r>
            <a:r>
              <a:rPr lang="ko-KR" altLang="en-US" dirty="0"/>
              <a:t>캐릭터와 장애물의 벡터를 구함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벡터를 정규화하고 </a:t>
            </a:r>
            <a:r>
              <a:rPr lang="en-US" altLang="ko-KR" dirty="0"/>
              <a:t>force </a:t>
            </a:r>
            <a:r>
              <a:rPr lang="ko-KR" altLang="en-US" dirty="0"/>
              <a:t>만큼 곱한 값을 더해 캐릭터를 따라간다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장애물 움직임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C2D9DB-A04A-3B60-CD2B-0DBF1103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04" y="2014195"/>
            <a:ext cx="5185758" cy="39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7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8" y="1951709"/>
            <a:ext cx="4712495" cy="167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종료 화면의 </a:t>
            </a:r>
            <a:r>
              <a:rPr lang="en-US" altLang="ko-KR" dirty="0"/>
              <a:t>Exit </a:t>
            </a:r>
            <a:r>
              <a:rPr lang="ko-KR" altLang="en-US" dirty="0"/>
              <a:t>버튼으로 실행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Application.Quit </a:t>
            </a:r>
            <a:r>
              <a:rPr lang="ko-KR" altLang="en-US" dirty="0"/>
              <a:t>메소드를 사용하면 간단하게 구현할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게임 종료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51120A-B303-716C-5C78-ABD5F78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6" y="2014194"/>
            <a:ext cx="4017842" cy="15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3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5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418045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5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4E58E-AFC1-5E57-51E9-5CA1DFA8AA45}"/>
              </a:ext>
            </a:extLst>
          </p:cNvPr>
          <p:cNvSpPr txBox="1"/>
          <p:nvPr/>
        </p:nvSpPr>
        <p:spPr>
          <a:xfrm>
            <a:off x="1166949" y="2014194"/>
            <a:ext cx="10058400" cy="23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/>
              </a:rPr>
              <a:t>게임 시작</a:t>
            </a:r>
            <a:r>
              <a:rPr lang="en-US" altLang="ko-KR" dirty="0">
                <a:hlinkClick r:id="rId3"/>
              </a:rPr>
              <a:t>, </a:t>
            </a:r>
            <a:r>
              <a:rPr lang="ko-KR" altLang="en-US" dirty="0">
                <a:hlinkClick r:id="rId3"/>
              </a:rPr>
              <a:t>종료 화면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4"/>
              </a:rPr>
              <a:t>재시작 기능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5" action="ppaction://hlinkfile"/>
              </a:rPr>
              <a:t>음악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장애물 움직임 </a:t>
            </a:r>
            <a:r>
              <a:rPr lang="en-US" altLang="ko-KR" dirty="0"/>
              <a:t>: Chat GPT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6" action="ppaction://hlinkfile"/>
              </a:rPr>
              <a:t>점수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7" action="ppaction://hlinkfile"/>
              </a:rPr>
              <a:t>원본게임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2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5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2831471" y="2752898"/>
            <a:ext cx="6529053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16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</a:rPr>
              <a:t>점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예상 점수</a:t>
            </a:r>
          </a:p>
        </p:txBody>
      </p:sp>
    </p:spTree>
    <p:extLst>
      <p:ext uri="{BB962C8B-B14F-4D97-AF65-F5344CB8AC3E}">
        <p14:creationId xmlns:p14="http://schemas.microsoft.com/office/powerpoint/2010/main" val="246627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5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2831471" y="2752898"/>
            <a:ext cx="6529053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</a:rPr>
              <a:t>감사합니다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7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9" y="1951709"/>
            <a:ext cx="10058400" cy="30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게임 설명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개선된 점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게임 개요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 </a:t>
            </a:r>
            <a:r>
              <a:rPr lang="en-US" altLang="ko-KR" dirty="0"/>
              <a:t>/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게임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E3C5D-B379-149D-DFA5-CDA8549901FC}"/>
              </a:ext>
            </a:extLst>
          </p:cNvPr>
          <p:cNvSpPr txBox="1"/>
          <p:nvPr/>
        </p:nvSpPr>
        <p:spPr>
          <a:xfrm>
            <a:off x="562098" y="777834"/>
            <a:ext cx="1106780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955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생동감 넘치는 색채의 벡터 배경">
            <a:extLst>
              <a:ext uri="{FF2B5EF4-FFF2-40B4-BE49-F238E27FC236}">
                <a16:creationId xmlns:a16="http://schemas.microsoft.com/office/drawing/2014/main" id="{73953BFF-D2E6-8D11-BFAD-14710192C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야외, 들판, 그린, 잔디이(가) 표시된 사진&#10;&#10;자동 생성된 설명">
            <a:extLst>
              <a:ext uri="{FF2B5EF4-FFF2-40B4-BE49-F238E27FC236}">
                <a16:creationId xmlns:a16="http://schemas.microsoft.com/office/drawing/2014/main" id="{0DB9C208-C8D9-B62A-3280-5BE6AD561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56" y="2417244"/>
            <a:ext cx="4414438" cy="204167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DEFF5-4A5C-D1E1-557E-5237D0C2C93B}"/>
              </a:ext>
            </a:extLst>
          </p:cNvPr>
          <p:cNvSpPr/>
          <p:nvPr/>
        </p:nvSpPr>
        <p:spPr>
          <a:xfrm>
            <a:off x="6329313" y="733870"/>
            <a:ext cx="5457825" cy="541555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F4A18-69B2-22A5-18A9-917606D7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2971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수업자료 게임프로그래밍</a:t>
            </a:r>
            <a:r>
              <a:rPr lang="en-US" altLang="ko-KR" dirty="0"/>
              <a:t>04(</a:t>
            </a:r>
            <a:r>
              <a:rPr lang="ko-KR" altLang="en-US" dirty="0"/>
              <a:t>캐릭터</a:t>
            </a:r>
            <a:r>
              <a:rPr lang="en-US" altLang="ko-KR" dirty="0"/>
              <a:t>).pdf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PQchan </a:t>
            </a:r>
            <a:r>
              <a:rPr lang="ko-KR" altLang="en-US" dirty="0"/>
              <a:t>이라는 캐릭터를 </a:t>
            </a:r>
            <a:r>
              <a:rPr lang="en-US" altLang="ko-KR" dirty="0"/>
              <a:t>import</a:t>
            </a:r>
            <a:r>
              <a:rPr lang="ko-KR" altLang="en-US" dirty="0"/>
              <a:t>해서 움직이는 간단한 프로젝트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방향키로 움직이고 스페이스로 점프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4A7C8-79B8-8FAF-5106-A88967ED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509" y="727627"/>
            <a:ext cx="3331029" cy="1645920"/>
          </a:xfrm>
        </p:spPr>
        <p:txBody>
          <a:bodyPr>
            <a:normAutofit/>
          </a:bodyPr>
          <a:lstStyle/>
          <a:p>
            <a:r>
              <a:rPr lang="ko-KR" altLang="en-US" dirty="0"/>
              <a:t>기존의 게임</a:t>
            </a:r>
          </a:p>
        </p:txBody>
      </p:sp>
    </p:spTree>
    <p:extLst>
      <p:ext uri="{BB962C8B-B14F-4D97-AF65-F5344CB8AC3E}">
        <p14:creationId xmlns:p14="http://schemas.microsoft.com/office/powerpoint/2010/main" val="159847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800" y="1803028"/>
            <a:ext cx="10058400" cy="444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게임 시작 화면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게임 종료 화면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게임 재시작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음악 추가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점수 추가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장애물이 캐릭터를 따라오게 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종료 기능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B7A0-6FBD-858F-D0C9-E097E50A9217}"/>
              </a:ext>
            </a:extLst>
          </p:cNvPr>
          <p:cNvSpPr txBox="1"/>
          <p:nvPr/>
        </p:nvSpPr>
        <p:spPr>
          <a:xfrm>
            <a:off x="562097" y="823356"/>
            <a:ext cx="1106780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개선된 점</a:t>
            </a:r>
          </a:p>
        </p:txBody>
      </p:sp>
    </p:spTree>
    <p:extLst>
      <p:ext uri="{BB962C8B-B14F-4D97-AF65-F5344CB8AC3E}">
        <p14:creationId xmlns:p14="http://schemas.microsoft.com/office/powerpoint/2010/main" val="39238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8" y="1951709"/>
            <a:ext cx="4712495" cy="222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게임 시작 시 장애물이 캐릭터의 위치로 이동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서로 충돌할 시 </a:t>
            </a:r>
            <a:r>
              <a:rPr lang="en-US" altLang="ko-KR" dirty="0"/>
              <a:t>Count</a:t>
            </a:r>
            <a:r>
              <a:rPr lang="ko-KR" altLang="en-US" dirty="0"/>
              <a:t>가 올라가고 </a:t>
            </a:r>
            <a:r>
              <a:rPr lang="en-US" altLang="ko-KR" dirty="0"/>
              <a:t>3</a:t>
            </a:r>
            <a:r>
              <a:rPr lang="ko-KR" altLang="en-US" dirty="0"/>
              <a:t>번 부딪히면 게임이 종료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그 사이에 코인을 먹어 점수를 획득하는 게임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31DCC1-1828-7954-85DF-0254F8FD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452" y="2014194"/>
            <a:ext cx="4019618" cy="2636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게임 개요</a:t>
            </a:r>
          </a:p>
        </p:txBody>
      </p:sp>
    </p:spTree>
    <p:extLst>
      <p:ext uri="{BB962C8B-B14F-4D97-AF65-F5344CB8AC3E}">
        <p14:creationId xmlns:p14="http://schemas.microsoft.com/office/powerpoint/2010/main" val="99618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8" y="1951709"/>
            <a:ext cx="4712495" cy="222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Canvas</a:t>
            </a:r>
            <a:r>
              <a:rPr lang="ko-KR" altLang="en-US" dirty="0"/>
              <a:t>에 시작 화면 </a:t>
            </a:r>
            <a:r>
              <a:rPr lang="en-US" altLang="ko-KR" dirty="0"/>
              <a:t>(CoverImage) </a:t>
            </a:r>
            <a:r>
              <a:rPr lang="ko-KR" altLang="en-US" dirty="0"/>
              <a:t>와 종료 화면 </a:t>
            </a:r>
            <a:r>
              <a:rPr lang="en-US" altLang="ko-KR" dirty="0"/>
              <a:t>(PlayBackImage) </a:t>
            </a:r>
            <a:r>
              <a:rPr lang="ko-KR" altLang="en-US" dirty="0"/>
              <a:t>을 추가하고 각 </a:t>
            </a:r>
            <a:r>
              <a:rPr lang="en-US" altLang="ko-KR" dirty="0"/>
              <a:t>Button Onclick Function</a:t>
            </a:r>
            <a:r>
              <a:rPr lang="ko-KR" altLang="en-US" dirty="0"/>
              <a:t>에 </a:t>
            </a:r>
            <a:r>
              <a:rPr lang="en-US" altLang="ko-KR" dirty="0"/>
              <a:t>OnClickListener </a:t>
            </a:r>
            <a:r>
              <a:rPr lang="ko-KR" altLang="en-US" dirty="0"/>
              <a:t>등록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게임 시작과 종료 화면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ECDCE-5D11-46BF-F06D-776E2D07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25" y="2103120"/>
            <a:ext cx="4512825" cy="2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7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8" y="1951709"/>
            <a:ext cx="4712495" cy="167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OnClickListener</a:t>
            </a:r>
            <a:r>
              <a:rPr lang="ko-KR" altLang="en-US" dirty="0"/>
              <a:t> 의 기능은 이미지의 </a:t>
            </a:r>
            <a:r>
              <a:rPr lang="en-US" altLang="ko-KR" dirty="0"/>
              <a:t>Active</a:t>
            </a:r>
            <a:r>
              <a:rPr lang="ko-KR" altLang="en-US" dirty="0"/>
              <a:t>를 꺼주는 것으로 구분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게임 시작 시 </a:t>
            </a:r>
            <a:r>
              <a:rPr lang="en-US" altLang="ko-KR" dirty="0"/>
              <a:t>PlaybackImage =&gt; false.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게임 시작과 종료 화면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D66AB7-6739-C6F4-CC8E-8F40E39B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4379742"/>
            <a:ext cx="3789288" cy="815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8574D1-E6EA-6F41-09CD-004A84508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8" y="5418789"/>
            <a:ext cx="3780223" cy="815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D36789-A2C3-DB5D-8980-E0C1E81C7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46" y="2103120"/>
            <a:ext cx="2343270" cy="977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4D4B41F-532D-08EE-010B-B6AA698D0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046" y="3388811"/>
            <a:ext cx="3886400" cy="11684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05E76B-EC80-7374-F7B1-4CDE0AC0E02E}"/>
              </a:ext>
            </a:extLst>
          </p:cNvPr>
          <p:cNvSpPr txBox="1"/>
          <p:nvPr/>
        </p:nvSpPr>
        <p:spPr>
          <a:xfrm>
            <a:off x="6419372" y="4853380"/>
            <a:ext cx="397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게임 종료 시 장애물의 움직임을 멈추고 획득한 점수를 표기함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1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7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게임 시작과 종료 화면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1CF112-740A-6D4D-2F54-9AB4880D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5756"/>
            <a:ext cx="4841625" cy="21780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BC587F-E7AC-AD77-E5E0-7D6C0D9F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572" y="2665756"/>
            <a:ext cx="4797000" cy="217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81D1EE-D9E7-3CDD-E038-E67BBCAFFB6C}"/>
              </a:ext>
            </a:extLst>
          </p:cNvPr>
          <p:cNvSpPr txBox="1"/>
          <p:nvPr/>
        </p:nvSpPr>
        <p:spPr>
          <a:xfrm>
            <a:off x="1994263" y="5259977"/>
            <a:ext cx="289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시작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FCB25-2F3B-7F4E-55EB-22344D7F9085}"/>
              </a:ext>
            </a:extLst>
          </p:cNvPr>
          <p:cNvSpPr txBox="1"/>
          <p:nvPr/>
        </p:nvSpPr>
        <p:spPr>
          <a:xfrm>
            <a:off x="7624354" y="5258397"/>
            <a:ext cx="289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종료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3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8E84-0B34-A600-EA4A-23A3480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19F5-7A65-856F-1829-D585FB6D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다채로움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717046-025E-E47C-0A05-9E8CFD0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657DC-4A46-B3F3-CC52-D1B5694B717C}"/>
              </a:ext>
            </a:extLst>
          </p:cNvPr>
          <p:cNvSpPr/>
          <p:nvPr/>
        </p:nvSpPr>
        <p:spPr>
          <a:xfrm>
            <a:off x="562098" y="341415"/>
            <a:ext cx="11067803" cy="6175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52C2-F95B-1C54-9AF7-FB4CB8076D7C}"/>
              </a:ext>
            </a:extLst>
          </p:cNvPr>
          <p:cNvSpPr txBox="1"/>
          <p:nvPr/>
        </p:nvSpPr>
        <p:spPr>
          <a:xfrm>
            <a:off x="1066798" y="1951709"/>
            <a:ext cx="4712495" cy="27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종료 화면의 </a:t>
            </a:r>
            <a:r>
              <a:rPr lang="en-US" altLang="ko-KR" dirty="0"/>
              <a:t>Restart </a:t>
            </a:r>
            <a:r>
              <a:rPr lang="ko-KR" altLang="en-US" dirty="0"/>
              <a:t>버튼을 눌렀을 때 </a:t>
            </a:r>
            <a:r>
              <a:rPr lang="en-US" altLang="ko-KR" dirty="0"/>
              <a:t>OnClickRestart </a:t>
            </a:r>
            <a:r>
              <a:rPr lang="ko-KR" altLang="en-US" dirty="0"/>
              <a:t>함수 실행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재시작은 </a:t>
            </a:r>
            <a:r>
              <a:rPr lang="en-US" altLang="ko-KR" dirty="0"/>
              <a:t>Scene</a:t>
            </a:r>
            <a:r>
              <a:rPr lang="ko-KR" altLang="en-US" dirty="0"/>
              <a:t>을 다시 불러오는 것으로 구현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73BC5-074E-8AB1-6B16-24AFCE74E2C1}"/>
              </a:ext>
            </a:extLst>
          </p:cNvPr>
          <p:cNvSpPr txBox="1"/>
          <p:nvPr/>
        </p:nvSpPr>
        <p:spPr>
          <a:xfrm>
            <a:off x="562097" y="811239"/>
            <a:ext cx="11067802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게임 재시작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A0E8ED-9B81-D7B2-DA09-3256861D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3" y="2103120"/>
            <a:ext cx="3397425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20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Noto Sans">
      <a:majorFont>
        <a:latin typeface="Noto Sans KR"/>
        <a:ea typeface="Noto Sans KR"/>
        <a:cs typeface=""/>
      </a:majorFont>
      <a:minorFont>
        <a:latin typeface="Noto Sans KR"/>
        <a:ea typeface="Noto Sans KR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307</Words>
  <Application>Microsoft Office PowerPoint</Application>
  <PresentationFormat>와이드스크린</PresentationFormat>
  <Paragraphs>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Noto Sans KR</vt:lpstr>
      <vt:lpstr>Arial</vt:lpstr>
      <vt:lpstr>Garamond</vt:lpstr>
      <vt:lpstr>SavonVTI</vt:lpstr>
      <vt:lpstr>게임 프로그래밍</vt:lpstr>
      <vt:lpstr>PowerPoint 프레젠테이션</vt:lpstr>
      <vt:lpstr>기존의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</dc:title>
  <dc:creator>부용 정</dc:creator>
  <cp:lastModifiedBy>부용 정</cp:lastModifiedBy>
  <cp:revision>7</cp:revision>
  <dcterms:created xsi:type="dcterms:W3CDTF">2023-12-10T15:05:13Z</dcterms:created>
  <dcterms:modified xsi:type="dcterms:W3CDTF">2023-12-10T17:29:28Z</dcterms:modified>
</cp:coreProperties>
</file>