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0:41:38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71 134,'12'-1,"-1"0,21-4,1-1,313-17,5 24,-137 2,-154-3,110 15,135 24,-117-18,-7-1,119 18,-2-4,-118-18,111 11,-75-23,-128-6,-72 1,1 0,-1-2,1 0,-1 0,0-2,0 0,0-1,25-13,-20 7,-1 0,0-1,-1-1,-1-1,25-25,-42 40,0-1,-1 0,1 1,0-1,0 0,-1 0,1 0,0 0,-1 0,1 0,-1 0,1 0,-1 0,0 0,1 0,-1 0,0 0,0 0,0 0,0 0,0-2,0 2,-1 0,1 0,-1 1,1-1,-1 0,0 1,1-1,-1 0,0 1,1-1,-1 1,0-1,0 1,1 0,-1-1,0 1,0 0,0-1,0 1,-1 0,-6-1,1 0,-1 0,0 1,-13 1,2 2,1 1,0 0,-21 9,18-6,-37 8,-111 0,48-6,-348 12,437-20,0 2,-43 10,-8 1,-406 2,439-16,33 1,-1 1,1 0,-22 7,-29 3,-391-2,315-12,-155 26,86-3,103-14,-219 6,299-13,16 1,0-1,-1 0,1-1,0-1,-18-3,29 4,0 0,0-1,-1 1,1 0,0-1,0 0,1 0,-1 0,0 0,1 0,-1 0,1-1,-1 1,1-1,0 0,0 1,0-1,1 0,-1 0,1 0,0-1,-1 1,1 0,1 0,-1-1,0 1,1-5,-3-45,7-99,-4 149,0 0,0 0,1 0,-1 0,1 0,0 0,-1 1,1-1,1 0,-1 0,0 1,1-1,-1 0,1 1,0 0,2-3,-1 3,0 0,0 0,0 1,0-1,0 1,1 0,-1 0,0 0,1 0,-1 0,1 1,-1 0,7 0,375 1,-174 3,-52-6,180 7,-73 25,-95-9,-151-19,475 41,-450-42,481 13,-213-26,-92-21,-140 19,-64 10,-1 0,0-1,0-1,0-1,-1 0,0-1,18-12,-12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51:51.5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3316 313 24575,'0'0'0,"-3"0"0,-4 0 0,-13 0 0,-3 0 0,-2 0 0,-2-3 0,1 0 0,1-4 0,0 1 0,-1 1 0,-3 1 0,0-2 0,-3 1 0,0 0 0,-4-1 0,-6-6 0,-2-2 0,-2-2 0,2-2 0,6 4 0,6 3 0,5 3 0,5 4 0,0-2 0,2 2 0,1-2 0,1 0 0,-2 1 0,-7-1 0,1 0 0,-3 2 0,-5-3 0,-4 2 0,-4 0 0,-10-4 0,1 0 0,-2 1 0,-2-1 0,4-2 0,0 2 0,5-2 0,1 3 0,-7 1 0,0 3 0,-2-2 0,-5 1 0,0 2 0,4 0 0,3 1 0,4 1 0,2 1 0,8 0 0,2 0 0,3 0 0,-2 1 0,4-1 0,-4 0 0,-2 0 0,-4 0 0,0 0 0,-9 0 0,1 0 0,6 0 0,3 3 0,7 1 0,2-1 0,2 3 0,0-1 0,2 0 0,-7 2 0,3-2 0,-5 0 0,0 2 0,0 1 0,0 4 0,2-2 0,-4 1 0,5-1 0,-4 0 0,2 1 0,3-1 0,-3 1 0,-2 0 0,0 2 0,3-1 0,4-4 0,8 1 0,-3 2 0,3 0 0,1 3 0,-2 4 0,1-3 0,-2 5 0,1-1 0,5 1 0,4-2 0,6 0 0,3 3 0,2 6 0,3 0 0,0-2 0,1-1 0,0 1 0,0-2 0,0-2 0,-1-1 0,0-2 0,7-1 0,6 10 0,7 6 0,3 6 0,3 9 0,2 3 0,0-5 0,1-2 0,-3-9 0,-2-5 0,3-9 0,-1-8 0,8-5 0,12 1 0,11 2 0,3-2 0,1 2 0,-1 1 0,3-2 0,-5 1 0,-6-2 0,-6-3 0,-9-1 0,0-2 0,-6-2 0,2 2 0,9 7 0,1 0 0,7-1 0,1-2 0,8 1 0,-3-2 0,-1-1 0,-8-2 0,-2-1 0,-2-1 0,5-1 0,6 0 0,6 0 0,10 0 0,6 0 0,-2-1 0,2 1 0,4 0 0,5 0 0,5 0 0,-3 0 0,-4 0 0,-5 0 0,-14 0 0,-15 0 0,-5 0 0,-7 0 0,-9-3 0,0 0 0,10-1 0,4-2 0,2 1 0,2-3 0,-6 2 0,-1-3 0,-1 1 0,0-1 0,4 1 0,3-4 0,2 1 0,-1-2 0,-3 0 0,-3 2 0,-6-1 0,-2 3 0,-5 2 0,-4-1 0,-3-4 0,-1 0 0,1-4 0,-1-1 0,0-1 0,-4-4 0,-4-6 0,-4-3 0,-3 1 0,-2 2 0,-2 4 0,0 2 0,-4 6 0,-7 5 0,-3 1 0,-9-3 0,-1 2 0,-1 2 0,1 2 0,-1 3 0,2-2 0,4-1 0,3-4 0,1-1 0,3-2 0,7 1 0,4 0 0,5-3 0,7-8 0,1-1 0,-1 0 0,-2 1 0,-3 3 0,-2 1 0,-2 2 0,-4 4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EC4C2-9C8B-DE24-A484-D5B74926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A25A6-A476-AAAA-1680-FFEB24689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0E46-5477-1F8F-FF95-D2A5249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EE939-38EE-2688-6ECC-FBCAB0E2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2DEE5-5BA6-8ABB-53A9-C7539823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6046-2E0F-63A3-F30D-EF33AF7F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517EB-F87A-A75A-AB9D-D3F019B9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AF46C-89D9-766E-B39B-4C84710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20460-9830-9598-F55E-4598FB0B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FCBA-FCD1-8E5E-8C05-6E933160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3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BA988E-F8FF-8F12-04AC-7F6D0B99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047B5A-BCD3-BE4E-4CB3-B6185C28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7A1E1-A7DA-92D8-AA98-173CA898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C13F6-8331-820F-699E-9F588856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E1EB0-BF3C-022F-C5B3-5099C3A5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209F0-E534-E63F-760A-094930B1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DC127-B403-5FC6-DB70-137C2D60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21B2B-19D2-C7D2-369A-2B365E86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40B3E-ED7B-00FE-2E81-1570BD02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26873-1867-8334-1081-2211D9BC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3188-5BC1-024F-06B0-2FF752B8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DBEAB-F026-068A-0D5B-5699B77C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F02B-1C6E-4657-1909-2B68386E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B421A-01CB-9AEE-1EDD-F2A0989C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99359-7B38-7D1A-2CCA-11241619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4DBB4-8D2F-CB64-1A1C-1F3D2DB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122-37C4-E490-9935-C2E356B64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8F78E-F5E4-043B-80B8-02CCFDA7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71BD5-0208-4FFC-0BAD-7165DAD2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49AAF-AFE4-48F4-27C2-33C0319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BF351-E7E8-2EB4-3CC3-B9A691A4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3DFAD-DE64-E681-B3BD-5C1AC6BE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C6599-01EA-0B45-AFFF-38CF5E30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AD07A4-DFBD-70A1-DAA0-1D620C9F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88D7D6-80DA-9764-4601-A2AD5773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DA8C9-B17D-5850-CFA3-965F47F8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68E4C0-CD0D-7D3B-2669-5611E56E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DABC52-AF12-A716-AE53-8A31C725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5489F9-68C6-6AEB-CD13-A1DCB0F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76439-D2E5-17D9-868C-374CC0D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B79DD-DF23-386E-C7FE-0A16C672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E6F71A-BDC3-DFBC-C8B8-6ACF0F9E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C2909-1258-7BA2-452A-164B3EB5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AD323-CF13-8A34-D1ED-4AB6BB64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BDBAC-76AD-44EB-CD7F-9C7B32A0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0A91A-8BD8-B01D-E986-AD780FA4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66664-0715-A70B-AB16-99244BE8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76A28-3168-7FBA-9EF2-B1A9C303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8514F-450D-405C-C2AB-6613DD9D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FC4E2-0B19-2D40-C0D7-D4D839C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5E156-CB35-FE46-7D41-3F11AAA2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D7D8F-3C72-E9BA-4636-613CE80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DBD23-3D37-3FDB-1B38-55124D7F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684CE-9E80-45BC-2D54-9415BC66B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54759-5389-5BD8-5464-497D49A0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30EB3-5DA1-A007-9627-5A86F021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F6374-A7B2-C22A-BD6C-EAA3E243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698-1970-7B41-EFEB-FD97C2C4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D67CA8-2F83-CAFB-C4FA-0A451D29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D7CCA-3C47-1674-2EBD-4B2D6513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4BC26-7780-34D8-F1FC-5E274AC8D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BC4F-83DF-4C35-81B6-81082F336D3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335F1-9A62-555C-B765-854005A1E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C6268-E03E-3D1C-129A-0A988E64F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E827-562A-485E-9FF1-F755CEC1F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.co.kr/board/maple/2304/18933" TargetMode="External"/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fzNMd3Tu1Zw?si=3AuiZdXwNcxQqrl2" TargetMode="External"/><Relationship Id="rId4" Type="http://schemas.openxmlformats.org/officeDocument/2006/relationships/hyperlink" Target="https://wqwq.tistory.com/7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FD5A-EBDB-EBB2-3C9F-B0FADD2FC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F931F-B6C6-46E6-54CC-07A083171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업그레이드 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ACDCE-7CC7-A4AF-770E-082A144283C1}"/>
              </a:ext>
            </a:extLst>
          </p:cNvPr>
          <p:cNvSpPr txBox="1"/>
          <p:nvPr/>
        </p:nvSpPr>
        <p:spPr>
          <a:xfrm>
            <a:off x="9228117" y="6050478"/>
            <a:ext cx="287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2023.11.15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2019675055 </a:t>
            </a:r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정부용</a:t>
            </a:r>
          </a:p>
        </p:txBody>
      </p:sp>
    </p:spTree>
    <p:extLst>
      <p:ext uri="{BB962C8B-B14F-4D97-AF65-F5344CB8AC3E}">
        <p14:creationId xmlns:p14="http://schemas.microsoft.com/office/powerpoint/2010/main" val="74217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재시작 기능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게임을 새로 시작할 때 필요한 값들을 초기화 해주고 시작한다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버튼으로 재시작이 가능하고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시작 메뉴에선 비활성화 시키고 게임이 한 번 종료된 시점에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stop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함수에서 활성화 시킨다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E770A-6F4E-D542-DF03-2A200124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48" y="832859"/>
            <a:ext cx="3161175" cy="2099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44FB3F-F7C7-C64E-7338-98D49337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48" y="3188266"/>
            <a:ext cx="3116880" cy="2024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EAB27F-9200-041C-C940-2BA55DA7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848" y="5469152"/>
            <a:ext cx="5437053" cy="7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1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음악 추가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음악 재생에 필요한 음악을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Audio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객체에 추가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start function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bgm.play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()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게임 실행 시 음악도 같이 실행한다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1D815-02CC-84D1-4E38-B32DD056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16" y="989341"/>
            <a:ext cx="4365175" cy="4822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7B224-1DF8-080C-EA34-F2C01145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16" y="2253966"/>
            <a:ext cx="2669459" cy="2496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63D981C-92B7-61A8-F386-2FEAD0B6D7A2}"/>
                  </a:ext>
                </a:extLst>
              </p14:cNvPr>
              <p14:cNvContentPartPr/>
              <p14:nvPr/>
            </p14:nvContentPartPr>
            <p14:xfrm>
              <a:off x="7006471" y="4476879"/>
              <a:ext cx="1259640" cy="420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63D981C-92B7-61A8-F386-2FEAD0B6D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8831" y="4459239"/>
                <a:ext cx="129528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47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FD5A-EBDB-EBB2-3C9F-B0FADD2F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7515"/>
            <a:ext cx="9144000" cy="90244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340468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FD5A-EBDB-EBB2-3C9F-B0FADD2F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371660"/>
            <a:ext cx="4625094" cy="9024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References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905E2-A7C9-A77E-C5B7-CA3F0427975B}"/>
              </a:ext>
            </a:extLst>
          </p:cNvPr>
          <p:cNvSpPr txBox="1"/>
          <p:nvPr/>
        </p:nvSpPr>
        <p:spPr>
          <a:xfrm>
            <a:off x="1114978" y="1846498"/>
            <a:ext cx="967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원본 게임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게임 캐릭터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4"/>
              </a:rPr>
              <a:t>게임 배경</a:t>
            </a:r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음악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47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FD5A-EBDB-EBB2-3C9F-B0FADD2F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7515"/>
            <a:ext cx="9144000" cy="90244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8066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업그레이드한 기능들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F2AF3-4F81-EDE7-8824-770CDF9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버튼으로 하던 게임 방식을 키보드 방향키 입력으로 변환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난이도를 </a:t>
            </a:r>
            <a:r>
              <a:rPr lang="en-US" altLang="ko-KR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단계로 나눔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최고 점수를 저장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캐릭터를 사각형에서 이미지로 변환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이미지 추가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시작 버튼을 눌러야 시작하게 수정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재시작 기능 추가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음악 추가</a:t>
            </a:r>
          </a:p>
        </p:txBody>
      </p:sp>
    </p:spTree>
    <p:extLst>
      <p:ext uri="{BB962C8B-B14F-4D97-AF65-F5344CB8AC3E}">
        <p14:creationId xmlns:p14="http://schemas.microsoft.com/office/powerpoint/2010/main" val="40362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키보드 방향키 입력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7861EC5-55A3-03AF-A568-6FA498826FAF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KeyDownHandler: Key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누르고 있을 때 기존에 있던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move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함수를 사용해서 움직임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KeyUpHandler: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키보드를 뗐을 때 움직임 멈춤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DB6D02-F173-675D-ED08-7DCC1AAA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951877"/>
            <a:ext cx="6588369" cy="49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난이도 설정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CF9D04-8315-6919-71B2-084E8D3E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19" y="2253966"/>
            <a:ext cx="3380527" cy="365215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시작할 때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초기화하고 점수에 따른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Level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최대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까지 올려준다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Score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만드는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component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활용해서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Level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화면에 표시함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난이도는 기존에 장애물을 생성해주던 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everyinterval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(150)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(150 – (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myGameArea.level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* 20))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바꿔 장애물의 간격을 좁히는 것으로 난이도 설정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5C365-DD23-C858-9EA8-815E42F3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06" y="951877"/>
            <a:ext cx="6117251" cy="122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E48A8-310D-D62A-ED21-5F08AE3B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06" y="2384754"/>
            <a:ext cx="2508597" cy="183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4BB333-4EC7-44B2-E56B-EABD19F6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910" y="2384753"/>
            <a:ext cx="3054547" cy="18322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BEB609-0560-1CFE-2677-520E8480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632" y="4473246"/>
            <a:ext cx="3380527" cy="20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0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최고 점수 저장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로컬 스토리지</a:t>
            </a:r>
            <a:r>
              <a:rPr 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사용해서 최고 점수를 저장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종료 시 현재 점수와 비교하여 최고 점수를 갱신하여 반영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877FDE-7A4C-BBF1-E19D-9C07A83B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88" y="951877"/>
            <a:ext cx="5573471" cy="22436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0F3342-E666-67D0-5FAC-729DCD3D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88" y="3429000"/>
            <a:ext cx="4887432" cy="2898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E2864C3-84F2-856E-B1C8-FD79EE04B90E}"/>
                  </a:ext>
                </a:extLst>
              </p14:cNvPr>
              <p14:cNvContentPartPr/>
              <p14:nvPr/>
            </p14:nvContentPartPr>
            <p14:xfrm>
              <a:off x="5873911" y="5927679"/>
              <a:ext cx="1321200" cy="131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E2864C3-84F2-856E-B1C8-FD79EE04B9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0271" y="5820039"/>
                <a:ext cx="142884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9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캐릭터 이미지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Component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생성자에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image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 경우를 추가</a:t>
            </a: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9CDCF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myGamePiece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new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component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"character.png"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"image"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);</a:t>
            </a:r>
            <a:endParaRPr lang="en-US" altLang="ko-KR" sz="1100" b="0" dirty="0">
              <a:solidFill>
                <a:srgbClr val="CCCCCC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위의 형태로 게임 캐릭터를 생성</a:t>
            </a: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329F5-57A5-A49D-808F-CE4C572B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17" y="951877"/>
            <a:ext cx="4446448" cy="12359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58DD21-AA5F-10AD-965F-B0FBA93C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17" y="2941587"/>
            <a:ext cx="4446448" cy="17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338052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배경화면 추가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Canvas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지정된 이미지 </a:t>
            </a:r>
            <a:r>
              <a:rPr lang="en-US" altLang="ko-KR" sz="16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불러옴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316D4-F906-4F67-BE72-3CE120AC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83" y="951877"/>
            <a:ext cx="5020163" cy="18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6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790" y="692009"/>
            <a:ext cx="6112187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캐릭터 </a:t>
            </a:r>
            <a:r>
              <a:rPr lang="en-US" altLang="ko-KR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화면 추가 적용 결과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9180B-A9A1-C00B-1649-63131357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8" y="1980577"/>
            <a:ext cx="5464968" cy="41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5A3A-F6A2-75E3-339F-F50AA229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951877"/>
            <a:ext cx="4269515" cy="519736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게임 시작 버튼을 눌러 시작</a:t>
            </a:r>
            <a:endParaRPr lang="en-US" altLang="ko-KR" sz="2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C7FF739-75F5-0024-949D-9940676F3E9D}"/>
              </a:ext>
            </a:extLst>
          </p:cNvPr>
          <p:cNvSpPr txBox="1">
            <a:spLocks/>
          </p:cNvSpPr>
          <p:nvPr/>
        </p:nvSpPr>
        <p:spPr>
          <a:xfrm>
            <a:off x="910119" y="2253966"/>
            <a:ext cx="3380527" cy="365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Play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버튼을 누르면 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startGame()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실행하게 함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9CDC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Start</a:t>
            </a:r>
            <a:r>
              <a:rPr lang="ko-KR" altLang="en-US" sz="1100" dirty="0">
                <a:solidFill>
                  <a:srgbClr val="9CDC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function</a:t>
            </a:r>
            <a:r>
              <a:rPr lang="ko-KR" altLang="en-US" sz="1100" dirty="0">
                <a:solidFill>
                  <a:srgbClr val="9CDCF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document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getElementById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＂game-menu＂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display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＇none’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; 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사용하여 게임 시작 시 비활성화</a:t>
            </a:r>
            <a:endParaRPr lang="en-US" altLang="ko-KR" sz="1100" b="0" dirty="0">
              <a:solidFill>
                <a:srgbClr val="D4D4D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F0EC1-43EF-CB22-DC7C-BFDB8F2A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68" y="951877"/>
            <a:ext cx="3885771" cy="1834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E00AFD-1A02-00D4-27CB-F9233E4F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68" y="3429000"/>
            <a:ext cx="3885771" cy="22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303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KR</vt:lpstr>
      <vt:lpstr>맑은 고딕</vt:lpstr>
      <vt:lpstr>Arial</vt:lpstr>
      <vt:lpstr>Office 테마</vt:lpstr>
      <vt:lpstr>게임프로그래밍</vt:lpstr>
      <vt:lpstr>업그레이드한 기능들</vt:lpstr>
      <vt:lpstr>키보드 방향키 입력</vt:lpstr>
      <vt:lpstr>게임 난이도 설정</vt:lpstr>
      <vt:lpstr>최고 점수 저장</vt:lpstr>
      <vt:lpstr>게임 캐릭터 이미지</vt:lpstr>
      <vt:lpstr>게임 배경화면 추가</vt:lpstr>
      <vt:lpstr>게임 캐릭터 &amp; 배경 화면 추가 적용 결과</vt:lpstr>
      <vt:lpstr>게임 시작 버튼을 눌러 시작</vt:lpstr>
      <vt:lpstr>게임 재시작 기능</vt:lpstr>
      <vt:lpstr>음악 추가</vt:lpstr>
      <vt:lpstr>게임 실행</vt:lpstr>
      <vt:lpstr>References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</dc:title>
  <dc:creator>부용 정</dc:creator>
  <cp:lastModifiedBy>부용 정</cp:lastModifiedBy>
  <cp:revision>5</cp:revision>
  <dcterms:created xsi:type="dcterms:W3CDTF">2023-11-14T08:48:33Z</dcterms:created>
  <dcterms:modified xsi:type="dcterms:W3CDTF">2023-11-14T11:01:03Z</dcterms:modified>
</cp:coreProperties>
</file>