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5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4FF33-14B2-F1BB-7228-DAE5DE518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21BFA-2DD5-5CE2-C077-A584F90E9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F3A88-9D52-B97B-1074-F33E7CB9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42019-01E0-0416-2924-C0C0E3FE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DB00A-22F4-83FF-05AE-DE458604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A895-60EF-56DA-5DA8-C2C91A8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8773A-DFF9-49D3-876C-19A39395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86C9E-DDE8-6692-0250-47DCE5C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A71E3-F5D3-C039-8793-F9B4385A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86923-0A79-343F-72EC-6C86E84B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1D133-FB83-8DA6-F752-AD7F784B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E86F6-3C7E-AA24-D6CD-C85CE9C9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592D3-B9B3-DC17-0300-46005C54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F59E5-B183-C52D-2A39-A2A66FE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C5743-2FA1-CB67-F81E-AF30571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CD48D-F34B-A386-E9D3-17B77BA9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BEEF2-9A77-8924-108B-E4C7A3E7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26C73-05AF-4F1D-D706-B2AACF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0F7EA-F0D0-319F-294E-9771EF22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E20A8-C01A-D5DD-4C2D-38A38AD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4881-BEDA-D859-9248-E865ACA0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BCCD2-14EB-74E3-976B-348CEAC5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39BC7-B1E0-CA4C-29D7-D8E451C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2A268-A7C2-54E3-8CD0-20E5859E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DCAA-F9CF-A444-9D8F-B999AC77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45D2E-D73B-CD64-2AEF-7282474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50CC1-8C1A-F6E0-7540-57C2B9BBD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B5F27C-638A-5FF5-EA97-3EAF7324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FB5BD-FB89-2086-8F6D-BCB7183E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936A5-F99A-E60E-8007-BDBB4D3E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ABCBC-2DED-3372-E76C-D890BAE8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55B-9596-5AC9-AE31-2343DEDF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3CCD-9957-863A-3A51-8EA58C4E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EEAE1-3BD2-0F8E-40D2-9D9A807F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CE99A-46EC-80D1-0D38-E34D51CD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3A60DE-93F7-1EC6-3024-89D801DD8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4F518-5D62-ED07-C898-28BC82AE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7AA14-2C8E-469F-79B7-D48CE15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E7B796-7B99-4CFE-FBBA-9B564051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B23EA-EB0C-BC23-3B83-4E2F8ED6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A3EE1-DEDC-BDBB-F80F-0EF19939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62E96-0735-4A9A-FC9B-4AAD1FA3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A448-68B8-3ACA-901B-09C5F427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9DF97E-57DC-1892-5AA5-D1373750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9BF52F-22E9-4D47-1C40-3C1843E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D4E97-36D3-30A6-985F-648BA0C7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9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88B8-E014-F228-060E-29A3D629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14864-3A97-DA7D-ED25-160759F2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8E858-A845-64EC-90B2-5B76E5FC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0BB1B-581C-901D-992D-825A5D33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2C1-C546-FDC5-0C45-1BEEC9C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05CE1-269D-8E0A-F2A7-508EFD29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D038E-8ED0-3ECE-3898-3CE069C6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74403-AF7C-1C2A-578E-1433307C0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4CB4F-21F7-0BDF-6F03-ADA6FAF7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DB36B-598E-BEBD-9F7F-796BC3CF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A69BA-8869-5D0B-5D6D-7A74DBC7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6646A-51B6-B731-C281-D0E22AD6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5C36B-11E0-0C9B-E396-7635807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03D33-EF07-8CD6-D5E3-6D4FB9D8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DD3EF-8606-CBF0-6610-2DD820A0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86A6-7D8A-4D1F-B3B6-5F1237183A16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7522D-5A59-650E-1CD4-B03B4CB77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47C4-A4F1-6EDE-A8C8-9CA2ECAE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B915-2A00-48F1-9A38-8E941022D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00A4-083D-89EE-C753-BB3A6BA7A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4263"/>
            <a:ext cx="9144000" cy="147928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921FD-DA35-46E7-8AEE-DF2598A9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3275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업그레이드 과제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바이오리듬 계산기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B48AB-2104-DF33-6891-D02260A10DF3}"/>
              </a:ext>
            </a:extLst>
          </p:cNvPr>
          <p:cNvSpPr txBox="1"/>
          <p:nvPr/>
        </p:nvSpPr>
        <p:spPr>
          <a:xfrm>
            <a:off x="8158348" y="5824847"/>
            <a:ext cx="35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발표일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2023.10.11</a:t>
            </a:r>
          </a:p>
          <a:p>
            <a:pPr lvl="2"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2019675055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정부용</a:t>
            </a:r>
          </a:p>
        </p:txBody>
      </p:sp>
    </p:spTree>
    <p:extLst>
      <p:ext uri="{BB962C8B-B14F-4D97-AF65-F5344CB8AC3E}">
        <p14:creationId xmlns:p14="http://schemas.microsoft.com/office/powerpoint/2010/main" val="122993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Main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Logic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 선언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setTextcolor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사용으로 색상변경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18824CF-CAFB-F2FE-4A12-8AE9D1E6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9" y="1679019"/>
            <a:ext cx="3936227" cy="3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1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3A453DD-064A-E7BF-41A6-5BEEA760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12" y="1679020"/>
            <a:ext cx="5057939" cy="4608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Main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Logic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Choice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변수를 입력 받아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GO_NEXT(1)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getInfo()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사용해 사용자 정보를 가져와 바이오리듬을 계산하여 표시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CHANGE_INFO(2)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setInfo()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프로그램을 실행하면 계산을 할지 정보를 변경할지 선택하는 메뉴가 나옴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A27BE30-B03A-DDD3-3C3D-C5205C2B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03" y="1613208"/>
            <a:ext cx="5410478" cy="2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0A5D51-8D4C-B971-20CC-58BF2D76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56" y="1613208"/>
            <a:ext cx="5442229" cy="4686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바이오리듬 계산으로 넘어가면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user.txt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정보를 읽어 화면에 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이름과 생년월일 표시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특정월을 입력하여 결과 확인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유저 정보 변경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C5EB35C-8C5C-398B-60C1-972B44F6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55" y="1613208"/>
            <a:ext cx="5442229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0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CC68EAB-F795-C569-B310-694E5710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55" y="1606857"/>
            <a:ext cx="5382538" cy="21337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변경할 이름과 생년월일을 형식에 따라 작성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User.txt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확인하면 올바르게 변경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125277-525B-55A2-63A7-9389682D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12" y="1612795"/>
            <a:ext cx="3470263" cy="25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00A4-083D-89EE-C753-BB3A6BA7A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3354"/>
            <a:ext cx="9144000" cy="147928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193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개선 사항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 리뷰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129738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6714506" cy="422553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텍스트 파일에 유저의 정보를 저장함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생년월일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유저 정보를 저장한 텍스트 파일을 불러와 생년월일 입력 필요 없어짐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유저 정보를 바꿀 수 있음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바이오리듬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 변경 메뉴 추가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8369F64-C414-06FF-B642-7EBCFC30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28" y="1243034"/>
            <a:ext cx="3805524" cy="4130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64898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5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65CE83-158A-802E-4C8F-76844FD6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28" y="1243034"/>
            <a:ext cx="3805524" cy="41305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 리뷰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변경된 부분을 위주로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구조체를 사용하여 사용자 정보에 대한 데이터를 묶음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7557"/>
            <a:ext cx="10515599" cy="447699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strcpy(</a:t>
            </a:r>
            <a:r>
              <a:rPr lang="ko-KR" altLang="en-US" b="1" i="0" dirty="0">
                <a:solidFill>
                  <a:schemeClr val="bg1">
                    <a:lumMod val="85000"/>
                  </a:schemeClr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대상문자열</a:t>
            </a:r>
            <a:r>
              <a:rPr lang="en-US" altLang="ko-KR" b="1" i="0" dirty="0">
                <a:solidFill>
                  <a:schemeClr val="bg1">
                    <a:lumMod val="85000"/>
                  </a:schemeClr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b="1" i="0" dirty="0">
                <a:solidFill>
                  <a:schemeClr val="bg1">
                    <a:lumMod val="85000"/>
                  </a:schemeClr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원본문자열</a:t>
            </a:r>
            <a:r>
              <a:rPr lang="en-US" altLang="ko-KR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);</a:t>
            </a:r>
            <a:endParaRPr lang="ko-KR" altLang="en-US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char *strcpy(char *_Dest, char const *_Source);</a:t>
            </a:r>
          </a:p>
          <a:p>
            <a:pPr marL="457200" lvl="1" indent="0" algn="l">
              <a:buNone/>
            </a:pPr>
            <a:endParaRPr lang="en-US" altLang="ko-KR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sv-SE" altLang="ko-KR" b="1" i="0" dirty="0">
                <a:solidFill>
                  <a:schemeClr val="bg1">
                    <a:lumMod val="85000"/>
                  </a:schemeClr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strtok(char* str, char* delimiters); </a:t>
            </a:r>
          </a:p>
          <a:p>
            <a:pPr lvl="1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delimiters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기준으로 분리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fgets(char *str, int numChars, FILE *stream)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입출력 스트림에서 문자열을 가져옴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 읽은 문자열 저장할 메모리 주소 넘겨줌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sprintf(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 *buffer, const char *format-string, argument-list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버퍼에 일련의 문자와 값의 형식을 지정하고 저장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99455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03CCE2-1BDB-A8C3-011A-D9B3CF26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48" y="1412214"/>
            <a:ext cx="4919899" cy="52498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 getInfo()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user.txt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파일을 읽어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“:”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기준으로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split,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key (name, birth) value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받음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공백을 제거하고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name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넣는다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Birth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‘-’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구분하여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year, month, day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한 번 더 나눠준다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2A8286-2827-FE7B-5784-0B2FA5D9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48" y="1408099"/>
            <a:ext cx="4919899" cy="52498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 setInfo()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변경할 이름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생년월일을 입력 받아 변수에 저장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임시 파일을 만들어 변경된 정보를 저장한다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C4AA87-FE8C-0B43-636A-156B59C9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47" y="1408098"/>
            <a:ext cx="4919899" cy="52498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 setInfo()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getInfo()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똑같은 로직으로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key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찾는다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Key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바탕으로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저장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바뀐 정보를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temp.txt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넣고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user.txt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복사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DFF4-BDAA-6A04-0AE7-D763CD1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 setTextcolor(int color_number)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4DF8A-3362-D825-14B2-70E17C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021"/>
            <a:ext cx="5257800" cy="422553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Console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 글자 색상 변경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746D97-4DC2-75A5-F4E6-6B02EF5EA479}"/>
              </a:ext>
            </a:extLst>
          </p:cNvPr>
          <p:cNvCxnSpPr>
            <a:cxnSpLocks/>
          </p:cNvCxnSpPr>
          <p:nvPr/>
        </p:nvCxnSpPr>
        <p:spPr>
          <a:xfrm>
            <a:off x="914400" y="1690688"/>
            <a:ext cx="48570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DA8783A-389C-2D36-7CBB-9ABF3AED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37" y="2174710"/>
            <a:ext cx="5087233" cy="11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342</Words>
  <Application>Microsoft Office PowerPoint</Application>
  <PresentationFormat>와이드스크린</PresentationFormat>
  <Paragraphs>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 Sans KR Medium</vt:lpstr>
      <vt:lpstr>맑은 고딕</vt:lpstr>
      <vt:lpstr>Arial</vt:lpstr>
      <vt:lpstr>Office 테마</vt:lpstr>
      <vt:lpstr>게임프로그래밍</vt:lpstr>
      <vt:lpstr>목차</vt:lpstr>
      <vt:lpstr>개선 사항</vt:lpstr>
      <vt:lpstr>코드 리뷰 : 변경된 부분을 위주로</vt:lpstr>
      <vt:lpstr>함수 설명</vt:lpstr>
      <vt:lpstr>Void getInfo()</vt:lpstr>
      <vt:lpstr>Void setInfo()</vt:lpstr>
      <vt:lpstr>Void setInfo()</vt:lpstr>
      <vt:lpstr>Void setTextcolor(int color_number)</vt:lpstr>
      <vt:lpstr>Main Logic</vt:lpstr>
      <vt:lpstr>Main Logic</vt:lpstr>
      <vt:lpstr>프로그램 실행</vt:lpstr>
      <vt:lpstr>프로그램 실행</vt:lpstr>
      <vt:lpstr>프로그램 실행</vt:lpstr>
      <vt:lpstr>프로그램 실행</vt:lpstr>
      <vt:lpstr>프로그램 실행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</dc:title>
  <dc:creator>부용 정</dc:creator>
  <cp:lastModifiedBy>부용 정</cp:lastModifiedBy>
  <cp:revision>10</cp:revision>
  <dcterms:created xsi:type="dcterms:W3CDTF">2023-10-10T11:14:14Z</dcterms:created>
  <dcterms:modified xsi:type="dcterms:W3CDTF">2023-10-10T13:01:14Z</dcterms:modified>
</cp:coreProperties>
</file>