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7" r:id="rId5"/>
    <p:sldId id="263" r:id="rId6"/>
    <p:sldId id="265" r:id="rId7"/>
    <p:sldId id="264" r:id="rId8"/>
    <p:sldId id="258" r:id="rId9"/>
    <p:sldId id="266" r:id="rId10"/>
    <p:sldId id="269" r:id="rId11"/>
    <p:sldId id="267" r:id="rId12"/>
    <p:sldId id="268" r:id="rId13"/>
    <p:sldId id="271" r:id="rId14"/>
    <p:sldId id="25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94818"/>
  </p:normalViewPr>
  <p:slideViewPr>
    <p:cSldViewPr snapToGrid="0" snapToObjects="1">
      <p:cViewPr varScale="1">
        <p:scale>
          <a:sx n="84" d="100"/>
          <a:sy n="84"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3DCE7-808D-ED43-92C9-5A63C3B78A87}"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3040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3DCE7-808D-ED43-92C9-5A63C3B78A87}"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97359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3DCE7-808D-ED43-92C9-5A63C3B78A87}"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497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3DCE7-808D-ED43-92C9-5A63C3B78A87}"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656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3DCE7-808D-ED43-92C9-5A63C3B78A87}"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13117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3DCE7-808D-ED43-92C9-5A63C3B78A87}"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65337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3DCE7-808D-ED43-92C9-5A63C3B78A87}"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85948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3DCE7-808D-ED43-92C9-5A63C3B78A87}"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91454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3DCE7-808D-ED43-92C9-5A63C3B78A87}"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60841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3DCE7-808D-ED43-92C9-5A63C3B78A87}"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75689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3DCE7-808D-ED43-92C9-5A63C3B78A87}"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B861D-5528-EE46-B215-2FFEF6155B6A}" type="slidenum">
              <a:rPr lang="en-US" smtClean="0"/>
              <a:t>‹#›</a:t>
            </a:fld>
            <a:endParaRPr lang="en-US"/>
          </a:p>
        </p:txBody>
      </p:sp>
    </p:spTree>
    <p:extLst>
      <p:ext uri="{BB962C8B-B14F-4D97-AF65-F5344CB8AC3E}">
        <p14:creationId xmlns:p14="http://schemas.microsoft.com/office/powerpoint/2010/main" val="17345751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3DCE7-808D-ED43-92C9-5A63C3B78A87}" type="datetimeFigureOut">
              <a:rPr lang="en-US" smtClean="0"/>
              <a:t>12/9/15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B861D-5528-EE46-B215-2FFEF6155B6A}" type="slidenum">
              <a:rPr lang="en-US" smtClean="0"/>
              <a:t>‹#›</a:t>
            </a:fld>
            <a:endParaRPr lang="en-US"/>
          </a:p>
        </p:txBody>
      </p:sp>
    </p:spTree>
    <p:extLst>
      <p:ext uri="{BB962C8B-B14F-4D97-AF65-F5344CB8AC3E}">
        <p14:creationId xmlns:p14="http://schemas.microsoft.com/office/powerpoint/2010/main" val="154038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41545"/>
          </a:xfrm>
        </p:spPr>
        <p:txBody>
          <a:bodyPr>
            <a:normAutofit/>
          </a:bodyPr>
          <a:lstStyle/>
          <a:p>
            <a:r>
              <a:rPr lang="en-US" sz="2400" dirty="0" smtClean="0"/>
              <a:t>Rapid Prototype</a:t>
            </a:r>
            <a:endParaRPr lang="en-US" sz="2400" dirty="0"/>
          </a:p>
        </p:txBody>
      </p:sp>
      <p:sp>
        <p:nvSpPr>
          <p:cNvPr id="4" name="TextBox 3"/>
          <p:cNvSpPr txBox="1"/>
          <p:nvPr/>
        </p:nvSpPr>
        <p:spPr>
          <a:xfrm>
            <a:off x="614597" y="1798820"/>
            <a:ext cx="11032760" cy="2308324"/>
          </a:xfrm>
          <a:prstGeom prst="rect">
            <a:avLst/>
          </a:prstGeom>
          <a:noFill/>
        </p:spPr>
        <p:txBody>
          <a:bodyPr wrap="square" rtlCol="0">
            <a:spAutoFit/>
          </a:bodyPr>
          <a:lstStyle/>
          <a:p>
            <a:r>
              <a:rPr lang="en-US" dirty="0" err="1" smtClean="0"/>
              <a:t>Mis</a:t>
            </a:r>
            <a:r>
              <a:rPr lang="en-US" dirty="0" smtClean="0"/>
              <a:t>-Conceptions: Every single screen has to be replicated in the rapid prototype. If a user selects a button and some new view comes up, the rapid prototype needs to be updated to show this.</a:t>
            </a:r>
          </a:p>
          <a:p>
            <a:endParaRPr lang="en-US" dirty="0" smtClean="0"/>
          </a:p>
          <a:p>
            <a:r>
              <a:rPr lang="en-US" dirty="0" smtClean="0"/>
              <a:t>Challenges: So many little details</a:t>
            </a:r>
          </a:p>
          <a:p>
            <a:endParaRPr lang="en-US" dirty="0" smtClean="0"/>
          </a:p>
          <a:p>
            <a:r>
              <a:rPr lang="en-US" dirty="0" smtClean="0"/>
              <a:t>Changes: At just about every increment and even iteration the rapid prototype changed</a:t>
            </a:r>
          </a:p>
          <a:p>
            <a:endParaRPr lang="en-US" dirty="0" smtClean="0"/>
          </a:p>
          <a:p>
            <a:r>
              <a:rPr lang="en-US" dirty="0" smtClean="0"/>
              <a:t>What we learned: Make sure it is rapid. Many changes will need to happen and we don’t want to waste time!</a:t>
            </a:r>
            <a:endParaRPr lang="en-US" dirty="0"/>
          </a:p>
        </p:txBody>
      </p:sp>
    </p:spTree>
    <p:extLst>
      <p:ext uri="{BB962C8B-B14F-4D97-AF65-F5344CB8AC3E}">
        <p14:creationId xmlns:p14="http://schemas.microsoft.com/office/powerpoint/2010/main" val="130345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50520"/>
            <a:ext cx="10058400" cy="6000482"/>
          </a:xfrm>
          <a:prstGeom prst="rect">
            <a:avLst/>
          </a:prstGeom>
        </p:spPr>
      </p:pic>
      <p:sp>
        <p:nvSpPr>
          <p:cNvPr id="5" name="TextBox 4"/>
          <p:cNvSpPr txBox="1"/>
          <p:nvPr/>
        </p:nvSpPr>
        <p:spPr>
          <a:xfrm>
            <a:off x="121920" y="914400"/>
            <a:ext cx="1844040" cy="646331"/>
          </a:xfrm>
          <a:prstGeom prst="rect">
            <a:avLst/>
          </a:prstGeom>
          <a:noFill/>
        </p:spPr>
        <p:txBody>
          <a:bodyPr wrap="square" rtlCol="0">
            <a:spAutoFit/>
          </a:bodyPr>
          <a:lstStyle/>
          <a:p>
            <a:r>
              <a:rPr lang="en-US" dirty="0" smtClean="0"/>
              <a:t>Final iteration of our state diagram</a:t>
            </a:r>
          </a:p>
        </p:txBody>
      </p:sp>
    </p:spTree>
    <p:extLst>
      <p:ext uri="{BB962C8B-B14F-4D97-AF65-F5344CB8AC3E}">
        <p14:creationId xmlns:p14="http://schemas.microsoft.com/office/powerpoint/2010/main" val="3130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13360"/>
            <a:ext cx="10058400" cy="5922334"/>
          </a:xfrm>
          <a:prstGeom prst="rect">
            <a:avLst/>
          </a:prstGeom>
        </p:spPr>
      </p:pic>
      <p:sp>
        <p:nvSpPr>
          <p:cNvPr id="5" name="TextBox 4"/>
          <p:cNvSpPr txBox="1"/>
          <p:nvPr/>
        </p:nvSpPr>
        <p:spPr>
          <a:xfrm>
            <a:off x="121920" y="1021080"/>
            <a:ext cx="2225040" cy="923330"/>
          </a:xfrm>
          <a:prstGeom prst="rect">
            <a:avLst/>
          </a:prstGeom>
          <a:noFill/>
        </p:spPr>
        <p:txBody>
          <a:bodyPr wrap="square" rtlCol="0">
            <a:spAutoFit/>
          </a:bodyPr>
          <a:lstStyle/>
          <a:p>
            <a:r>
              <a:rPr lang="en-US" dirty="0" smtClean="0"/>
              <a:t>This was our first iteration of our scenarios</a:t>
            </a:r>
            <a:endParaRPr lang="en-US" dirty="0"/>
          </a:p>
        </p:txBody>
      </p:sp>
    </p:spTree>
    <p:extLst>
      <p:ext uri="{BB962C8B-B14F-4D97-AF65-F5344CB8AC3E}">
        <p14:creationId xmlns:p14="http://schemas.microsoft.com/office/powerpoint/2010/main" val="119735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95020"/>
            <a:ext cx="10058400" cy="5299587"/>
          </a:xfrm>
          <a:prstGeom prst="rect">
            <a:avLst/>
          </a:prstGeom>
        </p:spPr>
      </p:pic>
      <p:sp>
        <p:nvSpPr>
          <p:cNvPr id="6" name="TextBox 5"/>
          <p:cNvSpPr txBox="1"/>
          <p:nvPr/>
        </p:nvSpPr>
        <p:spPr>
          <a:xfrm>
            <a:off x="0" y="1447800"/>
            <a:ext cx="2392680" cy="646331"/>
          </a:xfrm>
          <a:prstGeom prst="rect">
            <a:avLst/>
          </a:prstGeom>
          <a:noFill/>
        </p:spPr>
        <p:txBody>
          <a:bodyPr wrap="square" rtlCol="0">
            <a:spAutoFit/>
          </a:bodyPr>
          <a:lstStyle/>
          <a:p>
            <a:r>
              <a:rPr lang="en-US" dirty="0" smtClean="0"/>
              <a:t>Final iteration of our scenarios</a:t>
            </a:r>
            <a:endParaRPr lang="en-US" dirty="0"/>
          </a:p>
        </p:txBody>
      </p:sp>
    </p:spTree>
    <p:extLst>
      <p:ext uri="{BB962C8B-B14F-4D97-AF65-F5344CB8AC3E}">
        <p14:creationId xmlns:p14="http://schemas.microsoft.com/office/powerpoint/2010/main" val="112903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96620"/>
            <a:ext cx="10058400" cy="4993932"/>
          </a:xfrm>
          <a:prstGeom prst="rect">
            <a:avLst/>
          </a:prstGeom>
        </p:spPr>
      </p:pic>
      <p:sp>
        <p:nvSpPr>
          <p:cNvPr id="5" name="TextBox 4"/>
          <p:cNvSpPr txBox="1"/>
          <p:nvPr/>
        </p:nvSpPr>
        <p:spPr>
          <a:xfrm>
            <a:off x="152400" y="914400"/>
            <a:ext cx="1981200" cy="923330"/>
          </a:xfrm>
          <a:prstGeom prst="rect">
            <a:avLst/>
          </a:prstGeom>
          <a:noFill/>
        </p:spPr>
        <p:txBody>
          <a:bodyPr wrap="square" rtlCol="0">
            <a:spAutoFit/>
          </a:bodyPr>
          <a:lstStyle/>
          <a:p>
            <a:r>
              <a:rPr lang="en-US" dirty="0" smtClean="0"/>
              <a:t>One of our first iterations of our class diagram</a:t>
            </a:r>
          </a:p>
        </p:txBody>
      </p:sp>
    </p:spTree>
    <p:extLst>
      <p:ext uri="{BB962C8B-B14F-4D97-AF65-F5344CB8AC3E}">
        <p14:creationId xmlns:p14="http://schemas.microsoft.com/office/powerpoint/2010/main" val="88579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41545"/>
          </a:xfrm>
        </p:spPr>
        <p:txBody>
          <a:bodyPr>
            <a:normAutofit/>
          </a:bodyPr>
          <a:lstStyle/>
          <a:p>
            <a:r>
              <a:rPr lang="en-US" sz="2400" dirty="0" smtClean="0"/>
              <a:t>Design</a:t>
            </a:r>
            <a:endParaRPr lang="en-US" sz="2400" dirty="0"/>
          </a:p>
        </p:txBody>
      </p:sp>
      <p:sp>
        <p:nvSpPr>
          <p:cNvPr id="4" name="TextBox 3"/>
          <p:cNvSpPr txBox="1"/>
          <p:nvPr/>
        </p:nvSpPr>
        <p:spPr>
          <a:xfrm>
            <a:off x="614597" y="1798820"/>
            <a:ext cx="11032760" cy="4524315"/>
          </a:xfrm>
          <a:prstGeom prst="rect">
            <a:avLst/>
          </a:prstGeom>
          <a:noFill/>
        </p:spPr>
        <p:txBody>
          <a:bodyPr wrap="square" rtlCol="0">
            <a:spAutoFit/>
          </a:bodyPr>
          <a:lstStyle/>
          <a:p>
            <a:r>
              <a:rPr lang="en-US" dirty="0" err="1" smtClean="0"/>
              <a:t>Mis</a:t>
            </a:r>
            <a:r>
              <a:rPr lang="en-US" dirty="0" smtClean="0"/>
              <a:t>-Conceptions: Understanding that the pseudo code is almost line for line that the implementation code would be. And not everyone does the pseudo code the same.</a:t>
            </a:r>
          </a:p>
          <a:p>
            <a:endParaRPr lang="en-US" dirty="0" smtClean="0"/>
          </a:p>
          <a:p>
            <a:r>
              <a:rPr lang="en-US" dirty="0" smtClean="0"/>
              <a:t>Challenges: Hooking up each others class implementations and combining them all together was</a:t>
            </a:r>
            <a:r>
              <a:rPr lang="is-IS" dirty="0" smtClean="0"/>
              <a:t>… a different kind of experience</a:t>
            </a:r>
            <a:r>
              <a:rPr lang="en-US" dirty="0" smtClean="0"/>
              <a:t>. Some of the functions that I wrote in my Email class </a:t>
            </a:r>
            <a:r>
              <a:rPr lang="en-US" dirty="0" err="1" smtClean="0"/>
              <a:t>Suzal</a:t>
            </a:r>
            <a:r>
              <a:rPr lang="en-US" dirty="0" smtClean="0"/>
              <a:t> wrote in his Folder class so extra work was being done which was resolved after a few meetings.</a:t>
            </a:r>
          </a:p>
          <a:p>
            <a:endParaRPr lang="en-US" dirty="0" smtClean="0"/>
          </a:p>
          <a:p>
            <a:r>
              <a:rPr lang="en-US" dirty="0" smtClean="0"/>
              <a:t>Changes: We ran into an issue with completing our Class Diagram and had to alter the way the properties were set up.</a:t>
            </a:r>
          </a:p>
          <a:p>
            <a:endParaRPr lang="en-US" dirty="0" smtClean="0"/>
          </a:p>
          <a:p>
            <a:r>
              <a:rPr lang="en-US" dirty="0" smtClean="0"/>
              <a:t>What we learned: Code walkthroughs saved us a lot of issues since we were able to communicate the issues with the duplicated code we had which allowed us to assign the responsibility of that particular piece of code to just one class and once it was done the other person could just call on that method and use it with minimal effort.</a:t>
            </a:r>
          </a:p>
          <a:p>
            <a:r>
              <a:rPr lang="en-US" dirty="0"/>
              <a:t> </a:t>
            </a:r>
            <a:r>
              <a:rPr lang="en-US" dirty="0" smtClean="0"/>
              <a:t> Also, during the design we decided to take out a few features that were going to be more of a problem than anything which helped a lot in getting the project completed. And just like in every other phase, when something is change, the changes trickle back down all they way to the rapid prototype (pretty much)</a:t>
            </a:r>
            <a:endParaRPr lang="en-US" dirty="0"/>
          </a:p>
        </p:txBody>
      </p:sp>
    </p:spTree>
    <p:extLst>
      <p:ext uri="{BB962C8B-B14F-4D97-AF65-F5344CB8AC3E}">
        <p14:creationId xmlns:p14="http://schemas.microsoft.com/office/powerpoint/2010/main" val="1474612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4800"/>
            <a:ext cx="10058400" cy="6023544"/>
          </a:xfrm>
          <a:prstGeom prst="rect">
            <a:avLst/>
          </a:prstGeom>
        </p:spPr>
      </p:pic>
      <p:sp>
        <p:nvSpPr>
          <p:cNvPr id="5" name="TextBox 4"/>
          <p:cNvSpPr txBox="1"/>
          <p:nvPr/>
        </p:nvSpPr>
        <p:spPr>
          <a:xfrm>
            <a:off x="0" y="304800"/>
            <a:ext cx="2133600" cy="646331"/>
          </a:xfrm>
          <a:prstGeom prst="rect">
            <a:avLst/>
          </a:prstGeom>
          <a:noFill/>
        </p:spPr>
        <p:txBody>
          <a:bodyPr wrap="square" rtlCol="0">
            <a:spAutoFit/>
          </a:bodyPr>
          <a:lstStyle/>
          <a:p>
            <a:r>
              <a:rPr lang="en-US" dirty="0" smtClean="0"/>
              <a:t>Final iteration of our class diagram</a:t>
            </a:r>
            <a:endParaRPr lang="en-US" dirty="0"/>
          </a:p>
        </p:txBody>
      </p:sp>
    </p:spTree>
    <p:extLst>
      <p:ext uri="{BB962C8B-B14F-4D97-AF65-F5344CB8AC3E}">
        <p14:creationId xmlns:p14="http://schemas.microsoft.com/office/powerpoint/2010/main" val="190055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596900"/>
            <a:ext cx="7531100" cy="5651500"/>
          </a:xfrm>
          <a:prstGeom prst="rect">
            <a:avLst/>
          </a:prstGeom>
        </p:spPr>
      </p:pic>
      <p:sp>
        <p:nvSpPr>
          <p:cNvPr id="5" name="TextBox 4"/>
          <p:cNvSpPr txBox="1"/>
          <p:nvPr/>
        </p:nvSpPr>
        <p:spPr>
          <a:xfrm>
            <a:off x="134911" y="779489"/>
            <a:ext cx="2189189" cy="646331"/>
          </a:xfrm>
          <a:prstGeom prst="rect">
            <a:avLst/>
          </a:prstGeom>
          <a:noFill/>
        </p:spPr>
        <p:txBody>
          <a:bodyPr wrap="square" rtlCol="0">
            <a:spAutoFit/>
          </a:bodyPr>
          <a:lstStyle/>
          <a:p>
            <a:r>
              <a:rPr lang="en-US" dirty="0" smtClean="0"/>
              <a:t>At first we just had this page:</a:t>
            </a:r>
            <a:endParaRPr lang="en-US" dirty="0"/>
          </a:p>
        </p:txBody>
      </p:sp>
    </p:spTree>
    <p:extLst>
      <p:ext uri="{BB962C8B-B14F-4D97-AF65-F5344CB8AC3E}">
        <p14:creationId xmlns:p14="http://schemas.microsoft.com/office/powerpoint/2010/main" val="42423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584200"/>
            <a:ext cx="7543800" cy="5676900"/>
          </a:xfrm>
          <a:prstGeom prst="rect">
            <a:avLst/>
          </a:prstGeom>
        </p:spPr>
      </p:pic>
      <p:sp>
        <p:nvSpPr>
          <p:cNvPr id="5" name="TextBox 4"/>
          <p:cNvSpPr txBox="1"/>
          <p:nvPr/>
        </p:nvSpPr>
        <p:spPr>
          <a:xfrm>
            <a:off x="269823" y="689548"/>
            <a:ext cx="1813810" cy="923330"/>
          </a:xfrm>
          <a:prstGeom prst="rect">
            <a:avLst/>
          </a:prstGeom>
          <a:noFill/>
        </p:spPr>
        <p:txBody>
          <a:bodyPr wrap="square" rtlCol="0">
            <a:spAutoFit/>
          </a:bodyPr>
          <a:lstStyle/>
          <a:p>
            <a:r>
              <a:rPr lang="en-US" dirty="0" smtClean="0"/>
              <a:t>Later we added the new folder popup page</a:t>
            </a:r>
          </a:p>
        </p:txBody>
      </p:sp>
    </p:spTree>
    <p:extLst>
      <p:ext uri="{BB962C8B-B14F-4D97-AF65-F5344CB8AC3E}">
        <p14:creationId xmlns:p14="http://schemas.microsoft.com/office/powerpoint/2010/main" val="110151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41545"/>
          </a:xfrm>
        </p:spPr>
        <p:txBody>
          <a:bodyPr>
            <a:normAutofit/>
          </a:bodyPr>
          <a:lstStyle/>
          <a:p>
            <a:r>
              <a:rPr lang="en-US" sz="2400" dirty="0" smtClean="0"/>
              <a:t>Requirements</a:t>
            </a:r>
            <a:endParaRPr lang="en-US" sz="2400" dirty="0"/>
          </a:p>
        </p:txBody>
      </p:sp>
      <p:sp>
        <p:nvSpPr>
          <p:cNvPr id="6" name="TextBox 5"/>
          <p:cNvSpPr txBox="1"/>
          <p:nvPr/>
        </p:nvSpPr>
        <p:spPr>
          <a:xfrm>
            <a:off x="614597" y="1798820"/>
            <a:ext cx="11032760" cy="3139321"/>
          </a:xfrm>
          <a:prstGeom prst="rect">
            <a:avLst/>
          </a:prstGeom>
          <a:noFill/>
        </p:spPr>
        <p:txBody>
          <a:bodyPr wrap="square" rtlCol="0">
            <a:spAutoFit/>
          </a:bodyPr>
          <a:lstStyle/>
          <a:p>
            <a:r>
              <a:rPr lang="en-US" dirty="0" err="1" smtClean="0"/>
              <a:t>Mis</a:t>
            </a:r>
            <a:r>
              <a:rPr lang="en-US" dirty="0" smtClean="0"/>
              <a:t>-Conceptions: </a:t>
            </a:r>
          </a:p>
          <a:p>
            <a:endParaRPr lang="en-US" dirty="0" smtClean="0"/>
          </a:p>
          <a:p>
            <a:r>
              <a:rPr lang="en-US" dirty="0" smtClean="0"/>
              <a:t>Challenges: Getting all of the group to agree on what the target project is actually going to do. Constructing all of the features/use cases. I.e. having a priority sender, can we forward emails (or multiple emails at once), can we create new folders.</a:t>
            </a:r>
          </a:p>
          <a:p>
            <a:endParaRPr lang="en-US" dirty="0" smtClean="0"/>
          </a:p>
          <a:p>
            <a:r>
              <a:rPr lang="en-US" dirty="0" smtClean="0"/>
              <a:t>Changes: There are use cases that are left out as time passes that have to be added, and even some use cases must be removed completely to make the product more feasible to develop.</a:t>
            </a:r>
          </a:p>
          <a:p>
            <a:endParaRPr lang="en-US" dirty="0" smtClean="0"/>
          </a:p>
          <a:p>
            <a:endParaRPr lang="en-US" dirty="0" smtClean="0"/>
          </a:p>
          <a:p>
            <a:r>
              <a:rPr lang="en-US" dirty="0" smtClean="0"/>
              <a:t>What we learned: There can begin to be a giant number of use cases create from a small type of software project.</a:t>
            </a:r>
            <a:endParaRPr lang="en-US" dirty="0"/>
          </a:p>
        </p:txBody>
      </p:sp>
    </p:spTree>
    <p:extLst>
      <p:ext uri="{BB962C8B-B14F-4D97-AF65-F5344CB8AC3E}">
        <p14:creationId xmlns:p14="http://schemas.microsoft.com/office/powerpoint/2010/main" val="112956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80245"/>
            <a:ext cx="10058400" cy="5325035"/>
          </a:xfrm>
          <a:prstGeom prst="rect">
            <a:avLst/>
          </a:prstGeom>
        </p:spPr>
      </p:pic>
      <p:sp>
        <p:nvSpPr>
          <p:cNvPr id="5" name="TextBox 4"/>
          <p:cNvSpPr txBox="1"/>
          <p:nvPr/>
        </p:nvSpPr>
        <p:spPr>
          <a:xfrm>
            <a:off x="254833" y="580245"/>
            <a:ext cx="1878767" cy="923330"/>
          </a:xfrm>
          <a:prstGeom prst="rect">
            <a:avLst/>
          </a:prstGeom>
          <a:noFill/>
        </p:spPr>
        <p:txBody>
          <a:bodyPr wrap="square" rtlCol="0">
            <a:spAutoFit/>
          </a:bodyPr>
          <a:lstStyle/>
          <a:p>
            <a:r>
              <a:rPr lang="en-US" dirty="0" smtClean="0"/>
              <a:t>This was our first iteration of our use cases</a:t>
            </a:r>
            <a:endParaRPr lang="en-US" dirty="0"/>
          </a:p>
        </p:txBody>
      </p:sp>
    </p:spTree>
    <p:extLst>
      <p:ext uri="{BB962C8B-B14F-4D97-AF65-F5344CB8AC3E}">
        <p14:creationId xmlns:p14="http://schemas.microsoft.com/office/powerpoint/2010/main" val="76031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26440"/>
            <a:ext cx="10058400" cy="4716611"/>
          </a:xfrm>
          <a:prstGeom prst="rect">
            <a:avLst/>
          </a:prstGeom>
        </p:spPr>
      </p:pic>
      <p:sp>
        <p:nvSpPr>
          <p:cNvPr id="5" name="TextBox 4"/>
          <p:cNvSpPr txBox="1"/>
          <p:nvPr/>
        </p:nvSpPr>
        <p:spPr>
          <a:xfrm>
            <a:off x="198120" y="2057400"/>
            <a:ext cx="1935480" cy="1477328"/>
          </a:xfrm>
          <a:prstGeom prst="rect">
            <a:avLst/>
          </a:prstGeom>
          <a:noFill/>
        </p:spPr>
        <p:txBody>
          <a:bodyPr wrap="square" rtlCol="0">
            <a:spAutoFit/>
          </a:bodyPr>
          <a:lstStyle/>
          <a:p>
            <a:r>
              <a:rPr lang="en-US" dirty="0" smtClean="0"/>
              <a:t>This has an account management use case which is later broken </a:t>
            </a:r>
            <a:r>
              <a:rPr lang="en-US" smtClean="0"/>
              <a:t>up further</a:t>
            </a:r>
            <a:endParaRPr lang="en-US"/>
          </a:p>
        </p:txBody>
      </p:sp>
    </p:spTree>
    <p:extLst>
      <p:ext uri="{BB962C8B-B14F-4D97-AF65-F5344CB8AC3E}">
        <p14:creationId xmlns:p14="http://schemas.microsoft.com/office/powerpoint/2010/main" val="162627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81380"/>
            <a:ext cx="10058400" cy="4987521"/>
          </a:xfrm>
          <a:prstGeom prst="rect">
            <a:avLst/>
          </a:prstGeom>
        </p:spPr>
      </p:pic>
      <p:sp>
        <p:nvSpPr>
          <p:cNvPr id="5" name="TextBox 4"/>
          <p:cNvSpPr txBox="1"/>
          <p:nvPr/>
        </p:nvSpPr>
        <p:spPr>
          <a:xfrm>
            <a:off x="152400" y="881380"/>
            <a:ext cx="1859280" cy="923330"/>
          </a:xfrm>
          <a:prstGeom prst="rect">
            <a:avLst/>
          </a:prstGeom>
          <a:noFill/>
        </p:spPr>
        <p:txBody>
          <a:bodyPr wrap="square" rtlCol="0">
            <a:spAutoFit/>
          </a:bodyPr>
          <a:lstStyle/>
          <a:p>
            <a:r>
              <a:rPr lang="en-US" dirty="0" smtClean="0"/>
              <a:t>Here is our final iteration of our use cases</a:t>
            </a:r>
          </a:p>
        </p:txBody>
      </p:sp>
    </p:spTree>
    <p:extLst>
      <p:ext uri="{BB962C8B-B14F-4D97-AF65-F5344CB8AC3E}">
        <p14:creationId xmlns:p14="http://schemas.microsoft.com/office/powerpoint/2010/main" val="52487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41545"/>
          </a:xfrm>
        </p:spPr>
        <p:txBody>
          <a:bodyPr>
            <a:normAutofit/>
          </a:bodyPr>
          <a:lstStyle/>
          <a:p>
            <a:r>
              <a:rPr lang="en-US" sz="2400" dirty="0" smtClean="0"/>
              <a:t>Analysis</a:t>
            </a:r>
            <a:endParaRPr lang="en-US" sz="2400" dirty="0"/>
          </a:p>
        </p:txBody>
      </p:sp>
      <p:sp>
        <p:nvSpPr>
          <p:cNvPr id="4" name="TextBox 3"/>
          <p:cNvSpPr txBox="1"/>
          <p:nvPr/>
        </p:nvSpPr>
        <p:spPr>
          <a:xfrm>
            <a:off x="614597" y="1798820"/>
            <a:ext cx="11032760" cy="5078313"/>
          </a:xfrm>
          <a:prstGeom prst="rect">
            <a:avLst/>
          </a:prstGeom>
          <a:noFill/>
        </p:spPr>
        <p:txBody>
          <a:bodyPr wrap="square" rtlCol="0">
            <a:spAutoFit/>
          </a:bodyPr>
          <a:lstStyle/>
          <a:p>
            <a:r>
              <a:rPr lang="en-US" dirty="0" err="1" smtClean="0"/>
              <a:t>Mis</a:t>
            </a:r>
            <a:r>
              <a:rPr lang="en-US" dirty="0" smtClean="0"/>
              <a:t>-Conceptions: Understanding the difference between a state and an action in the state chart and making sure that these things are represented correctly. Also determining the difference between different states that may be very similar, but are still different states at the end of the day. (</a:t>
            </a:r>
            <a:r>
              <a:rPr lang="en-US" dirty="0" err="1" smtClean="0"/>
              <a:t>i.e</a:t>
            </a:r>
            <a:r>
              <a:rPr lang="en-US" dirty="0" smtClean="0"/>
              <a:t> getting to a compose screen after selecting forward on an email is a different screen</a:t>
            </a:r>
            <a:r>
              <a:rPr lang="is-IS" dirty="0" smtClean="0"/>
              <a:t>…”state”...than getting to a compose screen after selecting reply on an email.</a:t>
            </a:r>
          </a:p>
          <a:p>
            <a:r>
              <a:rPr lang="is-IS" dirty="0"/>
              <a:t> </a:t>
            </a:r>
            <a:r>
              <a:rPr lang="is-IS" dirty="0" smtClean="0"/>
              <a:t> Also understanging that the Sequence Diagram shows the message passing of the classes.</a:t>
            </a:r>
            <a:endParaRPr lang="en-US" dirty="0" smtClean="0"/>
          </a:p>
          <a:p>
            <a:endParaRPr lang="en-US" dirty="0" smtClean="0"/>
          </a:p>
          <a:p>
            <a:r>
              <a:rPr lang="en-US" dirty="0" smtClean="0"/>
              <a:t>Challenges: Figuring out what all of the Class diagram pieces should be and what all classes are needed to accomplish the task(s) the software project is trying to accomplish. </a:t>
            </a:r>
          </a:p>
          <a:p>
            <a:endParaRPr lang="en-US" dirty="0" smtClean="0"/>
          </a:p>
          <a:p>
            <a:r>
              <a:rPr lang="en-US" dirty="0" smtClean="0"/>
              <a:t>Changes: We made 3 to 4 iterations to the state chart to get the states taken care of. We consolidated two of the classes into one after realizing a better design and added a few more classes. The Sequence Diagrams had to be completely </a:t>
            </a:r>
            <a:r>
              <a:rPr lang="en-US" dirty="0" err="1" smtClean="0"/>
              <a:t>redon</a:t>
            </a:r>
            <a:endParaRPr lang="en-US" dirty="0" smtClean="0"/>
          </a:p>
          <a:p>
            <a:endParaRPr lang="en-US" dirty="0" smtClean="0"/>
          </a:p>
          <a:p>
            <a:r>
              <a:rPr lang="en-US" dirty="0" smtClean="0"/>
              <a:t>What we learned: Things change through every stage in the cycle. And when something changes it “trickles down” all the way back to the rapid prototype. Also, every state in the application has to be replicated. Which can be exhausting. It is a good thing to have multiple eyes looking over the information; it’s easy to miss things when so much data is going into a diagram.</a:t>
            </a:r>
            <a:endParaRPr lang="en-US" dirty="0"/>
          </a:p>
        </p:txBody>
      </p:sp>
    </p:spTree>
    <p:extLst>
      <p:ext uri="{BB962C8B-B14F-4D97-AF65-F5344CB8AC3E}">
        <p14:creationId xmlns:p14="http://schemas.microsoft.com/office/powerpoint/2010/main" val="158599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89000"/>
            <a:ext cx="10058400" cy="4809615"/>
          </a:xfrm>
          <a:prstGeom prst="rect">
            <a:avLst/>
          </a:prstGeom>
        </p:spPr>
      </p:pic>
      <p:sp>
        <p:nvSpPr>
          <p:cNvPr id="5" name="TextBox 4"/>
          <p:cNvSpPr txBox="1"/>
          <p:nvPr/>
        </p:nvSpPr>
        <p:spPr>
          <a:xfrm>
            <a:off x="243840" y="889000"/>
            <a:ext cx="1889760" cy="923330"/>
          </a:xfrm>
          <a:prstGeom prst="rect">
            <a:avLst/>
          </a:prstGeom>
          <a:noFill/>
        </p:spPr>
        <p:txBody>
          <a:bodyPr wrap="square" rtlCol="0">
            <a:spAutoFit/>
          </a:bodyPr>
          <a:lstStyle/>
          <a:p>
            <a:r>
              <a:rPr lang="en-US" dirty="0" smtClean="0"/>
              <a:t>This is one of our first iterations of the state chart</a:t>
            </a:r>
            <a:endParaRPr lang="en-US" dirty="0"/>
          </a:p>
        </p:txBody>
      </p:sp>
    </p:spTree>
    <p:extLst>
      <p:ext uri="{BB962C8B-B14F-4D97-AF65-F5344CB8AC3E}">
        <p14:creationId xmlns:p14="http://schemas.microsoft.com/office/powerpoint/2010/main" val="437116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781</Words>
  <Application>Microsoft Macintosh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Rapid Prototype</vt:lpstr>
      <vt:lpstr>PowerPoint Presentation</vt:lpstr>
      <vt:lpstr>PowerPoint Presentation</vt:lpstr>
      <vt:lpstr>Requirements</vt:lpstr>
      <vt:lpstr>PowerPoint Presentation</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Prototype</dc:title>
  <dc:creator>Coty Embry</dc:creator>
  <cp:lastModifiedBy>Coty Embry</cp:lastModifiedBy>
  <cp:revision>24</cp:revision>
  <dcterms:created xsi:type="dcterms:W3CDTF">2015-12-08T14:38:18Z</dcterms:created>
  <dcterms:modified xsi:type="dcterms:W3CDTF">2015-12-10T03:50:07Z</dcterms:modified>
</cp:coreProperties>
</file>