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100" d="100"/>
          <a:sy n="100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1" t="15461" r="28129" b="14837"/>
          <a:stretch/>
        </p:blipFill>
        <p:spPr>
          <a:xfrm>
            <a:off x="2606220" y="0"/>
            <a:ext cx="6847888" cy="683527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 rot="16355674">
            <a:off x="4282298" y="-289678"/>
            <a:ext cx="3613701" cy="495724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Sovereign </a:t>
            </a:r>
            <a:r>
              <a:rPr lang="en-US" sz="4000" dirty="0" smtClean="0">
                <a:solidFill>
                  <a:schemeClr val="bg1"/>
                </a:solidFill>
              </a:rPr>
              <a:t>Chickamauga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4220" y="2377440"/>
            <a:ext cx="5504011" cy="419862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>
                <a:gd name="adj" fmla="val 18675"/>
              </a:avLst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Cherokee Tribe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8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Chickasaw Nation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EMBRY</dc:creator>
  <cp:lastModifiedBy>JOHN EMBRY</cp:lastModifiedBy>
  <cp:revision>6</cp:revision>
  <dcterms:created xsi:type="dcterms:W3CDTF">2017-01-06T01:15:55Z</dcterms:created>
  <dcterms:modified xsi:type="dcterms:W3CDTF">2017-01-06T02:00:34Z</dcterms:modified>
</cp:coreProperties>
</file>