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69509" y="2276872"/>
            <a:ext cx="2592288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NODE0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8" name="7 Conector recto"/>
          <p:cNvCxnSpPr>
            <a:stCxn id="4" idx="3"/>
          </p:cNvCxnSpPr>
          <p:nvPr/>
        </p:nvCxnSpPr>
        <p:spPr>
          <a:xfrm flipV="1">
            <a:off x="3061797" y="2132856"/>
            <a:ext cx="3388335" cy="86409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>
            <a:stCxn id="4" idx="3"/>
          </p:cNvCxnSpPr>
          <p:nvPr/>
        </p:nvCxnSpPr>
        <p:spPr>
          <a:xfrm>
            <a:off x="3061797" y="2996952"/>
            <a:ext cx="3454419" cy="136815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 flipH="1" flipV="1">
            <a:off x="6450132" y="2132856"/>
            <a:ext cx="66084" cy="223224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 redondeado"/>
          <p:cNvSpPr/>
          <p:nvPr/>
        </p:nvSpPr>
        <p:spPr>
          <a:xfrm>
            <a:off x="469509" y="2646034"/>
            <a:ext cx="718115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1907704" y="2636912"/>
            <a:ext cx="1008112" cy="7200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UML</a:t>
            </a:r>
          </a:p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DVS</a:t>
            </a:r>
          </a:p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SWITCH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2089689" y="3501008"/>
            <a:ext cx="64807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TAP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25" name="24 Conector recto"/>
          <p:cNvCxnSpPr>
            <a:stCxn id="22" idx="4"/>
            <a:endCxn id="23" idx="0"/>
          </p:cNvCxnSpPr>
          <p:nvPr/>
        </p:nvCxnSpPr>
        <p:spPr>
          <a:xfrm>
            <a:off x="2411760" y="3356992"/>
            <a:ext cx="1965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2" idx="2"/>
            <a:endCxn id="21" idx="3"/>
          </p:cNvCxnSpPr>
          <p:nvPr/>
        </p:nvCxnSpPr>
        <p:spPr>
          <a:xfrm flipH="1">
            <a:off x="1187624" y="2996952"/>
            <a:ext cx="720080" cy="91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254635" y="2544409"/>
            <a:ext cx="58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/>
              <a:t>Unix </a:t>
            </a:r>
          </a:p>
          <a:p>
            <a:pPr algn="ctr"/>
            <a:r>
              <a:rPr lang="es-ES" sz="1200" dirty="0" smtClean="0"/>
              <a:t>socket</a:t>
            </a:r>
            <a:endParaRPr lang="es-ES" sz="1200" dirty="0"/>
          </a:p>
        </p:txBody>
      </p:sp>
      <p:sp>
        <p:nvSpPr>
          <p:cNvPr id="45" name="44 Rectángulo"/>
          <p:cNvSpPr/>
          <p:nvPr/>
        </p:nvSpPr>
        <p:spPr>
          <a:xfrm>
            <a:off x="5076056" y="689486"/>
            <a:ext cx="2592288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NODE1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6" name="45 Rectángulo redondeado"/>
          <p:cNvSpPr/>
          <p:nvPr/>
        </p:nvSpPr>
        <p:spPr>
          <a:xfrm>
            <a:off x="5076056" y="1058648"/>
            <a:ext cx="718115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7" name="46 Elipse"/>
          <p:cNvSpPr/>
          <p:nvPr/>
        </p:nvSpPr>
        <p:spPr>
          <a:xfrm>
            <a:off x="6514251" y="1049526"/>
            <a:ext cx="1008112" cy="7200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UML</a:t>
            </a:r>
          </a:p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DVS</a:t>
            </a:r>
          </a:p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SWITCH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48" name="47 Rectángulo"/>
          <p:cNvSpPr/>
          <p:nvPr/>
        </p:nvSpPr>
        <p:spPr>
          <a:xfrm>
            <a:off x="6696236" y="1913622"/>
            <a:ext cx="64807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TAP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49" name="48 Conector recto"/>
          <p:cNvCxnSpPr>
            <a:stCxn id="47" idx="4"/>
            <a:endCxn id="48" idx="0"/>
          </p:cNvCxnSpPr>
          <p:nvPr/>
        </p:nvCxnSpPr>
        <p:spPr>
          <a:xfrm>
            <a:off x="7018307" y="1769606"/>
            <a:ext cx="1965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>
            <a:stCxn id="47" idx="2"/>
            <a:endCxn id="46" idx="3"/>
          </p:cNvCxnSpPr>
          <p:nvPr/>
        </p:nvCxnSpPr>
        <p:spPr>
          <a:xfrm flipH="1">
            <a:off x="5794171" y="1409566"/>
            <a:ext cx="720080" cy="91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5858222" y="957023"/>
            <a:ext cx="58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/>
              <a:t>Unix </a:t>
            </a:r>
          </a:p>
          <a:p>
            <a:pPr algn="ctr"/>
            <a:r>
              <a:rPr lang="es-ES" sz="1200" dirty="0" smtClean="0"/>
              <a:t>socket</a:t>
            </a:r>
            <a:endParaRPr lang="es-ES" sz="1200" dirty="0"/>
          </a:p>
        </p:txBody>
      </p:sp>
      <p:sp>
        <p:nvSpPr>
          <p:cNvPr id="52" name="51 Rectángulo"/>
          <p:cNvSpPr/>
          <p:nvPr/>
        </p:nvSpPr>
        <p:spPr>
          <a:xfrm>
            <a:off x="5153988" y="4374226"/>
            <a:ext cx="2592288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NODE2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3" name="52 Rectángulo redondeado"/>
          <p:cNvSpPr/>
          <p:nvPr/>
        </p:nvSpPr>
        <p:spPr>
          <a:xfrm>
            <a:off x="5153988" y="4743388"/>
            <a:ext cx="718115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4" name="53 Elipse"/>
          <p:cNvSpPr/>
          <p:nvPr/>
        </p:nvSpPr>
        <p:spPr>
          <a:xfrm>
            <a:off x="6592183" y="4734266"/>
            <a:ext cx="1008112" cy="7200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UML</a:t>
            </a:r>
          </a:p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DVS</a:t>
            </a:r>
          </a:p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SWITCH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55" name="54 Rectángulo"/>
          <p:cNvSpPr/>
          <p:nvPr/>
        </p:nvSpPr>
        <p:spPr>
          <a:xfrm>
            <a:off x="6774168" y="5598362"/>
            <a:ext cx="64807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TAP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56" name="55 Conector recto"/>
          <p:cNvCxnSpPr>
            <a:stCxn id="54" idx="4"/>
            <a:endCxn id="55" idx="0"/>
          </p:cNvCxnSpPr>
          <p:nvPr/>
        </p:nvCxnSpPr>
        <p:spPr>
          <a:xfrm>
            <a:off x="7096239" y="5454346"/>
            <a:ext cx="1965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>
            <a:stCxn id="54" idx="2"/>
            <a:endCxn id="53" idx="3"/>
          </p:cNvCxnSpPr>
          <p:nvPr/>
        </p:nvCxnSpPr>
        <p:spPr>
          <a:xfrm flipH="1">
            <a:off x="5872103" y="5094306"/>
            <a:ext cx="720080" cy="91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5939114" y="5103428"/>
            <a:ext cx="58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/>
              <a:t>Unix </a:t>
            </a:r>
          </a:p>
          <a:p>
            <a:pPr algn="ctr"/>
            <a:r>
              <a:rPr lang="es-ES" sz="1200" dirty="0" smtClean="0"/>
              <a:t>socket</a:t>
            </a:r>
            <a:endParaRPr lang="es-ES" sz="12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4694205" y="2564904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smtClean="0"/>
              <a:t>M3IPC</a:t>
            </a:r>
            <a:endParaRPr lang="es-ES" sz="1200" b="1" dirty="0"/>
          </a:p>
        </p:txBody>
      </p:sp>
      <p:sp>
        <p:nvSpPr>
          <p:cNvPr id="60" name="59 CuadroTexto"/>
          <p:cNvSpPr txBox="1"/>
          <p:nvPr/>
        </p:nvSpPr>
        <p:spPr>
          <a:xfrm>
            <a:off x="4720453" y="3331731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smtClean="0"/>
              <a:t>M3IPC</a:t>
            </a:r>
            <a:endParaRPr lang="es-ES" sz="1200" b="1" dirty="0"/>
          </a:p>
        </p:txBody>
      </p:sp>
      <p:sp>
        <p:nvSpPr>
          <p:cNvPr id="61" name="60 CuadroTexto"/>
          <p:cNvSpPr txBox="1"/>
          <p:nvPr/>
        </p:nvSpPr>
        <p:spPr>
          <a:xfrm>
            <a:off x="5755581" y="293848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smtClean="0"/>
              <a:t>M3IPC</a:t>
            </a:r>
            <a:endParaRPr lang="es-ES" sz="1200" b="1" dirty="0"/>
          </a:p>
        </p:txBody>
      </p:sp>
      <p:cxnSp>
        <p:nvCxnSpPr>
          <p:cNvPr id="62" name="61 Conector recto"/>
          <p:cNvCxnSpPr>
            <a:stCxn id="22" idx="5"/>
            <a:endCxn id="54" idx="1"/>
          </p:cNvCxnSpPr>
          <p:nvPr/>
        </p:nvCxnSpPr>
        <p:spPr>
          <a:xfrm>
            <a:off x="2768181" y="3251539"/>
            <a:ext cx="3971637" cy="15881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>
            <a:stCxn id="22" idx="7"/>
            <a:endCxn id="47" idx="3"/>
          </p:cNvCxnSpPr>
          <p:nvPr/>
        </p:nvCxnSpPr>
        <p:spPr>
          <a:xfrm flipV="1">
            <a:off x="2768181" y="1664153"/>
            <a:ext cx="3893705" cy="107821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47" idx="5"/>
            <a:endCxn id="54" idx="7"/>
          </p:cNvCxnSpPr>
          <p:nvPr/>
        </p:nvCxnSpPr>
        <p:spPr>
          <a:xfrm>
            <a:off x="7374728" y="1664153"/>
            <a:ext cx="77932" cy="317556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09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 redondeado"/>
          <p:cNvSpPr/>
          <p:nvPr/>
        </p:nvSpPr>
        <p:spPr>
          <a:xfrm>
            <a:off x="469509" y="2646034"/>
            <a:ext cx="718115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1907704" y="2636912"/>
            <a:ext cx="1008112" cy="7200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UML</a:t>
            </a:r>
          </a:p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DVS</a:t>
            </a:r>
          </a:p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SWITCH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2089689" y="3684727"/>
            <a:ext cx="64807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TAP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25" name="24 Conector recto"/>
          <p:cNvCxnSpPr>
            <a:stCxn id="22" idx="4"/>
            <a:endCxn id="23" idx="0"/>
          </p:cNvCxnSpPr>
          <p:nvPr/>
        </p:nvCxnSpPr>
        <p:spPr>
          <a:xfrm>
            <a:off x="2411760" y="3356992"/>
            <a:ext cx="1965" cy="3277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2" idx="2"/>
            <a:endCxn id="21" idx="3"/>
          </p:cNvCxnSpPr>
          <p:nvPr/>
        </p:nvCxnSpPr>
        <p:spPr>
          <a:xfrm flipH="1">
            <a:off x="1187624" y="2996952"/>
            <a:ext cx="720080" cy="91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254635" y="2544409"/>
            <a:ext cx="58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/>
              <a:t>Unix </a:t>
            </a:r>
          </a:p>
          <a:p>
            <a:pPr algn="ctr"/>
            <a:r>
              <a:rPr lang="es-ES" sz="1200" dirty="0" smtClean="0"/>
              <a:t>socket</a:t>
            </a:r>
            <a:endParaRPr lang="es-ES" sz="1200" dirty="0"/>
          </a:p>
        </p:txBody>
      </p:sp>
      <p:sp>
        <p:nvSpPr>
          <p:cNvPr id="46" name="45 Rectángulo redondeado"/>
          <p:cNvSpPr/>
          <p:nvPr/>
        </p:nvSpPr>
        <p:spPr>
          <a:xfrm>
            <a:off x="8100392" y="116632"/>
            <a:ext cx="718115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7" name="46 Elipse"/>
          <p:cNvSpPr/>
          <p:nvPr/>
        </p:nvSpPr>
        <p:spPr>
          <a:xfrm>
            <a:off x="6514251" y="1049526"/>
            <a:ext cx="1008112" cy="7200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UML</a:t>
            </a:r>
          </a:p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DVS</a:t>
            </a:r>
          </a:p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SWITCH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48" name="47 Rectángulo"/>
          <p:cNvSpPr/>
          <p:nvPr/>
        </p:nvSpPr>
        <p:spPr>
          <a:xfrm>
            <a:off x="6696236" y="412793"/>
            <a:ext cx="64807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TAP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49" name="48 Conector recto"/>
          <p:cNvCxnSpPr>
            <a:stCxn id="47" idx="0"/>
            <a:endCxn id="48" idx="2"/>
          </p:cNvCxnSpPr>
          <p:nvPr/>
        </p:nvCxnSpPr>
        <p:spPr>
          <a:xfrm flipV="1">
            <a:off x="7018307" y="628817"/>
            <a:ext cx="1965" cy="4207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>
            <a:stCxn id="47" idx="6"/>
            <a:endCxn id="46" idx="2"/>
          </p:cNvCxnSpPr>
          <p:nvPr/>
        </p:nvCxnSpPr>
        <p:spPr>
          <a:xfrm flipV="1">
            <a:off x="7522363" y="836712"/>
            <a:ext cx="937087" cy="5728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8065876" y="1038883"/>
            <a:ext cx="58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/>
              <a:t>Unix </a:t>
            </a:r>
          </a:p>
          <a:p>
            <a:pPr algn="ctr"/>
            <a:r>
              <a:rPr lang="es-ES" sz="1200" dirty="0" smtClean="0"/>
              <a:t>socket</a:t>
            </a:r>
            <a:endParaRPr lang="es-ES" sz="1200" dirty="0"/>
          </a:p>
        </p:txBody>
      </p:sp>
      <p:sp>
        <p:nvSpPr>
          <p:cNvPr id="53" name="52 Rectángulo redondeado"/>
          <p:cNvSpPr/>
          <p:nvPr/>
        </p:nvSpPr>
        <p:spPr>
          <a:xfrm>
            <a:off x="8172400" y="5691331"/>
            <a:ext cx="718115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4" name="53 Elipse"/>
          <p:cNvSpPr/>
          <p:nvPr/>
        </p:nvSpPr>
        <p:spPr>
          <a:xfrm>
            <a:off x="6592183" y="4734266"/>
            <a:ext cx="1008112" cy="7200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UML</a:t>
            </a:r>
          </a:p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DVS</a:t>
            </a:r>
          </a:p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SWITCH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55" name="54 Rectángulo"/>
          <p:cNvSpPr/>
          <p:nvPr/>
        </p:nvSpPr>
        <p:spPr>
          <a:xfrm>
            <a:off x="6774168" y="5796143"/>
            <a:ext cx="64807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TAP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56" name="55 Conector recto"/>
          <p:cNvCxnSpPr>
            <a:stCxn id="54" idx="4"/>
            <a:endCxn id="55" idx="0"/>
          </p:cNvCxnSpPr>
          <p:nvPr/>
        </p:nvCxnSpPr>
        <p:spPr>
          <a:xfrm>
            <a:off x="7096239" y="5454346"/>
            <a:ext cx="1965" cy="3417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>
            <a:stCxn id="54" idx="6"/>
            <a:endCxn id="53" idx="0"/>
          </p:cNvCxnSpPr>
          <p:nvPr/>
        </p:nvCxnSpPr>
        <p:spPr>
          <a:xfrm>
            <a:off x="7600295" y="5094306"/>
            <a:ext cx="931163" cy="5970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8049256" y="4929676"/>
            <a:ext cx="58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/>
              <a:t>Unix </a:t>
            </a:r>
          </a:p>
          <a:p>
            <a:pPr algn="ctr"/>
            <a:r>
              <a:rPr lang="es-ES" sz="1200" dirty="0" smtClean="0"/>
              <a:t>socket</a:t>
            </a:r>
            <a:endParaRPr lang="es-ES" sz="1200" dirty="0"/>
          </a:p>
        </p:txBody>
      </p:sp>
      <p:cxnSp>
        <p:nvCxnSpPr>
          <p:cNvPr id="62" name="61 Conector recto"/>
          <p:cNvCxnSpPr>
            <a:stCxn id="22" idx="5"/>
            <a:endCxn id="54" idx="1"/>
          </p:cNvCxnSpPr>
          <p:nvPr/>
        </p:nvCxnSpPr>
        <p:spPr>
          <a:xfrm>
            <a:off x="2768181" y="3251539"/>
            <a:ext cx="3971637" cy="15881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>
            <a:stCxn id="22" idx="7"/>
            <a:endCxn id="47" idx="3"/>
          </p:cNvCxnSpPr>
          <p:nvPr/>
        </p:nvCxnSpPr>
        <p:spPr>
          <a:xfrm flipV="1">
            <a:off x="2768181" y="1664153"/>
            <a:ext cx="3893705" cy="107821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47" idx="5"/>
            <a:endCxn id="54" idx="7"/>
          </p:cNvCxnSpPr>
          <p:nvPr/>
        </p:nvCxnSpPr>
        <p:spPr>
          <a:xfrm>
            <a:off x="7374728" y="1664153"/>
            <a:ext cx="77932" cy="317556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75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Presentación en pantalla (4:3)</PresentationFormat>
  <Paragraphs>48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Usuario</cp:lastModifiedBy>
  <cp:revision>3</cp:revision>
  <dcterms:created xsi:type="dcterms:W3CDTF">2020-10-05T12:39:41Z</dcterms:created>
  <dcterms:modified xsi:type="dcterms:W3CDTF">2020-10-05T12:52:42Z</dcterms:modified>
</cp:coreProperties>
</file>